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3.xml" ContentType="application/vnd.openxmlformats-officedocument.presentationml.comments+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5.xml" ContentType="application/vnd.openxmlformats-officedocument.presentationml.comments+xml"/>
  <Override PartName="/ppt/notesSlides/notesSlide14.xml" ContentType="application/vnd.openxmlformats-officedocument.presentationml.notesSlide+xml"/>
  <Override PartName="/ppt/comments/comment6.xml" ContentType="application/vnd.openxmlformats-officedocument.presentationml.comment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25"/>
  </p:notesMasterIdLst>
  <p:sldIdLst>
    <p:sldId id="405" r:id="rId3"/>
    <p:sldId id="257" r:id="rId4"/>
    <p:sldId id="258" r:id="rId5"/>
    <p:sldId id="260" r:id="rId6"/>
    <p:sldId id="406" r:id="rId7"/>
    <p:sldId id="404" r:id="rId8"/>
    <p:sldId id="408" r:id="rId9"/>
    <p:sldId id="407" r:id="rId10"/>
    <p:sldId id="409" r:id="rId11"/>
    <p:sldId id="410" r:id="rId12"/>
    <p:sldId id="411" r:id="rId13"/>
    <p:sldId id="387" r:id="rId14"/>
    <p:sldId id="412" r:id="rId15"/>
    <p:sldId id="298" r:id="rId16"/>
    <p:sldId id="266" r:id="rId17"/>
    <p:sldId id="413" r:id="rId18"/>
    <p:sldId id="414" r:id="rId19"/>
    <p:sldId id="415" r:id="rId20"/>
    <p:sldId id="416" r:id="rId21"/>
    <p:sldId id="417" r:id="rId22"/>
    <p:sldId id="418" r:id="rId23"/>
    <p:sldId id="419"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í Nguyễn" initials="TN" lastIdx="9" clrIdx="0">
    <p:extLst>
      <p:ext uri="{19B8F6BF-5375-455C-9EA6-DF929625EA0E}">
        <p15:presenceInfo xmlns:p15="http://schemas.microsoft.com/office/powerpoint/2012/main" userId="e76d8828401575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C99FF"/>
    <a:srgbClr val="FF0066"/>
    <a:srgbClr val="009900"/>
    <a:srgbClr val="00CC66"/>
    <a:srgbClr val="512274"/>
    <a:srgbClr val="34164A"/>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24" autoAdjust="0"/>
    <p:restoredTop sz="94704" autoAdjust="0"/>
  </p:normalViewPr>
  <p:slideViewPr>
    <p:cSldViewPr snapToGrid="0">
      <p:cViewPr varScale="1">
        <p:scale>
          <a:sx n="68" d="100"/>
          <a:sy n="68" d="100"/>
        </p:scale>
        <p:origin x="660" y="7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í Nguyễn" userId="e76d8828401575b1" providerId="LiveId" clId="{E553F944-2376-49D9-86E8-12B03166F0F2}"/>
    <pc:docChg chg="modSld">
      <pc:chgData name="Trí Nguyễn" userId="e76d8828401575b1" providerId="LiveId" clId="{E553F944-2376-49D9-86E8-12B03166F0F2}" dt="2021-10-07T03:16:36.459" v="21" actId="20577"/>
      <pc:docMkLst>
        <pc:docMk/>
      </pc:docMkLst>
      <pc:sldChg chg="modSp">
        <pc:chgData name="Trí Nguyễn" userId="e76d8828401575b1" providerId="LiveId" clId="{E553F944-2376-49D9-86E8-12B03166F0F2}" dt="2021-10-07T03:16:36.459" v="21" actId="20577"/>
        <pc:sldMkLst>
          <pc:docMk/>
          <pc:sldMk cId="3279758034" sldId="392"/>
        </pc:sldMkLst>
        <pc:spChg chg="mod">
          <ac:chgData name="Trí Nguyễn" userId="e76d8828401575b1" providerId="LiveId" clId="{E553F944-2376-49D9-86E8-12B03166F0F2}" dt="2021-10-07T03:16:36.459" v="21" actId="20577"/>
          <ac:spMkLst>
            <pc:docMk/>
            <pc:sldMk cId="3279758034" sldId="392"/>
            <ac:spMk id="3"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7-03T15:21:40.704" idx="4">
    <p:pos x="10" y="10"/>
    <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7-03T15:55:09.771" idx="5">
    <p:pos x="10" y="10"/>
    <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7-03T15:55:09.771" idx="6">
    <p:pos x="10" y="10"/>
    <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7-03T15:55:09.771" idx="7">
    <p:pos x="10" y="10"/>
    <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7-03T15:55:09.771" idx="8">
    <p:pos x="10" y="10"/>
    <p:text/>
    <p:extLst>
      <p:ext uri="{C676402C-5697-4E1C-873F-D02D1690AC5C}">
        <p15:threadingInfo xmlns:p15="http://schemas.microsoft.com/office/powerpoint/2012/main" timeZoneBias="-4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2-07-03T15:55:09.771" idx="9">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F90C05-6217-47FA-A6E4-CF7A26720404}" type="datetimeFigureOut">
              <a:rPr lang="zh-CN" altLang="en-US" smtClean="0"/>
              <a:t>2023/1/10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81D93-A355-4DAC-A5A6-C62626542EC5}" type="slidenum">
              <a:rPr lang="zh-CN" altLang="en-US" smtClean="0"/>
              <a:t>‹#›</a:t>
            </a:fld>
            <a:endParaRPr lang="zh-CN" altLang="en-US"/>
          </a:p>
        </p:txBody>
      </p:sp>
    </p:spTree>
    <p:extLst>
      <p:ext uri="{BB962C8B-B14F-4D97-AF65-F5344CB8AC3E}">
        <p14:creationId xmlns:p14="http://schemas.microsoft.com/office/powerpoint/2010/main" val="858931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70242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614602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4243869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92153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8624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39912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81D93-A355-4DAC-A5A6-C62626542EC5}" type="slidenum">
              <a:rPr lang="zh-CN" altLang="en-US" smtClean="0"/>
              <a:t>14</a:t>
            </a:fld>
            <a:endParaRPr lang="zh-CN" altLang="en-US"/>
          </a:p>
        </p:txBody>
      </p:sp>
    </p:spTree>
    <p:extLst>
      <p:ext uri="{BB962C8B-B14F-4D97-AF65-F5344CB8AC3E}">
        <p14:creationId xmlns:p14="http://schemas.microsoft.com/office/powerpoint/2010/main" val="720841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555359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0830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40817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84215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0354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8136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581D93-A355-4DAC-A5A6-C62626542EC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93364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37778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grpSp>
        <p:nvGrpSpPr>
          <p:cNvPr id="3" name="组合 2" hidden="1"/>
          <p:cNvGrpSpPr>
            <a:grpSpLocks noChangeAspect="1"/>
          </p:cNvGrpSpPr>
          <p:nvPr userDrawn="1"/>
        </p:nvGrpSpPr>
        <p:grpSpPr>
          <a:xfrm>
            <a:off x="1090268" y="365400"/>
            <a:ext cx="708133" cy="720000"/>
            <a:chOff x="988669" y="328389"/>
            <a:chExt cx="796511" cy="809858"/>
          </a:xfrm>
        </p:grpSpPr>
        <p:pic>
          <p:nvPicPr>
            <p:cNvPr id="8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88669" y="328389"/>
              <a:ext cx="796511" cy="68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6" name="椭圆 715"/>
            <p:cNvSpPr>
              <a:spLocks noChangeAspect="1"/>
            </p:cNvSpPr>
            <p:nvPr userDrawn="1"/>
          </p:nvSpPr>
          <p:spPr>
            <a:xfrm>
              <a:off x="1164042" y="958247"/>
              <a:ext cx="445765" cy="180000"/>
            </a:xfrm>
            <a:prstGeom prst="ellipse">
              <a:avLst/>
            </a:prstGeom>
            <a:gradFill flip="none" rotWithShape="1">
              <a:gsLst>
                <a:gs pos="23000">
                  <a:schemeClr val="bg1">
                    <a:lumMod val="65000"/>
                    <a:alpha val="43000"/>
                  </a:schemeClr>
                </a:gs>
                <a:gs pos="10000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sp>
        <p:nvSpPr>
          <p:cNvPr id="28" name="文本框 27" hidden="1"/>
          <p:cNvSpPr txBox="1"/>
          <p:nvPr/>
        </p:nvSpPr>
        <p:spPr>
          <a:xfrm>
            <a:off x="7847436" y="6465810"/>
            <a:ext cx="1293944" cy="369332"/>
          </a:xfrm>
          <a:prstGeom prst="rect">
            <a:avLst/>
          </a:prstGeom>
          <a:noFill/>
        </p:spPr>
        <p:txBody>
          <a:bodyPr wrap="none" rtlCol="0">
            <a:spAutoFit/>
          </a:bodyPr>
          <a:lstStyle>
            <a:defPPr>
              <a:defRPr lang="zh-CN"/>
            </a:defPPr>
            <a:lvl1pPr>
              <a:defRPr>
                <a:solidFill>
                  <a:schemeClr val="accent1"/>
                </a:solidFill>
              </a:defRPr>
            </a:lvl1pPr>
          </a:lstStyle>
          <a:p>
            <a:r>
              <a:rPr lang="en-US" altLang="zh-CN" dirty="0">
                <a:solidFill>
                  <a:schemeClr val="accent4"/>
                </a:solidFill>
                <a:latin typeface="Bodoni MT" panose="02070803080606020203" pitchFamily="18" charset="0"/>
                <a:ea typeface="方正正中黑简体" panose="02000000000000000000" pitchFamily="2" charset="-122"/>
              </a:rPr>
              <a:t>@</a:t>
            </a:r>
            <a:r>
              <a:rPr lang="zh-CN" altLang="en-US" dirty="0">
                <a:solidFill>
                  <a:schemeClr val="accent4"/>
                </a:solidFill>
                <a:latin typeface="方正行楷简体" panose="03000509000000000000" pitchFamily="65" charset="-122"/>
                <a:ea typeface="方正行楷简体" panose="03000509000000000000" pitchFamily="65" charset="-122"/>
              </a:rPr>
              <a:t>雪原</a:t>
            </a:r>
            <a:r>
              <a:rPr lang="en-US" altLang="zh-CN" dirty="0">
                <a:solidFill>
                  <a:schemeClr val="accent4"/>
                </a:solidFill>
                <a:latin typeface="方正行楷简体" panose="03000509000000000000" pitchFamily="65" charset="-122"/>
                <a:ea typeface="方正行楷简体" panose="03000509000000000000" pitchFamily="65" charset="-122"/>
              </a:rPr>
              <a:t>PPT</a:t>
            </a:r>
            <a:endParaRPr lang="zh-CN" altLang="en-US" dirty="0">
              <a:solidFill>
                <a:schemeClr val="accent4"/>
              </a:solidFill>
              <a:latin typeface="方正行楷简体" panose="03000509000000000000" pitchFamily="65" charset="-122"/>
              <a:ea typeface="方正行楷简体" panose="03000509000000000000" pitchFamily="65" charset="-122"/>
            </a:endParaRPr>
          </a:p>
        </p:txBody>
      </p:sp>
      <p:sp>
        <p:nvSpPr>
          <p:cNvPr id="31" name="文本框 30" hidden="1"/>
          <p:cNvSpPr txBox="1"/>
          <p:nvPr/>
        </p:nvSpPr>
        <p:spPr>
          <a:xfrm>
            <a:off x="10147959" y="6465810"/>
            <a:ext cx="1484702" cy="369332"/>
          </a:xfrm>
          <a:prstGeom prst="rect">
            <a:avLst/>
          </a:prstGeom>
          <a:noFill/>
        </p:spPr>
        <p:txBody>
          <a:bodyPr wrap="none" rtlCol="0">
            <a:spAutoFit/>
          </a:bodyPr>
          <a:lstStyle>
            <a:defPPr>
              <a:defRPr lang="zh-CN"/>
            </a:defPPr>
            <a:lvl1pPr>
              <a:defRPr>
                <a:solidFill>
                  <a:schemeClr val="accent1"/>
                </a:solidFill>
              </a:defRPr>
            </a:lvl1pPr>
          </a:lstStyle>
          <a:p>
            <a:r>
              <a:rPr lang="en-US" altLang="zh-CN" sz="1800" kern="1200" dirty="0">
                <a:solidFill>
                  <a:schemeClr val="accent4"/>
                </a:solidFill>
                <a:latin typeface="Bodoni MT" panose="02070803080606020203" pitchFamily="18" charset="0"/>
                <a:ea typeface="方正正中黑简体" panose="02000000000000000000" pitchFamily="2" charset="-122"/>
                <a:cs typeface="+mn-cs"/>
              </a:rPr>
              <a:t>xyppt.yanj.cn</a:t>
            </a:r>
            <a:endParaRPr lang="zh-CN" altLang="en-US" sz="1800" kern="1200" dirty="0">
              <a:solidFill>
                <a:schemeClr val="accent4"/>
              </a:solidFill>
              <a:latin typeface="Bodoni MT" panose="02070803080606020203" pitchFamily="18" charset="0"/>
              <a:ea typeface="方正正中黑简体" panose="02000000000000000000" pitchFamily="2" charset="-122"/>
              <a:cs typeface="+mn-cs"/>
            </a:endParaRPr>
          </a:p>
        </p:txBody>
      </p:sp>
      <p:grpSp>
        <p:nvGrpSpPr>
          <p:cNvPr id="32" name="组合 31" hidden="1"/>
          <p:cNvGrpSpPr>
            <a:grpSpLocks noChangeAspect="1"/>
          </p:cNvGrpSpPr>
          <p:nvPr/>
        </p:nvGrpSpPr>
        <p:grpSpPr>
          <a:xfrm>
            <a:off x="9591189" y="6578476"/>
            <a:ext cx="461015" cy="144000"/>
            <a:chOff x="9167649" y="4366337"/>
            <a:chExt cx="654429" cy="216000"/>
          </a:xfrm>
        </p:grpSpPr>
        <p:sp>
          <p:nvSpPr>
            <p:cNvPr id="33" name="Freeform 5"/>
            <p:cNvSpPr/>
            <p:nvPr/>
          </p:nvSpPr>
          <p:spPr bwMode="auto">
            <a:xfrm>
              <a:off x="9681342" y="4366337"/>
              <a:ext cx="68103" cy="19729"/>
            </a:xfrm>
            <a:custGeom>
              <a:avLst/>
              <a:gdLst>
                <a:gd name="T0" fmla="*/ 88 w 197"/>
                <a:gd name="T1" fmla="*/ 0 h 57"/>
                <a:gd name="T2" fmla="*/ 122 w 197"/>
                <a:gd name="T3" fmla="*/ 0 h 57"/>
                <a:gd name="T4" fmla="*/ 121 w 197"/>
                <a:gd name="T5" fmla="*/ 10 h 57"/>
                <a:gd name="T6" fmla="*/ 197 w 197"/>
                <a:gd name="T7" fmla="*/ 10 h 57"/>
                <a:gd name="T8" fmla="*/ 191 w 197"/>
                <a:gd name="T9" fmla="*/ 57 h 57"/>
                <a:gd name="T10" fmla="*/ 167 w 197"/>
                <a:gd name="T11" fmla="*/ 57 h 57"/>
                <a:gd name="T12" fmla="*/ 171 w 197"/>
                <a:gd name="T13" fmla="*/ 30 h 57"/>
                <a:gd name="T14" fmla="*/ 27 w 197"/>
                <a:gd name="T15" fmla="*/ 30 h 57"/>
                <a:gd name="T16" fmla="*/ 23 w 197"/>
                <a:gd name="T17" fmla="*/ 57 h 57"/>
                <a:gd name="T18" fmla="*/ 0 w 197"/>
                <a:gd name="T19" fmla="*/ 57 h 57"/>
                <a:gd name="T20" fmla="*/ 6 w 197"/>
                <a:gd name="T21" fmla="*/ 10 h 57"/>
                <a:gd name="T22" fmla="*/ 86 w 197"/>
                <a:gd name="T23" fmla="*/ 10 h 57"/>
                <a:gd name="T24" fmla="*/ 88 w 197"/>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57">
                  <a:moveTo>
                    <a:pt x="88" y="0"/>
                  </a:moveTo>
                  <a:cubicBezTo>
                    <a:pt x="101" y="0"/>
                    <a:pt x="122" y="0"/>
                    <a:pt x="122" y="0"/>
                  </a:cubicBezTo>
                  <a:cubicBezTo>
                    <a:pt x="121" y="10"/>
                    <a:pt x="121" y="10"/>
                    <a:pt x="121" y="10"/>
                  </a:cubicBezTo>
                  <a:cubicBezTo>
                    <a:pt x="197" y="10"/>
                    <a:pt x="197" y="10"/>
                    <a:pt x="197" y="10"/>
                  </a:cubicBezTo>
                  <a:cubicBezTo>
                    <a:pt x="191" y="57"/>
                    <a:pt x="191" y="57"/>
                    <a:pt x="191" y="57"/>
                  </a:cubicBezTo>
                  <a:cubicBezTo>
                    <a:pt x="167" y="57"/>
                    <a:pt x="167" y="57"/>
                    <a:pt x="167" y="57"/>
                  </a:cubicBezTo>
                  <a:cubicBezTo>
                    <a:pt x="171" y="30"/>
                    <a:pt x="171" y="30"/>
                    <a:pt x="171" y="30"/>
                  </a:cubicBezTo>
                  <a:cubicBezTo>
                    <a:pt x="27" y="30"/>
                    <a:pt x="27" y="30"/>
                    <a:pt x="27" y="30"/>
                  </a:cubicBezTo>
                  <a:cubicBezTo>
                    <a:pt x="23" y="57"/>
                    <a:pt x="23" y="57"/>
                    <a:pt x="23" y="57"/>
                  </a:cubicBezTo>
                  <a:cubicBezTo>
                    <a:pt x="0" y="57"/>
                    <a:pt x="0" y="57"/>
                    <a:pt x="0" y="57"/>
                  </a:cubicBezTo>
                  <a:cubicBezTo>
                    <a:pt x="6" y="10"/>
                    <a:pt x="6" y="10"/>
                    <a:pt x="6" y="10"/>
                  </a:cubicBezTo>
                  <a:cubicBezTo>
                    <a:pt x="86" y="10"/>
                    <a:pt x="86" y="10"/>
                    <a:pt x="86" y="10"/>
                  </a:cubicBezTo>
                  <a:lnTo>
                    <a:pt x="88"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4" name="Freeform 6"/>
            <p:cNvSpPr>
              <a:spLocks noEditPoints="1"/>
            </p:cNvSpPr>
            <p:nvPr/>
          </p:nvSpPr>
          <p:spPr bwMode="auto">
            <a:xfrm>
              <a:off x="9679588" y="4383290"/>
              <a:ext cx="62695" cy="48958"/>
            </a:xfrm>
            <a:custGeom>
              <a:avLst/>
              <a:gdLst>
                <a:gd name="T0" fmla="*/ 393 w 429"/>
                <a:gd name="T1" fmla="*/ 335 h 335"/>
                <a:gd name="T2" fmla="*/ 429 w 429"/>
                <a:gd name="T3" fmla="*/ 90 h 335"/>
                <a:gd name="T4" fmla="*/ 261 w 429"/>
                <a:gd name="T5" fmla="*/ 90 h 335"/>
                <a:gd name="T6" fmla="*/ 265 w 429"/>
                <a:gd name="T7" fmla="*/ 45 h 335"/>
                <a:gd name="T8" fmla="*/ 372 w 429"/>
                <a:gd name="T9" fmla="*/ 45 h 335"/>
                <a:gd name="T10" fmla="*/ 377 w 429"/>
                <a:gd name="T11" fmla="*/ 0 h 335"/>
                <a:gd name="T12" fmla="*/ 109 w 429"/>
                <a:gd name="T13" fmla="*/ 0 h 335"/>
                <a:gd name="T14" fmla="*/ 102 w 429"/>
                <a:gd name="T15" fmla="*/ 45 h 335"/>
                <a:gd name="T16" fmla="*/ 211 w 429"/>
                <a:gd name="T17" fmla="*/ 45 h 335"/>
                <a:gd name="T18" fmla="*/ 206 w 429"/>
                <a:gd name="T19" fmla="*/ 90 h 335"/>
                <a:gd name="T20" fmla="*/ 36 w 429"/>
                <a:gd name="T21" fmla="*/ 90 h 335"/>
                <a:gd name="T22" fmla="*/ 0 w 429"/>
                <a:gd name="T23" fmla="*/ 335 h 335"/>
                <a:gd name="T24" fmla="*/ 393 w 429"/>
                <a:gd name="T25" fmla="*/ 335 h 335"/>
                <a:gd name="T26" fmla="*/ 178 w 429"/>
                <a:gd name="T27" fmla="*/ 287 h 335"/>
                <a:gd name="T28" fmla="*/ 62 w 429"/>
                <a:gd name="T29" fmla="*/ 287 h 335"/>
                <a:gd name="T30" fmla="*/ 71 w 429"/>
                <a:gd name="T31" fmla="*/ 235 h 335"/>
                <a:gd name="T32" fmla="*/ 185 w 429"/>
                <a:gd name="T33" fmla="*/ 235 h 335"/>
                <a:gd name="T34" fmla="*/ 178 w 429"/>
                <a:gd name="T35" fmla="*/ 287 h 335"/>
                <a:gd name="T36" fmla="*/ 190 w 429"/>
                <a:gd name="T37" fmla="*/ 190 h 335"/>
                <a:gd name="T38" fmla="*/ 76 w 429"/>
                <a:gd name="T39" fmla="*/ 190 h 335"/>
                <a:gd name="T40" fmla="*/ 83 w 429"/>
                <a:gd name="T41" fmla="*/ 135 h 335"/>
                <a:gd name="T42" fmla="*/ 199 w 429"/>
                <a:gd name="T43" fmla="*/ 135 h 335"/>
                <a:gd name="T44" fmla="*/ 190 w 429"/>
                <a:gd name="T45" fmla="*/ 190 h 335"/>
                <a:gd name="T46" fmla="*/ 254 w 429"/>
                <a:gd name="T47" fmla="*/ 135 h 335"/>
                <a:gd name="T48" fmla="*/ 365 w 429"/>
                <a:gd name="T49" fmla="*/ 135 h 335"/>
                <a:gd name="T50" fmla="*/ 358 w 429"/>
                <a:gd name="T51" fmla="*/ 190 h 335"/>
                <a:gd name="T52" fmla="*/ 246 w 429"/>
                <a:gd name="T53" fmla="*/ 190 h 335"/>
                <a:gd name="T54" fmla="*/ 254 w 429"/>
                <a:gd name="T55" fmla="*/ 135 h 335"/>
                <a:gd name="T56" fmla="*/ 232 w 429"/>
                <a:gd name="T57" fmla="*/ 287 h 335"/>
                <a:gd name="T58" fmla="*/ 239 w 429"/>
                <a:gd name="T59" fmla="*/ 235 h 335"/>
                <a:gd name="T60" fmla="*/ 351 w 429"/>
                <a:gd name="T61" fmla="*/ 235 h 335"/>
                <a:gd name="T62" fmla="*/ 343 w 429"/>
                <a:gd name="T63" fmla="*/ 287 h 335"/>
                <a:gd name="T64" fmla="*/ 232 w 429"/>
                <a:gd name="T65" fmla="*/ 28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9" h="335">
                  <a:moveTo>
                    <a:pt x="393" y="335"/>
                  </a:moveTo>
                  <a:lnTo>
                    <a:pt x="429" y="90"/>
                  </a:lnTo>
                  <a:lnTo>
                    <a:pt x="261" y="90"/>
                  </a:lnTo>
                  <a:lnTo>
                    <a:pt x="265" y="45"/>
                  </a:lnTo>
                  <a:lnTo>
                    <a:pt x="372" y="45"/>
                  </a:lnTo>
                  <a:lnTo>
                    <a:pt x="377" y="0"/>
                  </a:lnTo>
                  <a:lnTo>
                    <a:pt x="109" y="0"/>
                  </a:lnTo>
                  <a:lnTo>
                    <a:pt x="102" y="45"/>
                  </a:lnTo>
                  <a:lnTo>
                    <a:pt x="211" y="45"/>
                  </a:lnTo>
                  <a:lnTo>
                    <a:pt x="206" y="90"/>
                  </a:lnTo>
                  <a:lnTo>
                    <a:pt x="36" y="90"/>
                  </a:lnTo>
                  <a:lnTo>
                    <a:pt x="0" y="335"/>
                  </a:lnTo>
                  <a:lnTo>
                    <a:pt x="393" y="335"/>
                  </a:lnTo>
                  <a:close/>
                  <a:moveTo>
                    <a:pt x="178" y="287"/>
                  </a:moveTo>
                  <a:lnTo>
                    <a:pt x="62" y="287"/>
                  </a:lnTo>
                  <a:lnTo>
                    <a:pt x="71" y="235"/>
                  </a:lnTo>
                  <a:lnTo>
                    <a:pt x="185" y="235"/>
                  </a:lnTo>
                  <a:lnTo>
                    <a:pt x="178" y="287"/>
                  </a:lnTo>
                  <a:close/>
                  <a:moveTo>
                    <a:pt x="190" y="190"/>
                  </a:moveTo>
                  <a:lnTo>
                    <a:pt x="76" y="190"/>
                  </a:lnTo>
                  <a:lnTo>
                    <a:pt x="83" y="135"/>
                  </a:lnTo>
                  <a:lnTo>
                    <a:pt x="199" y="135"/>
                  </a:lnTo>
                  <a:lnTo>
                    <a:pt x="190" y="190"/>
                  </a:lnTo>
                  <a:close/>
                  <a:moveTo>
                    <a:pt x="254" y="135"/>
                  </a:moveTo>
                  <a:lnTo>
                    <a:pt x="365" y="135"/>
                  </a:lnTo>
                  <a:lnTo>
                    <a:pt x="358" y="190"/>
                  </a:lnTo>
                  <a:lnTo>
                    <a:pt x="246" y="190"/>
                  </a:lnTo>
                  <a:lnTo>
                    <a:pt x="254" y="135"/>
                  </a:lnTo>
                  <a:close/>
                  <a:moveTo>
                    <a:pt x="232" y="287"/>
                  </a:moveTo>
                  <a:lnTo>
                    <a:pt x="239" y="235"/>
                  </a:lnTo>
                  <a:lnTo>
                    <a:pt x="351" y="235"/>
                  </a:lnTo>
                  <a:lnTo>
                    <a:pt x="343" y="287"/>
                  </a:lnTo>
                  <a:lnTo>
                    <a:pt x="232" y="287"/>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5" name="Freeform 7"/>
            <p:cNvSpPr/>
            <p:nvPr/>
          </p:nvSpPr>
          <p:spPr bwMode="auto">
            <a:xfrm>
              <a:off x="9677542" y="4435024"/>
              <a:ext cx="20022" cy="12130"/>
            </a:xfrm>
            <a:custGeom>
              <a:avLst/>
              <a:gdLst>
                <a:gd name="T0" fmla="*/ 81 w 137"/>
                <a:gd name="T1" fmla="*/ 0 h 83"/>
                <a:gd name="T2" fmla="*/ 52 w 137"/>
                <a:gd name="T3" fmla="*/ 35 h 83"/>
                <a:gd name="T4" fmla="*/ 7 w 137"/>
                <a:gd name="T5" fmla="*/ 35 h 83"/>
                <a:gd name="T6" fmla="*/ 0 w 137"/>
                <a:gd name="T7" fmla="*/ 83 h 83"/>
                <a:gd name="T8" fmla="*/ 71 w 137"/>
                <a:gd name="T9" fmla="*/ 83 h 83"/>
                <a:gd name="T10" fmla="*/ 137 w 137"/>
                <a:gd name="T11" fmla="*/ 0 h 83"/>
                <a:gd name="T12" fmla="*/ 81 w 137"/>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137" h="83">
                  <a:moveTo>
                    <a:pt x="81" y="0"/>
                  </a:moveTo>
                  <a:lnTo>
                    <a:pt x="52" y="35"/>
                  </a:lnTo>
                  <a:lnTo>
                    <a:pt x="7" y="35"/>
                  </a:lnTo>
                  <a:lnTo>
                    <a:pt x="0" y="83"/>
                  </a:lnTo>
                  <a:lnTo>
                    <a:pt x="71" y="83"/>
                  </a:lnTo>
                  <a:lnTo>
                    <a:pt x="137" y="0"/>
                  </a:lnTo>
                  <a:lnTo>
                    <a:pt x="81"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6" name="Freeform 8"/>
            <p:cNvSpPr/>
            <p:nvPr/>
          </p:nvSpPr>
          <p:spPr bwMode="auto">
            <a:xfrm>
              <a:off x="9718316" y="4435024"/>
              <a:ext cx="17683" cy="12130"/>
            </a:xfrm>
            <a:custGeom>
              <a:avLst/>
              <a:gdLst>
                <a:gd name="T0" fmla="*/ 52 w 121"/>
                <a:gd name="T1" fmla="*/ 0 h 83"/>
                <a:gd name="T2" fmla="*/ 74 w 121"/>
                <a:gd name="T3" fmla="*/ 35 h 83"/>
                <a:gd name="T4" fmla="*/ 121 w 121"/>
                <a:gd name="T5" fmla="*/ 35 h 83"/>
                <a:gd name="T6" fmla="*/ 114 w 121"/>
                <a:gd name="T7" fmla="*/ 83 h 83"/>
                <a:gd name="T8" fmla="*/ 41 w 121"/>
                <a:gd name="T9" fmla="*/ 83 h 83"/>
                <a:gd name="T10" fmla="*/ 0 w 121"/>
                <a:gd name="T11" fmla="*/ 0 h 83"/>
                <a:gd name="T12" fmla="*/ 52 w 121"/>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121" h="83">
                  <a:moveTo>
                    <a:pt x="52" y="0"/>
                  </a:moveTo>
                  <a:lnTo>
                    <a:pt x="74" y="35"/>
                  </a:lnTo>
                  <a:lnTo>
                    <a:pt x="121" y="35"/>
                  </a:lnTo>
                  <a:lnTo>
                    <a:pt x="114" y="83"/>
                  </a:lnTo>
                  <a:lnTo>
                    <a:pt x="41" y="83"/>
                  </a:lnTo>
                  <a:lnTo>
                    <a:pt x="0" y="0"/>
                  </a:lnTo>
                  <a:lnTo>
                    <a:pt x="52"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7" name="Freeform 9"/>
            <p:cNvSpPr/>
            <p:nvPr/>
          </p:nvSpPr>
          <p:spPr bwMode="auto">
            <a:xfrm>
              <a:off x="9666874" y="4370137"/>
              <a:ext cx="14907" cy="8623"/>
            </a:xfrm>
            <a:custGeom>
              <a:avLst/>
              <a:gdLst>
                <a:gd name="T0" fmla="*/ 92 w 102"/>
                <a:gd name="T1" fmla="*/ 59 h 59"/>
                <a:gd name="T2" fmla="*/ 0 w 102"/>
                <a:gd name="T3" fmla="*/ 59 h 59"/>
                <a:gd name="T4" fmla="*/ 7 w 102"/>
                <a:gd name="T5" fmla="*/ 0 h 59"/>
                <a:gd name="T6" fmla="*/ 102 w 102"/>
                <a:gd name="T7" fmla="*/ 0 h 59"/>
                <a:gd name="T8" fmla="*/ 92 w 102"/>
                <a:gd name="T9" fmla="*/ 59 h 59"/>
              </a:gdLst>
              <a:ahLst/>
              <a:cxnLst>
                <a:cxn ang="0">
                  <a:pos x="T0" y="T1"/>
                </a:cxn>
                <a:cxn ang="0">
                  <a:pos x="T2" y="T3"/>
                </a:cxn>
                <a:cxn ang="0">
                  <a:pos x="T4" y="T5"/>
                </a:cxn>
                <a:cxn ang="0">
                  <a:pos x="T6" y="T7"/>
                </a:cxn>
                <a:cxn ang="0">
                  <a:pos x="T8" y="T9"/>
                </a:cxn>
              </a:cxnLst>
              <a:rect l="0" t="0" r="r" b="b"/>
              <a:pathLst>
                <a:path w="102" h="59">
                  <a:moveTo>
                    <a:pt x="92" y="59"/>
                  </a:moveTo>
                  <a:lnTo>
                    <a:pt x="0" y="59"/>
                  </a:lnTo>
                  <a:lnTo>
                    <a:pt x="7" y="0"/>
                  </a:lnTo>
                  <a:lnTo>
                    <a:pt x="102" y="0"/>
                  </a:lnTo>
                  <a:lnTo>
                    <a:pt x="92" y="59"/>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8" name="Freeform 10"/>
            <p:cNvSpPr/>
            <p:nvPr/>
          </p:nvSpPr>
          <p:spPr bwMode="auto">
            <a:xfrm>
              <a:off x="9662051" y="4403750"/>
              <a:ext cx="14907" cy="9061"/>
            </a:xfrm>
            <a:custGeom>
              <a:avLst/>
              <a:gdLst>
                <a:gd name="T0" fmla="*/ 92 w 102"/>
                <a:gd name="T1" fmla="*/ 62 h 62"/>
                <a:gd name="T2" fmla="*/ 0 w 102"/>
                <a:gd name="T3" fmla="*/ 62 h 62"/>
                <a:gd name="T4" fmla="*/ 9 w 102"/>
                <a:gd name="T5" fmla="*/ 0 h 62"/>
                <a:gd name="T6" fmla="*/ 102 w 102"/>
                <a:gd name="T7" fmla="*/ 0 h 62"/>
                <a:gd name="T8" fmla="*/ 92 w 102"/>
                <a:gd name="T9" fmla="*/ 62 h 62"/>
              </a:gdLst>
              <a:ahLst/>
              <a:cxnLst>
                <a:cxn ang="0">
                  <a:pos x="T0" y="T1"/>
                </a:cxn>
                <a:cxn ang="0">
                  <a:pos x="T2" y="T3"/>
                </a:cxn>
                <a:cxn ang="0">
                  <a:pos x="T4" y="T5"/>
                </a:cxn>
                <a:cxn ang="0">
                  <a:pos x="T6" y="T7"/>
                </a:cxn>
                <a:cxn ang="0">
                  <a:pos x="T8" y="T9"/>
                </a:cxn>
              </a:cxnLst>
              <a:rect l="0" t="0" r="r" b="b"/>
              <a:pathLst>
                <a:path w="102" h="62">
                  <a:moveTo>
                    <a:pt x="92" y="62"/>
                  </a:moveTo>
                  <a:lnTo>
                    <a:pt x="0" y="62"/>
                  </a:lnTo>
                  <a:lnTo>
                    <a:pt x="9" y="0"/>
                  </a:lnTo>
                  <a:lnTo>
                    <a:pt x="102" y="0"/>
                  </a:lnTo>
                  <a:lnTo>
                    <a:pt x="92" y="62"/>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39" name="Freeform 11"/>
            <p:cNvSpPr/>
            <p:nvPr/>
          </p:nvSpPr>
          <p:spPr bwMode="auto">
            <a:xfrm>
              <a:off x="9657229" y="4437801"/>
              <a:ext cx="14761" cy="8623"/>
            </a:xfrm>
            <a:custGeom>
              <a:avLst/>
              <a:gdLst>
                <a:gd name="T0" fmla="*/ 94 w 101"/>
                <a:gd name="T1" fmla="*/ 59 h 59"/>
                <a:gd name="T2" fmla="*/ 0 w 101"/>
                <a:gd name="T3" fmla="*/ 59 h 59"/>
                <a:gd name="T4" fmla="*/ 9 w 101"/>
                <a:gd name="T5" fmla="*/ 0 h 59"/>
                <a:gd name="T6" fmla="*/ 101 w 101"/>
                <a:gd name="T7" fmla="*/ 0 h 59"/>
                <a:gd name="T8" fmla="*/ 94 w 101"/>
                <a:gd name="T9" fmla="*/ 59 h 59"/>
              </a:gdLst>
              <a:ahLst/>
              <a:cxnLst>
                <a:cxn ang="0">
                  <a:pos x="T0" y="T1"/>
                </a:cxn>
                <a:cxn ang="0">
                  <a:pos x="T2" y="T3"/>
                </a:cxn>
                <a:cxn ang="0">
                  <a:pos x="T4" y="T5"/>
                </a:cxn>
                <a:cxn ang="0">
                  <a:pos x="T6" y="T7"/>
                </a:cxn>
                <a:cxn ang="0">
                  <a:pos x="T8" y="T9"/>
                </a:cxn>
              </a:cxnLst>
              <a:rect l="0" t="0" r="r" b="b"/>
              <a:pathLst>
                <a:path w="101" h="59">
                  <a:moveTo>
                    <a:pt x="94" y="59"/>
                  </a:moveTo>
                  <a:lnTo>
                    <a:pt x="0" y="59"/>
                  </a:lnTo>
                  <a:lnTo>
                    <a:pt x="9" y="0"/>
                  </a:lnTo>
                  <a:lnTo>
                    <a:pt x="101" y="0"/>
                  </a:lnTo>
                  <a:lnTo>
                    <a:pt x="94" y="59"/>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0" name="Freeform 12"/>
            <p:cNvSpPr>
              <a:spLocks noEditPoints="1"/>
            </p:cNvSpPr>
            <p:nvPr/>
          </p:nvSpPr>
          <p:spPr bwMode="auto">
            <a:xfrm>
              <a:off x="9748422" y="4366337"/>
              <a:ext cx="73656" cy="36682"/>
            </a:xfrm>
            <a:custGeom>
              <a:avLst/>
              <a:gdLst>
                <a:gd name="T0" fmla="*/ 469 w 504"/>
                <a:gd name="T1" fmla="*/ 251 h 251"/>
                <a:gd name="T2" fmla="*/ 504 w 504"/>
                <a:gd name="T3" fmla="*/ 0 h 251"/>
                <a:gd name="T4" fmla="*/ 36 w 504"/>
                <a:gd name="T5" fmla="*/ 0 h 251"/>
                <a:gd name="T6" fmla="*/ 0 w 504"/>
                <a:gd name="T7" fmla="*/ 251 h 251"/>
                <a:gd name="T8" fmla="*/ 469 w 504"/>
                <a:gd name="T9" fmla="*/ 251 h 251"/>
                <a:gd name="T10" fmla="*/ 215 w 504"/>
                <a:gd name="T11" fmla="*/ 206 h 251"/>
                <a:gd name="T12" fmla="*/ 62 w 504"/>
                <a:gd name="T13" fmla="*/ 206 h 251"/>
                <a:gd name="T14" fmla="*/ 71 w 504"/>
                <a:gd name="T15" fmla="*/ 145 h 251"/>
                <a:gd name="T16" fmla="*/ 225 w 504"/>
                <a:gd name="T17" fmla="*/ 145 h 251"/>
                <a:gd name="T18" fmla="*/ 215 w 504"/>
                <a:gd name="T19" fmla="*/ 206 h 251"/>
                <a:gd name="T20" fmla="*/ 230 w 504"/>
                <a:gd name="T21" fmla="*/ 107 h 251"/>
                <a:gd name="T22" fmla="*/ 76 w 504"/>
                <a:gd name="T23" fmla="*/ 107 h 251"/>
                <a:gd name="T24" fmla="*/ 85 w 504"/>
                <a:gd name="T25" fmla="*/ 42 h 251"/>
                <a:gd name="T26" fmla="*/ 239 w 504"/>
                <a:gd name="T27" fmla="*/ 42 h 251"/>
                <a:gd name="T28" fmla="*/ 230 w 504"/>
                <a:gd name="T29" fmla="*/ 107 h 251"/>
                <a:gd name="T30" fmla="*/ 291 w 504"/>
                <a:gd name="T31" fmla="*/ 42 h 251"/>
                <a:gd name="T32" fmla="*/ 445 w 504"/>
                <a:gd name="T33" fmla="*/ 42 h 251"/>
                <a:gd name="T34" fmla="*/ 435 w 504"/>
                <a:gd name="T35" fmla="*/ 107 h 251"/>
                <a:gd name="T36" fmla="*/ 282 w 504"/>
                <a:gd name="T37" fmla="*/ 107 h 251"/>
                <a:gd name="T38" fmla="*/ 291 w 504"/>
                <a:gd name="T39" fmla="*/ 42 h 251"/>
                <a:gd name="T40" fmla="*/ 267 w 504"/>
                <a:gd name="T41" fmla="*/ 206 h 251"/>
                <a:gd name="T42" fmla="*/ 277 w 504"/>
                <a:gd name="T43" fmla="*/ 145 h 251"/>
                <a:gd name="T44" fmla="*/ 431 w 504"/>
                <a:gd name="T45" fmla="*/ 145 h 251"/>
                <a:gd name="T46" fmla="*/ 421 w 504"/>
                <a:gd name="T47" fmla="*/ 206 h 251"/>
                <a:gd name="T48" fmla="*/ 267 w 504"/>
                <a:gd name="T49" fmla="*/ 20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4" h="251">
                  <a:moveTo>
                    <a:pt x="469" y="251"/>
                  </a:moveTo>
                  <a:lnTo>
                    <a:pt x="504" y="0"/>
                  </a:lnTo>
                  <a:lnTo>
                    <a:pt x="36" y="0"/>
                  </a:lnTo>
                  <a:lnTo>
                    <a:pt x="0" y="251"/>
                  </a:lnTo>
                  <a:lnTo>
                    <a:pt x="469" y="251"/>
                  </a:lnTo>
                  <a:close/>
                  <a:moveTo>
                    <a:pt x="215" y="206"/>
                  </a:moveTo>
                  <a:lnTo>
                    <a:pt x="62" y="206"/>
                  </a:lnTo>
                  <a:lnTo>
                    <a:pt x="71" y="145"/>
                  </a:lnTo>
                  <a:lnTo>
                    <a:pt x="225" y="145"/>
                  </a:lnTo>
                  <a:lnTo>
                    <a:pt x="215" y="206"/>
                  </a:lnTo>
                  <a:close/>
                  <a:moveTo>
                    <a:pt x="230" y="107"/>
                  </a:moveTo>
                  <a:lnTo>
                    <a:pt x="76" y="107"/>
                  </a:lnTo>
                  <a:lnTo>
                    <a:pt x="85" y="42"/>
                  </a:lnTo>
                  <a:lnTo>
                    <a:pt x="239" y="42"/>
                  </a:lnTo>
                  <a:lnTo>
                    <a:pt x="230" y="107"/>
                  </a:lnTo>
                  <a:close/>
                  <a:moveTo>
                    <a:pt x="291" y="42"/>
                  </a:moveTo>
                  <a:lnTo>
                    <a:pt x="445" y="42"/>
                  </a:lnTo>
                  <a:lnTo>
                    <a:pt x="435" y="107"/>
                  </a:lnTo>
                  <a:lnTo>
                    <a:pt x="282" y="107"/>
                  </a:lnTo>
                  <a:lnTo>
                    <a:pt x="291" y="42"/>
                  </a:lnTo>
                  <a:close/>
                  <a:moveTo>
                    <a:pt x="267" y="206"/>
                  </a:moveTo>
                  <a:lnTo>
                    <a:pt x="277" y="145"/>
                  </a:lnTo>
                  <a:lnTo>
                    <a:pt x="431" y="145"/>
                  </a:lnTo>
                  <a:lnTo>
                    <a:pt x="421" y="206"/>
                  </a:lnTo>
                  <a:lnTo>
                    <a:pt x="267" y="20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1" name="Freeform 13"/>
            <p:cNvSpPr/>
            <p:nvPr/>
          </p:nvSpPr>
          <p:spPr bwMode="auto">
            <a:xfrm>
              <a:off x="9746376" y="4405211"/>
              <a:ext cx="24552" cy="12130"/>
            </a:xfrm>
            <a:custGeom>
              <a:avLst/>
              <a:gdLst>
                <a:gd name="T0" fmla="*/ 114 w 168"/>
                <a:gd name="T1" fmla="*/ 0 h 83"/>
                <a:gd name="T2" fmla="*/ 85 w 168"/>
                <a:gd name="T3" fmla="*/ 38 h 83"/>
                <a:gd name="T4" fmla="*/ 7 w 168"/>
                <a:gd name="T5" fmla="*/ 38 h 83"/>
                <a:gd name="T6" fmla="*/ 0 w 168"/>
                <a:gd name="T7" fmla="*/ 83 h 83"/>
                <a:gd name="T8" fmla="*/ 114 w 168"/>
                <a:gd name="T9" fmla="*/ 83 h 83"/>
                <a:gd name="T10" fmla="*/ 168 w 168"/>
                <a:gd name="T11" fmla="*/ 0 h 83"/>
                <a:gd name="T12" fmla="*/ 114 w 168"/>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168" h="83">
                  <a:moveTo>
                    <a:pt x="114" y="0"/>
                  </a:moveTo>
                  <a:lnTo>
                    <a:pt x="85" y="38"/>
                  </a:lnTo>
                  <a:lnTo>
                    <a:pt x="7" y="38"/>
                  </a:lnTo>
                  <a:lnTo>
                    <a:pt x="0" y="83"/>
                  </a:lnTo>
                  <a:lnTo>
                    <a:pt x="114" y="83"/>
                  </a:lnTo>
                  <a:lnTo>
                    <a:pt x="168" y="0"/>
                  </a:lnTo>
                  <a:lnTo>
                    <a:pt x="114"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2" name="Freeform 14"/>
            <p:cNvSpPr/>
            <p:nvPr/>
          </p:nvSpPr>
          <p:spPr bwMode="auto">
            <a:xfrm>
              <a:off x="9793726" y="4405211"/>
              <a:ext cx="22068" cy="12130"/>
            </a:xfrm>
            <a:custGeom>
              <a:avLst/>
              <a:gdLst>
                <a:gd name="T0" fmla="*/ 54 w 151"/>
                <a:gd name="T1" fmla="*/ 0 h 83"/>
                <a:gd name="T2" fmla="*/ 73 w 151"/>
                <a:gd name="T3" fmla="*/ 38 h 83"/>
                <a:gd name="T4" fmla="*/ 151 w 151"/>
                <a:gd name="T5" fmla="*/ 38 h 83"/>
                <a:gd name="T6" fmla="*/ 147 w 151"/>
                <a:gd name="T7" fmla="*/ 83 h 83"/>
                <a:gd name="T8" fmla="*/ 36 w 151"/>
                <a:gd name="T9" fmla="*/ 83 h 83"/>
                <a:gd name="T10" fmla="*/ 0 w 151"/>
                <a:gd name="T11" fmla="*/ 0 h 83"/>
                <a:gd name="T12" fmla="*/ 54 w 151"/>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151" h="83">
                  <a:moveTo>
                    <a:pt x="54" y="0"/>
                  </a:moveTo>
                  <a:lnTo>
                    <a:pt x="73" y="38"/>
                  </a:lnTo>
                  <a:lnTo>
                    <a:pt x="151" y="38"/>
                  </a:lnTo>
                  <a:lnTo>
                    <a:pt x="147" y="83"/>
                  </a:lnTo>
                  <a:lnTo>
                    <a:pt x="36" y="83"/>
                  </a:lnTo>
                  <a:lnTo>
                    <a:pt x="0" y="0"/>
                  </a:lnTo>
                  <a:lnTo>
                    <a:pt x="54" y="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3" name="Freeform 15"/>
            <p:cNvSpPr/>
            <p:nvPr/>
          </p:nvSpPr>
          <p:spPr bwMode="auto">
            <a:xfrm>
              <a:off x="9742284" y="4420118"/>
              <a:ext cx="20314" cy="27037"/>
            </a:xfrm>
            <a:custGeom>
              <a:avLst/>
              <a:gdLst>
                <a:gd name="T0" fmla="*/ 59 w 139"/>
                <a:gd name="T1" fmla="*/ 185 h 185"/>
                <a:gd name="T2" fmla="*/ 0 w 139"/>
                <a:gd name="T3" fmla="*/ 185 h 185"/>
                <a:gd name="T4" fmla="*/ 68 w 139"/>
                <a:gd name="T5" fmla="*/ 106 h 185"/>
                <a:gd name="T6" fmla="*/ 85 w 139"/>
                <a:gd name="T7" fmla="*/ 0 h 185"/>
                <a:gd name="T8" fmla="*/ 139 w 139"/>
                <a:gd name="T9" fmla="*/ 0 h 185"/>
                <a:gd name="T10" fmla="*/ 125 w 139"/>
                <a:gd name="T11" fmla="*/ 106 h 185"/>
                <a:gd name="T12" fmla="*/ 59 w 139"/>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139" h="185">
                  <a:moveTo>
                    <a:pt x="59" y="185"/>
                  </a:moveTo>
                  <a:lnTo>
                    <a:pt x="0" y="185"/>
                  </a:lnTo>
                  <a:lnTo>
                    <a:pt x="68" y="106"/>
                  </a:lnTo>
                  <a:lnTo>
                    <a:pt x="85" y="0"/>
                  </a:lnTo>
                  <a:lnTo>
                    <a:pt x="139" y="0"/>
                  </a:lnTo>
                  <a:lnTo>
                    <a:pt x="125" y="106"/>
                  </a:lnTo>
                  <a:lnTo>
                    <a:pt x="59" y="185"/>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4" name="Freeform 16"/>
            <p:cNvSpPr/>
            <p:nvPr/>
          </p:nvSpPr>
          <p:spPr bwMode="auto">
            <a:xfrm>
              <a:off x="9794749" y="4420118"/>
              <a:ext cx="11838" cy="27037"/>
            </a:xfrm>
            <a:custGeom>
              <a:avLst/>
              <a:gdLst>
                <a:gd name="T0" fmla="*/ 55 w 81"/>
                <a:gd name="T1" fmla="*/ 185 h 185"/>
                <a:gd name="T2" fmla="*/ 0 w 81"/>
                <a:gd name="T3" fmla="*/ 185 h 185"/>
                <a:gd name="T4" fmla="*/ 26 w 81"/>
                <a:gd name="T5" fmla="*/ 0 h 185"/>
                <a:gd name="T6" fmla="*/ 81 w 81"/>
                <a:gd name="T7" fmla="*/ 0 h 185"/>
                <a:gd name="T8" fmla="*/ 55 w 81"/>
                <a:gd name="T9" fmla="*/ 185 h 185"/>
              </a:gdLst>
              <a:ahLst/>
              <a:cxnLst>
                <a:cxn ang="0">
                  <a:pos x="T0" y="T1"/>
                </a:cxn>
                <a:cxn ang="0">
                  <a:pos x="T2" y="T3"/>
                </a:cxn>
                <a:cxn ang="0">
                  <a:pos x="T4" y="T5"/>
                </a:cxn>
                <a:cxn ang="0">
                  <a:pos x="T6" y="T7"/>
                </a:cxn>
                <a:cxn ang="0">
                  <a:pos x="T8" y="T9"/>
                </a:cxn>
              </a:cxnLst>
              <a:rect l="0" t="0" r="r" b="b"/>
              <a:pathLst>
                <a:path w="81" h="185">
                  <a:moveTo>
                    <a:pt x="55" y="185"/>
                  </a:moveTo>
                  <a:lnTo>
                    <a:pt x="0" y="185"/>
                  </a:lnTo>
                  <a:lnTo>
                    <a:pt x="26" y="0"/>
                  </a:lnTo>
                  <a:lnTo>
                    <a:pt x="81" y="0"/>
                  </a:lnTo>
                  <a:lnTo>
                    <a:pt x="55" y="185"/>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5" name="Freeform 17"/>
            <p:cNvSpPr/>
            <p:nvPr/>
          </p:nvSpPr>
          <p:spPr bwMode="auto">
            <a:xfrm>
              <a:off x="9723139" y="4460015"/>
              <a:ext cx="85494" cy="79356"/>
            </a:xfrm>
            <a:custGeom>
              <a:avLst/>
              <a:gdLst>
                <a:gd name="T0" fmla="*/ 497 w 585"/>
                <a:gd name="T1" fmla="*/ 0 h 543"/>
                <a:gd name="T2" fmla="*/ 431 w 585"/>
                <a:gd name="T3" fmla="*/ 427 h 543"/>
                <a:gd name="T4" fmla="*/ 192 w 585"/>
                <a:gd name="T5" fmla="*/ 0 h 543"/>
                <a:gd name="T6" fmla="*/ 81 w 585"/>
                <a:gd name="T7" fmla="*/ 0 h 543"/>
                <a:gd name="T8" fmla="*/ 0 w 585"/>
                <a:gd name="T9" fmla="*/ 543 h 543"/>
                <a:gd name="T10" fmla="*/ 88 w 585"/>
                <a:gd name="T11" fmla="*/ 543 h 543"/>
                <a:gd name="T12" fmla="*/ 152 w 585"/>
                <a:gd name="T13" fmla="*/ 113 h 543"/>
                <a:gd name="T14" fmla="*/ 391 w 585"/>
                <a:gd name="T15" fmla="*/ 543 h 543"/>
                <a:gd name="T16" fmla="*/ 502 w 585"/>
                <a:gd name="T17" fmla="*/ 543 h 543"/>
                <a:gd name="T18" fmla="*/ 585 w 585"/>
                <a:gd name="T19" fmla="*/ 0 h 543"/>
                <a:gd name="T20" fmla="*/ 497 w 585"/>
                <a:gd name="T21"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5" h="543">
                  <a:moveTo>
                    <a:pt x="497" y="0"/>
                  </a:moveTo>
                  <a:lnTo>
                    <a:pt x="431" y="427"/>
                  </a:lnTo>
                  <a:lnTo>
                    <a:pt x="192" y="0"/>
                  </a:lnTo>
                  <a:lnTo>
                    <a:pt x="81" y="0"/>
                  </a:lnTo>
                  <a:lnTo>
                    <a:pt x="0" y="543"/>
                  </a:lnTo>
                  <a:lnTo>
                    <a:pt x="88" y="543"/>
                  </a:lnTo>
                  <a:lnTo>
                    <a:pt x="152" y="113"/>
                  </a:lnTo>
                  <a:lnTo>
                    <a:pt x="391" y="543"/>
                  </a:lnTo>
                  <a:lnTo>
                    <a:pt x="502" y="543"/>
                  </a:lnTo>
                  <a:lnTo>
                    <a:pt x="585" y="0"/>
                  </a:lnTo>
                  <a:lnTo>
                    <a:pt x="497" y="0"/>
                  </a:ln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6" name="Freeform 18"/>
            <p:cNvSpPr/>
            <p:nvPr/>
          </p:nvSpPr>
          <p:spPr bwMode="auto">
            <a:xfrm>
              <a:off x="9656790" y="4460015"/>
              <a:ext cx="68833" cy="79356"/>
            </a:xfrm>
            <a:custGeom>
              <a:avLst/>
              <a:gdLst>
                <a:gd name="T0" fmla="*/ 95 w 199"/>
                <a:gd name="T1" fmla="*/ 36 h 229"/>
                <a:gd name="T2" fmla="*/ 194 w 199"/>
                <a:gd name="T3" fmla="*/ 36 h 229"/>
                <a:gd name="T4" fmla="*/ 199 w 199"/>
                <a:gd name="T5" fmla="*/ 0 h 229"/>
                <a:gd name="T6" fmla="*/ 77 w 199"/>
                <a:gd name="T7" fmla="*/ 0 h 229"/>
                <a:gd name="T8" fmla="*/ 16 w 199"/>
                <a:gd name="T9" fmla="*/ 53 h 229"/>
                <a:gd name="T10" fmla="*/ 0 w 199"/>
                <a:gd name="T11" fmla="*/ 167 h 229"/>
                <a:gd name="T12" fmla="*/ 23 w 199"/>
                <a:gd name="T13" fmla="*/ 200 h 229"/>
                <a:gd name="T14" fmla="*/ 15 w 199"/>
                <a:gd name="T15" fmla="*/ 219 h 229"/>
                <a:gd name="T16" fmla="*/ 45 w 199"/>
                <a:gd name="T17" fmla="*/ 229 h 229"/>
                <a:gd name="T18" fmla="*/ 165 w 199"/>
                <a:gd name="T19" fmla="*/ 229 h 229"/>
                <a:gd name="T20" fmla="*/ 170 w 199"/>
                <a:gd name="T21" fmla="*/ 192 h 229"/>
                <a:gd name="T22" fmla="*/ 73 w 199"/>
                <a:gd name="T23" fmla="*/ 192 h 229"/>
                <a:gd name="T24" fmla="*/ 38 w 199"/>
                <a:gd name="T25" fmla="*/ 159 h 229"/>
                <a:gd name="T26" fmla="*/ 50 w 199"/>
                <a:gd name="T27" fmla="*/ 70 h 229"/>
                <a:gd name="T28" fmla="*/ 95 w 199"/>
                <a:gd name="T29" fmla="*/ 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229">
                  <a:moveTo>
                    <a:pt x="95" y="36"/>
                  </a:moveTo>
                  <a:cubicBezTo>
                    <a:pt x="194" y="36"/>
                    <a:pt x="194" y="36"/>
                    <a:pt x="194" y="36"/>
                  </a:cubicBezTo>
                  <a:cubicBezTo>
                    <a:pt x="199" y="0"/>
                    <a:pt x="199" y="0"/>
                    <a:pt x="199" y="0"/>
                  </a:cubicBezTo>
                  <a:cubicBezTo>
                    <a:pt x="77" y="0"/>
                    <a:pt x="77" y="0"/>
                    <a:pt x="77" y="0"/>
                  </a:cubicBezTo>
                  <a:cubicBezTo>
                    <a:pt x="47" y="0"/>
                    <a:pt x="20" y="24"/>
                    <a:pt x="16" y="53"/>
                  </a:cubicBezTo>
                  <a:cubicBezTo>
                    <a:pt x="0" y="167"/>
                    <a:pt x="0" y="167"/>
                    <a:pt x="0" y="167"/>
                  </a:cubicBezTo>
                  <a:cubicBezTo>
                    <a:pt x="15" y="170"/>
                    <a:pt x="26" y="186"/>
                    <a:pt x="23" y="200"/>
                  </a:cubicBezTo>
                  <a:cubicBezTo>
                    <a:pt x="22" y="207"/>
                    <a:pt x="20" y="214"/>
                    <a:pt x="15" y="219"/>
                  </a:cubicBezTo>
                  <a:cubicBezTo>
                    <a:pt x="24" y="225"/>
                    <a:pt x="32" y="229"/>
                    <a:pt x="45" y="229"/>
                  </a:cubicBezTo>
                  <a:cubicBezTo>
                    <a:pt x="165" y="229"/>
                    <a:pt x="165" y="229"/>
                    <a:pt x="165" y="229"/>
                  </a:cubicBezTo>
                  <a:cubicBezTo>
                    <a:pt x="170" y="192"/>
                    <a:pt x="170" y="192"/>
                    <a:pt x="170" y="192"/>
                  </a:cubicBezTo>
                  <a:cubicBezTo>
                    <a:pt x="73" y="192"/>
                    <a:pt x="73" y="192"/>
                    <a:pt x="73" y="192"/>
                  </a:cubicBezTo>
                  <a:cubicBezTo>
                    <a:pt x="54" y="192"/>
                    <a:pt x="35" y="181"/>
                    <a:pt x="38" y="159"/>
                  </a:cubicBezTo>
                  <a:cubicBezTo>
                    <a:pt x="50" y="70"/>
                    <a:pt x="50" y="70"/>
                    <a:pt x="50" y="70"/>
                  </a:cubicBezTo>
                  <a:cubicBezTo>
                    <a:pt x="54" y="45"/>
                    <a:pt x="71" y="36"/>
                    <a:pt x="95" y="36"/>
                  </a:cubicBez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7" name="Oval 19"/>
            <p:cNvSpPr>
              <a:spLocks noChangeArrowheads="1"/>
            </p:cNvSpPr>
            <p:nvPr/>
          </p:nvSpPr>
          <p:spPr bwMode="auto">
            <a:xfrm>
              <a:off x="9643637" y="4518618"/>
              <a:ext cx="19729" cy="19729"/>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8" name="Freeform 20"/>
            <p:cNvSpPr/>
            <p:nvPr/>
          </p:nvSpPr>
          <p:spPr bwMode="auto">
            <a:xfrm>
              <a:off x="9173933" y="4477991"/>
              <a:ext cx="461082" cy="63426"/>
            </a:xfrm>
            <a:custGeom>
              <a:avLst/>
              <a:gdLst>
                <a:gd name="T0" fmla="*/ 1295 w 1334"/>
                <a:gd name="T1" fmla="*/ 170 h 183"/>
                <a:gd name="T2" fmla="*/ 730 w 1334"/>
                <a:gd name="T3" fmla="*/ 64 h 183"/>
                <a:gd name="T4" fmla="*/ 118 w 1334"/>
                <a:gd name="T5" fmla="*/ 132 h 183"/>
                <a:gd name="T6" fmla="*/ 0 w 1334"/>
                <a:gd name="T7" fmla="*/ 177 h 183"/>
                <a:gd name="T8" fmla="*/ 72 w 1334"/>
                <a:gd name="T9" fmla="*/ 140 h 183"/>
                <a:gd name="T10" fmla="*/ 723 w 1334"/>
                <a:gd name="T11" fmla="*/ 24 h 183"/>
                <a:gd name="T12" fmla="*/ 1334 w 1334"/>
                <a:gd name="T13" fmla="*/ 183 h 183"/>
                <a:gd name="T14" fmla="*/ 1295 w 1334"/>
                <a:gd name="T15" fmla="*/ 17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4" h="183">
                  <a:moveTo>
                    <a:pt x="1295" y="170"/>
                  </a:moveTo>
                  <a:cubicBezTo>
                    <a:pt x="1224" y="146"/>
                    <a:pt x="1037" y="81"/>
                    <a:pt x="730" y="64"/>
                  </a:cubicBezTo>
                  <a:cubicBezTo>
                    <a:pt x="436" y="47"/>
                    <a:pt x="227" y="99"/>
                    <a:pt x="118" y="132"/>
                  </a:cubicBezTo>
                  <a:cubicBezTo>
                    <a:pt x="100" y="139"/>
                    <a:pt x="0" y="177"/>
                    <a:pt x="0" y="177"/>
                  </a:cubicBezTo>
                  <a:cubicBezTo>
                    <a:pt x="0" y="177"/>
                    <a:pt x="60" y="146"/>
                    <a:pt x="72" y="140"/>
                  </a:cubicBezTo>
                  <a:cubicBezTo>
                    <a:pt x="85" y="132"/>
                    <a:pt x="336" y="0"/>
                    <a:pt x="723" y="24"/>
                  </a:cubicBezTo>
                  <a:cubicBezTo>
                    <a:pt x="1085" y="47"/>
                    <a:pt x="1303" y="163"/>
                    <a:pt x="1334" y="183"/>
                  </a:cubicBezTo>
                  <a:cubicBezTo>
                    <a:pt x="1334" y="183"/>
                    <a:pt x="1310" y="175"/>
                    <a:pt x="1295" y="170"/>
                  </a:cubicBez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9" name="Freeform 21"/>
            <p:cNvSpPr/>
            <p:nvPr/>
          </p:nvSpPr>
          <p:spPr bwMode="auto">
            <a:xfrm>
              <a:off x="9167649" y="4366337"/>
              <a:ext cx="138251" cy="153304"/>
            </a:xfrm>
            <a:custGeom>
              <a:avLst/>
              <a:gdLst>
                <a:gd name="T0" fmla="*/ 212 w 400"/>
                <a:gd name="T1" fmla="*/ 405 h 442"/>
                <a:gd name="T2" fmla="*/ 231 w 400"/>
                <a:gd name="T3" fmla="*/ 271 h 442"/>
                <a:gd name="T4" fmla="*/ 400 w 400"/>
                <a:gd name="T5" fmla="*/ 0 h 442"/>
                <a:gd name="T6" fmla="*/ 311 w 400"/>
                <a:gd name="T7" fmla="*/ 0 h 442"/>
                <a:gd name="T8" fmla="*/ 195 w 400"/>
                <a:gd name="T9" fmla="*/ 192 h 442"/>
                <a:gd name="T10" fmla="*/ 87 w 400"/>
                <a:gd name="T11" fmla="*/ 0 h 442"/>
                <a:gd name="T12" fmla="*/ 0 w 400"/>
                <a:gd name="T13" fmla="*/ 0 h 442"/>
                <a:gd name="T14" fmla="*/ 148 w 400"/>
                <a:gd name="T15" fmla="*/ 263 h 442"/>
                <a:gd name="T16" fmla="*/ 121 w 400"/>
                <a:gd name="T17" fmla="*/ 442 h 442"/>
                <a:gd name="T18" fmla="*/ 212 w 400"/>
                <a:gd name="T19" fmla="*/ 405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0" h="442">
                  <a:moveTo>
                    <a:pt x="212" y="405"/>
                  </a:moveTo>
                  <a:cubicBezTo>
                    <a:pt x="231" y="271"/>
                    <a:pt x="231" y="271"/>
                    <a:pt x="231" y="271"/>
                  </a:cubicBezTo>
                  <a:cubicBezTo>
                    <a:pt x="400" y="0"/>
                    <a:pt x="400" y="0"/>
                    <a:pt x="400" y="0"/>
                  </a:cubicBezTo>
                  <a:cubicBezTo>
                    <a:pt x="311" y="0"/>
                    <a:pt x="311" y="0"/>
                    <a:pt x="311" y="0"/>
                  </a:cubicBezTo>
                  <a:cubicBezTo>
                    <a:pt x="195" y="192"/>
                    <a:pt x="195" y="192"/>
                    <a:pt x="195" y="192"/>
                  </a:cubicBezTo>
                  <a:cubicBezTo>
                    <a:pt x="87" y="0"/>
                    <a:pt x="87" y="0"/>
                    <a:pt x="87" y="0"/>
                  </a:cubicBezTo>
                  <a:cubicBezTo>
                    <a:pt x="0" y="0"/>
                    <a:pt x="0" y="0"/>
                    <a:pt x="0" y="0"/>
                  </a:cubicBezTo>
                  <a:cubicBezTo>
                    <a:pt x="148" y="263"/>
                    <a:pt x="148" y="263"/>
                    <a:pt x="148" y="263"/>
                  </a:cubicBezTo>
                  <a:cubicBezTo>
                    <a:pt x="145" y="288"/>
                    <a:pt x="121" y="442"/>
                    <a:pt x="121" y="442"/>
                  </a:cubicBezTo>
                  <a:cubicBezTo>
                    <a:pt x="121" y="442"/>
                    <a:pt x="148" y="429"/>
                    <a:pt x="212" y="405"/>
                  </a:cubicBez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0" name="Freeform 22"/>
            <p:cNvSpPr/>
            <p:nvPr/>
          </p:nvSpPr>
          <p:spPr bwMode="auto">
            <a:xfrm>
              <a:off x="9550690" y="4366629"/>
              <a:ext cx="105515" cy="158858"/>
            </a:xfrm>
            <a:custGeom>
              <a:avLst/>
              <a:gdLst>
                <a:gd name="T0" fmla="*/ 183 w 305"/>
                <a:gd name="T1" fmla="*/ 448 h 458"/>
                <a:gd name="T2" fmla="*/ 213 w 305"/>
                <a:gd name="T3" fmla="*/ 428 h 458"/>
                <a:gd name="T4" fmla="*/ 232 w 305"/>
                <a:gd name="T5" fmla="*/ 405 h 458"/>
                <a:gd name="T6" fmla="*/ 246 w 305"/>
                <a:gd name="T7" fmla="*/ 373 h 458"/>
                <a:gd name="T8" fmla="*/ 305 w 305"/>
                <a:gd name="T9" fmla="*/ 0 h 458"/>
                <a:gd name="T10" fmla="*/ 228 w 305"/>
                <a:gd name="T11" fmla="*/ 0 h 458"/>
                <a:gd name="T12" fmla="*/ 181 w 305"/>
                <a:gd name="T13" fmla="*/ 312 h 458"/>
                <a:gd name="T14" fmla="*/ 112 w 305"/>
                <a:gd name="T15" fmla="*/ 397 h 458"/>
                <a:gd name="T16" fmla="*/ 0 w 305"/>
                <a:gd name="T17" fmla="*/ 398 h 458"/>
                <a:gd name="T18" fmla="*/ 160 w 305"/>
                <a:gd name="T19" fmla="*/ 458 h 458"/>
                <a:gd name="T20" fmla="*/ 183 w 305"/>
                <a:gd name="T21" fmla="*/ 44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458">
                  <a:moveTo>
                    <a:pt x="183" y="448"/>
                  </a:moveTo>
                  <a:cubicBezTo>
                    <a:pt x="194" y="442"/>
                    <a:pt x="204" y="435"/>
                    <a:pt x="213" y="428"/>
                  </a:cubicBezTo>
                  <a:cubicBezTo>
                    <a:pt x="220" y="421"/>
                    <a:pt x="227" y="413"/>
                    <a:pt x="232" y="405"/>
                  </a:cubicBezTo>
                  <a:cubicBezTo>
                    <a:pt x="238" y="396"/>
                    <a:pt x="244" y="386"/>
                    <a:pt x="246" y="373"/>
                  </a:cubicBezTo>
                  <a:cubicBezTo>
                    <a:pt x="250" y="351"/>
                    <a:pt x="305" y="0"/>
                    <a:pt x="305" y="0"/>
                  </a:cubicBezTo>
                  <a:cubicBezTo>
                    <a:pt x="228" y="0"/>
                    <a:pt x="228" y="0"/>
                    <a:pt x="228" y="0"/>
                  </a:cubicBezTo>
                  <a:cubicBezTo>
                    <a:pt x="228" y="0"/>
                    <a:pt x="185" y="293"/>
                    <a:pt x="181" y="312"/>
                  </a:cubicBezTo>
                  <a:cubicBezTo>
                    <a:pt x="177" y="327"/>
                    <a:pt x="163" y="389"/>
                    <a:pt x="112" y="397"/>
                  </a:cubicBezTo>
                  <a:cubicBezTo>
                    <a:pt x="71" y="403"/>
                    <a:pt x="0" y="398"/>
                    <a:pt x="0" y="398"/>
                  </a:cubicBezTo>
                  <a:cubicBezTo>
                    <a:pt x="70" y="418"/>
                    <a:pt x="122" y="441"/>
                    <a:pt x="160" y="458"/>
                  </a:cubicBezTo>
                  <a:cubicBezTo>
                    <a:pt x="167" y="455"/>
                    <a:pt x="176" y="451"/>
                    <a:pt x="183" y="448"/>
                  </a:cubicBez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1" name="Freeform 23"/>
            <p:cNvSpPr/>
            <p:nvPr/>
          </p:nvSpPr>
          <p:spPr bwMode="auto">
            <a:xfrm>
              <a:off x="9406593" y="4366629"/>
              <a:ext cx="161781" cy="137082"/>
            </a:xfrm>
            <a:custGeom>
              <a:avLst/>
              <a:gdLst>
                <a:gd name="T0" fmla="*/ 468 w 468"/>
                <a:gd name="T1" fmla="*/ 0 h 395"/>
                <a:gd name="T2" fmla="*/ 387 w 468"/>
                <a:gd name="T3" fmla="*/ 0 h 395"/>
                <a:gd name="T4" fmla="*/ 332 w 468"/>
                <a:gd name="T5" fmla="*/ 358 h 395"/>
                <a:gd name="T6" fmla="*/ 132 w 468"/>
                <a:gd name="T7" fmla="*/ 0 h 395"/>
                <a:gd name="T8" fmla="*/ 49 w 468"/>
                <a:gd name="T9" fmla="*/ 0 h 395"/>
                <a:gd name="T10" fmla="*/ 0 w 468"/>
                <a:gd name="T11" fmla="*/ 326 h 395"/>
                <a:gd name="T12" fmla="*/ 22 w 468"/>
                <a:gd name="T13" fmla="*/ 327 h 395"/>
                <a:gd name="T14" fmla="*/ 74 w 468"/>
                <a:gd name="T15" fmla="*/ 330 h 395"/>
                <a:gd name="T16" fmla="*/ 107 w 468"/>
                <a:gd name="T17" fmla="*/ 109 h 395"/>
                <a:gd name="T18" fmla="*/ 245 w 468"/>
                <a:gd name="T19" fmla="*/ 355 h 395"/>
                <a:gd name="T20" fmla="*/ 408 w 468"/>
                <a:gd name="T21" fmla="*/ 395 h 395"/>
                <a:gd name="T22" fmla="*/ 468 w 468"/>
                <a:gd name="T23"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8" h="395">
                  <a:moveTo>
                    <a:pt x="468" y="0"/>
                  </a:moveTo>
                  <a:cubicBezTo>
                    <a:pt x="387" y="0"/>
                    <a:pt x="387" y="0"/>
                    <a:pt x="387" y="0"/>
                  </a:cubicBezTo>
                  <a:cubicBezTo>
                    <a:pt x="332" y="358"/>
                    <a:pt x="332" y="358"/>
                    <a:pt x="332" y="358"/>
                  </a:cubicBezTo>
                  <a:cubicBezTo>
                    <a:pt x="301" y="297"/>
                    <a:pt x="132" y="0"/>
                    <a:pt x="132" y="0"/>
                  </a:cubicBezTo>
                  <a:cubicBezTo>
                    <a:pt x="49" y="0"/>
                    <a:pt x="49" y="0"/>
                    <a:pt x="49" y="0"/>
                  </a:cubicBezTo>
                  <a:cubicBezTo>
                    <a:pt x="0" y="326"/>
                    <a:pt x="0" y="326"/>
                    <a:pt x="0" y="326"/>
                  </a:cubicBezTo>
                  <a:cubicBezTo>
                    <a:pt x="9" y="326"/>
                    <a:pt x="12" y="326"/>
                    <a:pt x="22" y="327"/>
                  </a:cubicBezTo>
                  <a:cubicBezTo>
                    <a:pt x="39" y="328"/>
                    <a:pt x="57" y="329"/>
                    <a:pt x="74" y="330"/>
                  </a:cubicBezTo>
                  <a:cubicBezTo>
                    <a:pt x="107" y="109"/>
                    <a:pt x="107" y="109"/>
                    <a:pt x="107" y="109"/>
                  </a:cubicBezTo>
                  <a:cubicBezTo>
                    <a:pt x="107" y="109"/>
                    <a:pt x="191" y="257"/>
                    <a:pt x="245" y="355"/>
                  </a:cubicBezTo>
                  <a:cubicBezTo>
                    <a:pt x="318" y="367"/>
                    <a:pt x="383" y="388"/>
                    <a:pt x="408" y="395"/>
                  </a:cubicBezTo>
                  <a:lnTo>
                    <a:pt x="468" y="0"/>
                  </a:ln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2" name="Freeform 24"/>
            <p:cNvSpPr/>
            <p:nvPr/>
          </p:nvSpPr>
          <p:spPr bwMode="auto">
            <a:xfrm>
              <a:off x="9253435" y="4366629"/>
              <a:ext cx="146874" cy="135621"/>
            </a:xfrm>
            <a:custGeom>
              <a:avLst/>
              <a:gdLst>
                <a:gd name="T0" fmla="*/ 335 w 425"/>
                <a:gd name="T1" fmla="*/ 0 h 391"/>
                <a:gd name="T2" fmla="*/ 226 w 425"/>
                <a:gd name="T3" fmla="*/ 0 h 391"/>
                <a:gd name="T4" fmla="*/ 0 w 425"/>
                <a:gd name="T5" fmla="*/ 391 h 391"/>
                <a:gd name="T6" fmla="*/ 304 w 425"/>
                <a:gd name="T7" fmla="*/ 330 h 391"/>
                <a:gd name="T8" fmla="*/ 150 w 425"/>
                <a:gd name="T9" fmla="*/ 272 h 391"/>
                <a:gd name="T10" fmla="*/ 272 w 425"/>
                <a:gd name="T11" fmla="*/ 60 h 391"/>
                <a:gd name="T12" fmla="*/ 349 w 425"/>
                <a:gd name="T13" fmla="*/ 327 h 391"/>
                <a:gd name="T14" fmla="*/ 389 w 425"/>
                <a:gd name="T15" fmla="*/ 326 h 391"/>
                <a:gd name="T16" fmla="*/ 425 w 425"/>
                <a:gd name="T17" fmla="*/ 326 h 391"/>
                <a:gd name="T18" fmla="*/ 335 w 425"/>
                <a:gd name="T19"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5" h="391">
                  <a:moveTo>
                    <a:pt x="335" y="0"/>
                  </a:moveTo>
                  <a:cubicBezTo>
                    <a:pt x="314" y="0"/>
                    <a:pt x="256" y="0"/>
                    <a:pt x="226" y="0"/>
                  </a:cubicBezTo>
                  <a:cubicBezTo>
                    <a:pt x="208" y="32"/>
                    <a:pt x="0" y="391"/>
                    <a:pt x="0" y="391"/>
                  </a:cubicBezTo>
                  <a:cubicBezTo>
                    <a:pt x="138" y="341"/>
                    <a:pt x="268" y="333"/>
                    <a:pt x="304" y="330"/>
                  </a:cubicBezTo>
                  <a:cubicBezTo>
                    <a:pt x="150" y="272"/>
                    <a:pt x="150" y="272"/>
                    <a:pt x="150" y="272"/>
                  </a:cubicBezTo>
                  <a:cubicBezTo>
                    <a:pt x="272" y="60"/>
                    <a:pt x="272" y="60"/>
                    <a:pt x="272" y="60"/>
                  </a:cubicBezTo>
                  <a:cubicBezTo>
                    <a:pt x="349" y="327"/>
                    <a:pt x="349" y="327"/>
                    <a:pt x="349" y="327"/>
                  </a:cubicBezTo>
                  <a:cubicBezTo>
                    <a:pt x="370" y="326"/>
                    <a:pt x="368" y="326"/>
                    <a:pt x="389" y="326"/>
                  </a:cubicBezTo>
                  <a:cubicBezTo>
                    <a:pt x="397" y="326"/>
                    <a:pt x="417" y="326"/>
                    <a:pt x="425" y="326"/>
                  </a:cubicBezTo>
                  <a:lnTo>
                    <a:pt x="335" y="0"/>
                  </a:ln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3" name="Freeform 25"/>
            <p:cNvSpPr/>
            <p:nvPr/>
          </p:nvSpPr>
          <p:spPr bwMode="auto">
            <a:xfrm>
              <a:off x="9324314" y="4423917"/>
              <a:ext cx="29959" cy="41212"/>
            </a:xfrm>
            <a:custGeom>
              <a:avLst/>
              <a:gdLst>
                <a:gd name="T0" fmla="*/ 205 w 205"/>
                <a:gd name="T1" fmla="*/ 282 h 282"/>
                <a:gd name="T2" fmla="*/ 0 w 205"/>
                <a:gd name="T3" fmla="*/ 213 h 282"/>
                <a:gd name="T4" fmla="*/ 123 w 205"/>
                <a:gd name="T5" fmla="*/ 0 h 282"/>
                <a:gd name="T6" fmla="*/ 205 w 205"/>
                <a:gd name="T7" fmla="*/ 282 h 282"/>
              </a:gdLst>
              <a:ahLst/>
              <a:cxnLst>
                <a:cxn ang="0">
                  <a:pos x="T0" y="T1"/>
                </a:cxn>
                <a:cxn ang="0">
                  <a:pos x="T2" y="T3"/>
                </a:cxn>
                <a:cxn ang="0">
                  <a:pos x="T4" y="T5"/>
                </a:cxn>
                <a:cxn ang="0">
                  <a:pos x="T6" y="T7"/>
                </a:cxn>
              </a:cxnLst>
              <a:rect l="0" t="0" r="r" b="b"/>
              <a:pathLst>
                <a:path w="205" h="282">
                  <a:moveTo>
                    <a:pt x="205" y="282"/>
                  </a:moveTo>
                  <a:lnTo>
                    <a:pt x="0" y="213"/>
                  </a:lnTo>
                  <a:lnTo>
                    <a:pt x="123" y="0"/>
                  </a:lnTo>
                  <a:lnTo>
                    <a:pt x="205" y="282"/>
                  </a:lnTo>
                  <a:close/>
                </a:path>
              </a:pathLst>
            </a:custGeom>
            <a:solidFill>
              <a:srgbClr val="D7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4" name="Freeform 26"/>
            <p:cNvSpPr>
              <a:spLocks noEditPoints="1"/>
            </p:cNvSpPr>
            <p:nvPr/>
          </p:nvSpPr>
          <p:spPr bwMode="auto">
            <a:xfrm>
              <a:off x="9190155" y="4545655"/>
              <a:ext cx="39751" cy="36682"/>
            </a:xfrm>
            <a:custGeom>
              <a:avLst/>
              <a:gdLst>
                <a:gd name="T0" fmla="*/ 24 w 115"/>
                <a:gd name="T1" fmla="*/ 52 h 106"/>
                <a:gd name="T2" fmla="*/ 14 w 115"/>
                <a:gd name="T3" fmla="*/ 33 h 106"/>
                <a:gd name="T4" fmla="*/ 21 w 115"/>
                <a:gd name="T5" fmla="*/ 84 h 106"/>
                <a:gd name="T6" fmla="*/ 7 w 115"/>
                <a:gd name="T7" fmla="*/ 104 h 106"/>
                <a:gd name="T8" fmla="*/ 13 w 115"/>
                <a:gd name="T9" fmla="*/ 81 h 106"/>
                <a:gd name="T10" fmla="*/ 31 w 115"/>
                <a:gd name="T11" fmla="*/ 70 h 106"/>
                <a:gd name="T12" fmla="*/ 38 w 115"/>
                <a:gd name="T13" fmla="*/ 16 h 106"/>
                <a:gd name="T14" fmla="*/ 16 w 115"/>
                <a:gd name="T15" fmla="*/ 11 h 106"/>
                <a:gd name="T16" fmla="*/ 38 w 115"/>
                <a:gd name="T17" fmla="*/ 16 h 106"/>
                <a:gd name="T18" fmla="*/ 33 w 115"/>
                <a:gd name="T19" fmla="*/ 106 h 106"/>
                <a:gd name="T20" fmla="*/ 41 w 115"/>
                <a:gd name="T21" fmla="*/ 94 h 106"/>
                <a:gd name="T22" fmla="*/ 60 w 115"/>
                <a:gd name="T23" fmla="*/ 90 h 106"/>
                <a:gd name="T24" fmla="*/ 83 w 115"/>
                <a:gd name="T25" fmla="*/ 14 h 106"/>
                <a:gd name="T26" fmla="*/ 114 w 115"/>
                <a:gd name="T27" fmla="*/ 24 h 106"/>
                <a:gd name="T28" fmla="*/ 104 w 115"/>
                <a:gd name="T29" fmla="*/ 33 h 106"/>
                <a:gd name="T30" fmla="*/ 49 w 115"/>
                <a:gd name="T31" fmla="*/ 20 h 106"/>
                <a:gd name="T32" fmla="*/ 39 w 115"/>
                <a:gd name="T33" fmla="*/ 32 h 106"/>
                <a:gd name="T34" fmla="*/ 41 w 115"/>
                <a:gd name="T35" fmla="*/ 14 h 106"/>
                <a:gd name="T36" fmla="*/ 68 w 115"/>
                <a:gd name="T37" fmla="*/ 3 h 106"/>
                <a:gd name="T38" fmla="*/ 83 w 115"/>
                <a:gd name="T39" fmla="*/ 14 h 106"/>
                <a:gd name="T40" fmla="*/ 98 w 115"/>
                <a:gd name="T41" fmla="*/ 30 h 106"/>
                <a:gd name="T42" fmla="*/ 83 w 115"/>
                <a:gd name="T43" fmla="*/ 36 h 106"/>
                <a:gd name="T44" fmla="*/ 77 w 115"/>
                <a:gd name="T45" fmla="*/ 46 h 106"/>
                <a:gd name="T46" fmla="*/ 101 w 115"/>
                <a:gd name="T47" fmla="*/ 58 h 106"/>
                <a:gd name="T48" fmla="*/ 98 w 115"/>
                <a:gd name="T49" fmla="*/ 83 h 106"/>
                <a:gd name="T50" fmla="*/ 92 w 115"/>
                <a:gd name="T51" fmla="*/ 89 h 106"/>
                <a:gd name="T52" fmla="*/ 97 w 115"/>
                <a:gd name="T53" fmla="*/ 105 h 106"/>
                <a:gd name="T54" fmla="*/ 75 w 115"/>
                <a:gd name="T55" fmla="*/ 89 h 106"/>
                <a:gd name="T56" fmla="*/ 38 w 115"/>
                <a:gd name="T57" fmla="*/ 83 h 106"/>
                <a:gd name="T58" fmla="*/ 42 w 115"/>
                <a:gd name="T59" fmla="*/ 58 h 106"/>
                <a:gd name="T60" fmla="*/ 69 w 115"/>
                <a:gd name="T61" fmla="*/ 46 h 106"/>
                <a:gd name="T62" fmla="*/ 66 w 115"/>
                <a:gd name="T63" fmla="*/ 36 h 106"/>
                <a:gd name="T64" fmla="*/ 53 w 115"/>
                <a:gd name="T65" fmla="*/ 30 h 106"/>
                <a:gd name="T66" fmla="*/ 84 w 115"/>
                <a:gd name="T67" fmla="*/ 30 h 106"/>
                <a:gd name="T68" fmla="*/ 68 w 115"/>
                <a:gd name="T69" fmla="*/ 52 h 106"/>
                <a:gd name="T70" fmla="*/ 49 w 115"/>
                <a:gd name="T71" fmla="*/ 61 h 106"/>
                <a:gd name="T72" fmla="*/ 65 w 115"/>
                <a:gd name="T73" fmla="*/ 76 h 106"/>
                <a:gd name="T74" fmla="*/ 48 w 115"/>
                <a:gd name="T75" fmla="*/ 68 h 106"/>
                <a:gd name="T76" fmla="*/ 65 w 115"/>
                <a:gd name="T77" fmla="*/ 76 h 106"/>
                <a:gd name="T78" fmla="*/ 94 w 115"/>
                <a:gd name="T79" fmla="*/ 52 h 106"/>
                <a:gd name="T80" fmla="*/ 75 w 115"/>
                <a:gd name="T81" fmla="*/ 61 h 106"/>
                <a:gd name="T82" fmla="*/ 91 w 115"/>
                <a:gd name="T83" fmla="*/ 76 h 106"/>
                <a:gd name="T84" fmla="*/ 74 w 115"/>
                <a:gd name="T85" fmla="*/ 68 h 106"/>
                <a:gd name="T86" fmla="*/ 91 w 115"/>
                <a:gd name="T87"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 h="106">
                  <a:moveTo>
                    <a:pt x="30" y="45"/>
                  </a:moveTo>
                  <a:cubicBezTo>
                    <a:pt x="28" y="47"/>
                    <a:pt x="26" y="50"/>
                    <a:pt x="24" y="52"/>
                  </a:cubicBezTo>
                  <a:cubicBezTo>
                    <a:pt x="22" y="50"/>
                    <a:pt x="17" y="46"/>
                    <a:pt x="8" y="40"/>
                  </a:cubicBezTo>
                  <a:cubicBezTo>
                    <a:pt x="10" y="38"/>
                    <a:pt x="12" y="36"/>
                    <a:pt x="14" y="33"/>
                  </a:cubicBezTo>
                  <a:cubicBezTo>
                    <a:pt x="22" y="38"/>
                    <a:pt x="27" y="42"/>
                    <a:pt x="30" y="45"/>
                  </a:cubicBezTo>
                  <a:close/>
                  <a:moveTo>
                    <a:pt x="21" y="84"/>
                  </a:moveTo>
                  <a:cubicBezTo>
                    <a:pt x="18" y="87"/>
                    <a:pt x="16" y="90"/>
                    <a:pt x="14" y="93"/>
                  </a:cubicBezTo>
                  <a:cubicBezTo>
                    <a:pt x="12" y="96"/>
                    <a:pt x="9" y="100"/>
                    <a:pt x="7" y="104"/>
                  </a:cubicBezTo>
                  <a:cubicBezTo>
                    <a:pt x="5" y="101"/>
                    <a:pt x="2" y="99"/>
                    <a:pt x="0" y="97"/>
                  </a:cubicBezTo>
                  <a:cubicBezTo>
                    <a:pt x="5" y="93"/>
                    <a:pt x="9" y="87"/>
                    <a:pt x="13" y="81"/>
                  </a:cubicBezTo>
                  <a:cubicBezTo>
                    <a:pt x="18" y="74"/>
                    <a:pt x="22" y="69"/>
                    <a:pt x="25" y="64"/>
                  </a:cubicBezTo>
                  <a:cubicBezTo>
                    <a:pt x="27" y="66"/>
                    <a:pt x="28" y="68"/>
                    <a:pt x="31" y="70"/>
                  </a:cubicBezTo>
                  <a:cubicBezTo>
                    <a:pt x="26" y="76"/>
                    <a:pt x="23" y="80"/>
                    <a:pt x="21" y="84"/>
                  </a:cubicBezTo>
                  <a:close/>
                  <a:moveTo>
                    <a:pt x="38" y="16"/>
                  </a:moveTo>
                  <a:cubicBezTo>
                    <a:pt x="35" y="18"/>
                    <a:pt x="33" y="20"/>
                    <a:pt x="32" y="23"/>
                  </a:cubicBezTo>
                  <a:cubicBezTo>
                    <a:pt x="24" y="16"/>
                    <a:pt x="19" y="12"/>
                    <a:pt x="16" y="11"/>
                  </a:cubicBezTo>
                  <a:cubicBezTo>
                    <a:pt x="18" y="8"/>
                    <a:pt x="20" y="6"/>
                    <a:pt x="21" y="4"/>
                  </a:cubicBezTo>
                  <a:cubicBezTo>
                    <a:pt x="29" y="10"/>
                    <a:pt x="35" y="14"/>
                    <a:pt x="38" y="16"/>
                  </a:cubicBezTo>
                  <a:close/>
                  <a:moveTo>
                    <a:pt x="49" y="97"/>
                  </a:moveTo>
                  <a:cubicBezTo>
                    <a:pt x="43" y="100"/>
                    <a:pt x="38" y="103"/>
                    <a:pt x="33" y="106"/>
                  </a:cubicBezTo>
                  <a:cubicBezTo>
                    <a:pt x="31" y="104"/>
                    <a:pt x="30" y="102"/>
                    <a:pt x="28" y="100"/>
                  </a:cubicBezTo>
                  <a:cubicBezTo>
                    <a:pt x="32" y="98"/>
                    <a:pt x="36" y="96"/>
                    <a:pt x="41" y="94"/>
                  </a:cubicBezTo>
                  <a:cubicBezTo>
                    <a:pt x="45" y="91"/>
                    <a:pt x="50" y="88"/>
                    <a:pt x="54" y="84"/>
                  </a:cubicBezTo>
                  <a:cubicBezTo>
                    <a:pt x="56" y="86"/>
                    <a:pt x="58" y="88"/>
                    <a:pt x="60" y="90"/>
                  </a:cubicBezTo>
                  <a:cubicBezTo>
                    <a:pt x="58" y="91"/>
                    <a:pt x="54" y="93"/>
                    <a:pt x="49" y="97"/>
                  </a:cubicBezTo>
                  <a:close/>
                  <a:moveTo>
                    <a:pt x="83" y="14"/>
                  </a:moveTo>
                  <a:cubicBezTo>
                    <a:pt x="115" y="14"/>
                    <a:pt x="115" y="14"/>
                    <a:pt x="115" y="14"/>
                  </a:cubicBezTo>
                  <a:cubicBezTo>
                    <a:pt x="115" y="18"/>
                    <a:pt x="114" y="21"/>
                    <a:pt x="114" y="24"/>
                  </a:cubicBezTo>
                  <a:cubicBezTo>
                    <a:pt x="113" y="27"/>
                    <a:pt x="113" y="30"/>
                    <a:pt x="113" y="33"/>
                  </a:cubicBezTo>
                  <a:cubicBezTo>
                    <a:pt x="104" y="33"/>
                    <a:pt x="104" y="33"/>
                    <a:pt x="104" y="33"/>
                  </a:cubicBezTo>
                  <a:cubicBezTo>
                    <a:pt x="106" y="20"/>
                    <a:pt x="106" y="20"/>
                    <a:pt x="106" y="20"/>
                  </a:cubicBezTo>
                  <a:cubicBezTo>
                    <a:pt x="49" y="20"/>
                    <a:pt x="49" y="20"/>
                    <a:pt x="49" y="20"/>
                  </a:cubicBezTo>
                  <a:cubicBezTo>
                    <a:pt x="47" y="32"/>
                    <a:pt x="47" y="32"/>
                    <a:pt x="47" y="32"/>
                  </a:cubicBezTo>
                  <a:cubicBezTo>
                    <a:pt x="39" y="32"/>
                    <a:pt x="39" y="32"/>
                    <a:pt x="39" y="32"/>
                  </a:cubicBezTo>
                  <a:cubicBezTo>
                    <a:pt x="39" y="29"/>
                    <a:pt x="40" y="26"/>
                    <a:pt x="40" y="23"/>
                  </a:cubicBezTo>
                  <a:cubicBezTo>
                    <a:pt x="41" y="20"/>
                    <a:pt x="41" y="17"/>
                    <a:pt x="41" y="14"/>
                  </a:cubicBezTo>
                  <a:cubicBezTo>
                    <a:pt x="73" y="14"/>
                    <a:pt x="73" y="14"/>
                    <a:pt x="73" y="14"/>
                  </a:cubicBezTo>
                  <a:cubicBezTo>
                    <a:pt x="72" y="11"/>
                    <a:pt x="71" y="7"/>
                    <a:pt x="68" y="3"/>
                  </a:cubicBezTo>
                  <a:cubicBezTo>
                    <a:pt x="72" y="2"/>
                    <a:pt x="75" y="1"/>
                    <a:pt x="77" y="0"/>
                  </a:cubicBezTo>
                  <a:cubicBezTo>
                    <a:pt x="80" y="5"/>
                    <a:pt x="82" y="10"/>
                    <a:pt x="83" y="14"/>
                  </a:cubicBezTo>
                  <a:close/>
                  <a:moveTo>
                    <a:pt x="84" y="30"/>
                  </a:moveTo>
                  <a:cubicBezTo>
                    <a:pt x="88" y="30"/>
                    <a:pt x="93" y="30"/>
                    <a:pt x="98" y="30"/>
                  </a:cubicBezTo>
                  <a:cubicBezTo>
                    <a:pt x="97" y="37"/>
                    <a:pt x="97" y="37"/>
                    <a:pt x="97" y="37"/>
                  </a:cubicBezTo>
                  <a:cubicBezTo>
                    <a:pt x="92" y="37"/>
                    <a:pt x="88" y="36"/>
                    <a:pt x="83" y="36"/>
                  </a:cubicBezTo>
                  <a:cubicBezTo>
                    <a:pt x="78" y="36"/>
                    <a:pt x="78" y="36"/>
                    <a:pt x="78" y="36"/>
                  </a:cubicBezTo>
                  <a:cubicBezTo>
                    <a:pt x="77" y="46"/>
                    <a:pt x="77" y="46"/>
                    <a:pt x="77" y="46"/>
                  </a:cubicBezTo>
                  <a:cubicBezTo>
                    <a:pt x="103" y="46"/>
                    <a:pt x="103" y="46"/>
                    <a:pt x="103" y="46"/>
                  </a:cubicBezTo>
                  <a:cubicBezTo>
                    <a:pt x="103" y="50"/>
                    <a:pt x="102" y="54"/>
                    <a:pt x="101" y="58"/>
                  </a:cubicBezTo>
                  <a:cubicBezTo>
                    <a:pt x="99" y="71"/>
                    <a:pt x="99" y="71"/>
                    <a:pt x="99" y="71"/>
                  </a:cubicBezTo>
                  <a:cubicBezTo>
                    <a:pt x="99" y="75"/>
                    <a:pt x="98" y="79"/>
                    <a:pt x="98" y="83"/>
                  </a:cubicBezTo>
                  <a:cubicBezTo>
                    <a:pt x="82" y="83"/>
                    <a:pt x="82" y="83"/>
                    <a:pt x="82" y="83"/>
                  </a:cubicBezTo>
                  <a:cubicBezTo>
                    <a:pt x="85" y="84"/>
                    <a:pt x="88" y="87"/>
                    <a:pt x="92" y="89"/>
                  </a:cubicBezTo>
                  <a:cubicBezTo>
                    <a:pt x="96" y="92"/>
                    <a:pt x="100" y="95"/>
                    <a:pt x="104" y="98"/>
                  </a:cubicBezTo>
                  <a:cubicBezTo>
                    <a:pt x="101" y="101"/>
                    <a:pt x="99" y="103"/>
                    <a:pt x="97" y="105"/>
                  </a:cubicBezTo>
                  <a:cubicBezTo>
                    <a:pt x="93" y="102"/>
                    <a:pt x="89" y="99"/>
                    <a:pt x="86" y="96"/>
                  </a:cubicBezTo>
                  <a:cubicBezTo>
                    <a:pt x="82" y="93"/>
                    <a:pt x="78" y="91"/>
                    <a:pt x="75" y="89"/>
                  </a:cubicBezTo>
                  <a:cubicBezTo>
                    <a:pt x="78" y="86"/>
                    <a:pt x="79" y="84"/>
                    <a:pt x="80" y="83"/>
                  </a:cubicBezTo>
                  <a:cubicBezTo>
                    <a:pt x="38" y="83"/>
                    <a:pt x="38" y="83"/>
                    <a:pt x="38" y="83"/>
                  </a:cubicBezTo>
                  <a:cubicBezTo>
                    <a:pt x="39" y="79"/>
                    <a:pt x="40" y="75"/>
                    <a:pt x="40" y="71"/>
                  </a:cubicBezTo>
                  <a:cubicBezTo>
                    <a:pt x="42" y="58"/>
                    <a:pt x="42" y="58"/>
                    <a:pt x="42" y="58"/>
                  </a:cubicBezTo>
                  <a:cubicBezTo>
                    <a:pt x="43" y="54"/>
                    <a:pt x="43" y="50"/>
                    <a:pt x="43" y="46"/>
                  </a:cubicBezTo>
                  <a:cubicBezTo>
                    <a:pt x="69" y="46"/>
                    <a:pt x="69" y="46"/>
                    <a:pt x="69" y="46"/>
                  </a:cubicBezTo>
                  <a:cubicBezTo>
                    <a:pt x="70" y="36"/>
                    <a:pt x="70" y="36"/>
                    <a:pt x="70" y="36"/>
                  </a:cubicBezTo>
                  <a:cubicBezTo>
                    <a:pt x="66" y="36"/>
                    <a:pt x="66" y="36"/>
                    <a:pt x="66" y="36"/>
                  </a:cubicBezTo>
                  <a:cubicBezTo>
                    <a:pt x="61" y="36"/>
                    <a:pt x="57" y="37"/>
                    <a:pt x="52" y="37"/>
                  </a:cubicBezTo>
                  <a:cubicBezTo>
                    <a:pt x="53" y="30"/>
                    <a:pt x="53" y="30"/>
                    <a:pt x="53" y="30"/>
                  </a:cubicBezTo>
                  <a:cubicBezTo>
                    <a:pt x="58" y="30"/>
                    <a:pt x="62" y="30"/>
                    <a:pt x="66" y="30"/>
                  </a:cubicBezTo>
                  <a:lnTo>
                    <a:pt x="84" y="30"/>
                  </a:lnTo>
                  <a:close/>
                  <a:moveTo>
                    <a:pt x="67" y="61"/>
                  </a:moveTo>
                  <a:cubicBezTo>
                    <a:pt x="68" y="52"/>
                    <a:pt x="68" y="52"/>
                    <a:pt x="68" y="52"/>
                  </a:cubicBezTo>
                  <a:cubicBezTo>
                    <a:pt x="50" y="52"/>
                    <a:pt x="50" y="52"/>
                    <a:pt x="50" y="52"/>
                  </a:cubicBezTo>
                  <a:cubicBezTo>
                    <a:pt x="49" y="61"/>
                    <a:pt x="49" y="61"/>
                    <a:pt x="49" y="61"/>
                  </a:cubicBezTo>
                  <a:lnTo>
                    <a:pt x="67" y="61"/>
                  </a:lnTo>
                  <a:close/>
                  <a:moveTo>
                    <a:pt x="65" y="76"/>
                  </a:moveTo>
                  <a:cubicBezTo>
                    <a:pt x="66" y="68"/>
                    <a:pt x="66" y="68"/>
                    <a:pt x="66" y="68"/>
                  </a:cubicBezTo>
                  <a:cubicBezTo>
                    <a:pt x="48" y="68"/>
                    <a:pt x="48" y="68"/>
                    <a:pt x="48" y="68"/>
                  </a:cubicBezTo>
                  <a:cubicBezTo>
                    <a:pt x="47" y="76"/>
                    <a:pt x="47" y="76"/>
                    <a:pt x="47" y="76"/>
                  </a:cubicBezTo>
                  <a:lnTo>
                    <a:pt x="65" y="76"/>
                  </a:lnTo>
                  <a:close/>
                  <a:moveTo>
                    <a:pt x="93" y="61"/>
                  </a:moveTo>
                  <a:cubicBezTo>
                    <a:pt x="94" y="52"/>
                    <a:pt x="94" y="52"/>
                    <a:pt x="94" y="52"/>
                  </a:cubicBezTo>
                  <a:cubicBezTo>
                    <a:pt x="76" y="52"/>
                    <a:pt x="76" y="52"/>
                    <a:pt x="76" y="52"/>
                  </a:cubicBezTo>
                  <a:cubicBezTo>
                    <a:pt x="75" y="61"/>
                    <a:pt x="75" y="61"/>
                    <a:pt x="75" y="61"/>
                  </a:cubicBezTo>
                  <a:lnTo>
                    <a:pt x="93" y="61"/>
                  </a:lnTo>
                  <a:close/>
                  <a:moveTo>
                    <a:pt x="91" y="76"/>
                  </a:moveTo>
                  <a:cubicBezTo>
                    <a:pt x="92" y="68"/>
                    <a:pt x="92" y="68"/>
                    <a:pt x="92" y="68"/>
                  </a:cubicBezTo>
                  <a:cubicBezTo>
                    <a:pt x="74" y="68"/>
                    <a:pt x="74" y="68"/>
                    <a:pt x="74" y="68"/>
                  </a:cubicBezTo>
                  <a:cubicBezTo>
                    <a:pt x="72" y="76"/>
                    <a:pt x="72" y="76"/>
                    <a:pt x="72" y="76"/>
                  </a:cubicBezTo>
                  <a:lnTo>
                    <a:pt x="91" y="7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5" name="Freeform 27"/>
            <p:cNvSpPr>
              <a:spLocks noEditPoints="1"/>
            </p:cNvSpPr>
            <p:nvPr/>
          </p:nvSpPr>
          <p:spPr bwMode="auto">
            <a:xfrm>
              <a:off x="9285587" y="4546970"/>
              <a:ext cx="36243" cy="34051"/>
            </a:xfrm>
            <a:custGeom>
              <a:avLst/>
              <a:gdLst>
                <a:gd name="T0" fmla="*/ 90 w 105"/>
                <a:gd name="T1" fmla="*/ 32 h 98"/>
                <a:gd name="T2" fmla="*/ 105 w 105"/>
                <a:gd name="T3" fmla="*/ 31 h 98"/>
                <a:gd name="T4" fmla="*/ 103 w 105"/>
                <a:gd name="T5" fmla="*/ 40 h 98"/>
                <a:gd name="T6" fmla="*/ 89 w 105"/>
                <a:gd name="T7" fmla="*/ 39 h 98"/>
                <a:gd name="T8" fmla="*/ 59 w 105"/>
                <a:gd name="T9" fmla="*/ 39 h 98"/>
                <a:gd name="T10" fmla="*/ 53 w 105"/>
                <a:gd name="T11" fmla="*/ 87 h 98"/>
                <a:gd name="T12" fmla="*/ 47 w 105"/>
                <a:gd name="T13" fmla="*/ 95 h 98"/>
                <a:gd name="T14" fmla="*/ 32 w 105"/>
                <a:gd name="T15" fmla="*/ 98 h 98"/>
                <a:gd name="T16" fmla="*/ 29 w 105"/>
                <a:gd name="T17" fmla="*/ 88 h 98"/>
                <a:gd name="T18" fmla="*/ 41 w 105"/>
                <a:gd name="T19" fmla="*/ 87 h 98"/>
                <a:gd name="T20" fmla="*/ 45 w 105"/>
                <a:gd name="T21" fmla="*/ 83 h 98"/>
                <a:gd name="T22" fmla="*/ 51 w 105"/>
                <a:gd name="T23" fmla="*/ 39 h 98"/>
                <a:gd name="T24" fmla="*/ 22 w 105"/>
                <a:gd name="T25" fmla="*/ 39 h 98"/>
                <a:gd name="T26" fmla="*/ 6 w 105"/>
                <a:gd name="T27" fmla="*/ 40 h 98"/>
                <a:gd name="T28" fmla="*/ 7 w 105"/>
                <a:gd name="T29" fmla="*/ 31 h 98"/>
                <a:gd name="T30" fmla="*/ 23 w 105"/>
                <a:gd name="T31" fmla="*/ 32 h 98"/>
                <a:gd name="T32" fmla="*/ 90 w 105"/>
                <a:gd name="T33" fmla="*/ 32 h 98"/>
                <a:gd name="T34" fmla="*/ 22 w 105"/>
                <a:gd name="T35" fmla="*/ 70 h 98"/>
                <a:gd name="T36" fmla="*/ 8 w 105"/>
                <a:gd name="T37" fmla="*/ 88 h 98"/>
                <a:gd name="T38" fmla="*/ 0 w 105"/>
                <a:gd name="T39" fmla="*/ 83 h 98"/>
                <a:gd name="T40" fmla="*/ 15 w 105"/>
                <a:gd name="T41" fmla="*/ 67 h 98"/>
                <a:gd name="T42" fmla="*/ 27 w 105"/>
                <a:gd name="T43" fmla="*/ 49 h 98"/>
                <a:gd name="T44" fmla="*/ 35 w 105"/>
                <a:gd name="T45" fmla="*/ 53 h 98"/>
                <a:gd name="T46" fmla="*/ 22 w 105"/>
                <a:gd name="T47" fmla="*/ 70 h 98"/>
                <a:gd name="T48" fmla="*/ 81 w 105"/>
                <a:gd name="T49" fmla="*/ 1 h 98"/>
                <a:gd name="T50" fmla="*/ 96 w 105"/>
                <a:gd name="T51" fmla="*/ 0 h 98"/>
                <a:gd name="T52" fmla="*/ 94 w 105"/>
                <a:gd name="T53" fmla="*/ 9 h 98"/>
                <a:gd name="T54" fmla="*/ 80 w 105"/>
                <a:gd name="T55" fmla="*/ 8 h 98"/>
                <a:gd name="T56" fmla="*/ 39 w 105"/>
                <a:gd name="T57" fmla="*/ 8 h 98"/>
                <a:gd name="T58" fmla="*/ 23 w 105"/>
                <a:gd name="T59" fmla="*/ 9 h 98"/>
                <a:gd name="T60" fmla="*/ 24 w 105"/>
                <a:gd name="T61" fmla="*/ 0 h 98"/>
                <a:gd name="T62" fmla="*/ 40 w 105"/>
                <a:gd name="T63" fmla="*/ 1 h 98"/>
                <a:gd name="T64" fmla="*/ 81 w 105"/>
                <a:gd name="T65" fmla="*/ 1 h 98"/>
                <a:gd name="T66" fmla="*/ 97 w 105"/>
                <a:gd name="T67" fmla="*/ 81 h 98"/>
                <a:gd name="T68" fmla="*/ 88 w 105"/>
                <a:gd name="T69" fmla="*/ 86 h 98"/>
                <a:gd name="T70" fmla="*/ 68 w 105"/>
                <a:gd name="T71" fmla="*/ 55 h 98"/>
                <a:gd name="T72" fmla="*/ 76 w 105"/>
                <a:gd name="T73" fmla="*/ 50 h 98"/>
                <a:gd name="T74" fmla="*/ 97 w 105"/>
                <a:gd name="T75" fmla="*/ 8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98">
                  <a:moveTo>
                    <a:pt x="90" y="32"/>
                  </a:moveTo>
                  <a:cubicBezTo>
                    <a:pt x="94" y="32"/>
                    <a:pt x="99" y="31"/>
                    <a:pt x="105" y="31"/>
                  </a:cubicBezTo>
                  <a:cubicBezTo>
                    <a:pt x="103" y="40"/>
                    <a:pt x="103" y="40"/>
                    <a:pt x="103" y="40"/>
                  </a:cubicBezTo>
                  <a:cubicBezTo>
                    <a:pt x="98" y="39"/>
                    <a:pt x="93" y="39"/>
                    <a:pt x="89" y="39"/>
                  </a:cubicBezTo>
                  <a:cubicBezTo>
                    <a:pt x="59" y="39"/>
                    <a:pt x="59" y="39"/>
                    <a:pt x="59" y="39"/>
                  </a:cubicBezTo>
                  <a:cubicBezTo>
                    <a:pt x="53" y="87"/>
                    <a:pt x="53" y="87"/>
                    <a:pt x="53" y="87"/>
                  </a:cubicBezTo>
                  <a:cubicBezTo>
                    <a:pt x="52" y="90"/>
                    <a:pt x="50" y="93"/>
                    <a:pt x="47" y="95"/>
                  </a:cubicBezTo>
                  <a:cubicBezTo>
                    <a:pt x="43" y="96"/>
                    <a:pt x="38" y="97"/>
                    <a:pt x="32" y="98"/>
                  </a:cubicBezTo>
                  <a:cubicBezTo>
                    <a:pt x="32" y="95"/>
                    <a:pt x="31" y="91"/>
                    <a:pt x="29" y="88"/>
                  </a:cubicBezTo>
                  <a:cubicBezTo>
                    <a:pt x="34" y="88"/>
                    <a:pt x="38" y="88"/>
                    <a:pt x="41" y="87"/>
                  </a:cubicBezTo>
                  <a:cubicBezTo>
                    <a:pt x="43" y="87"/>
                    <a:pt x="45" y="85"/>
                    <a:pt x="45" y="83"/>
                  </a:cubicBezTo>
                  <a:cubicBezTo>
                    <a:pt x="51" y="39"/>
                    <a:pt x="51" y="39"/>
                    <a:pt x="51" y="39"/>
                  </a:cubicBezTo>
                  <a:cubicBezTo>
                    <a:pt x="22" y="39"/>
                    <a:pt x="22" y="39"/>
                    <a:pt x="22" y="39"/>
                  </a:cubicBezTo>
                  <a:cubicBezTo>
                    <a:pt x="16" y="39"/>
                    <a:pt x="11" y="39"/>
                    <a:pt x="6" y="40"/>
                  </a:cubicBezTo>
                  <a:cubicBezTo>
                    <a:pt x="7" y="31"/>
                    <a:pt x="7" y="31"/>
                    <a:pt x="7" y="31"/>
                  </a:cubicBezTo>
                  <a:cubicBezTo>
                    <a:pt x="12" y="31"/>
                    <a:pt x="18" y="32"/>
                    <a:pt x="23" y="32"/>
                  </a:cubicBezTo>
                  <a:lnTo>
                    <a:pt x="90" y="32"/>
                  </a:lnTo>
                  <a:close/>
                  <a:moveTo>
                    <a:pt x="22" y="70"/>
                  </a:moveTo>
                  <a:cubicBezTo>
                    <a:pt x="18" y="76"/>
                    <a:pt x="13" y="82"/>
                    <a:pt x="8" y="88"/>
                  </a:cubicBezTo>
                  <a:cubicBezTo>
                    <a:pt x="6" y="86"/>
                    <a:pt x="3" y="84"/>
                    <a:pt x="0" y="83"/>
                  </a:cubicBezTo>
                  <a:cubicBezTo>
                    <a:pt x="5" y="78"/>
                    <a:pt x="10" y="72"/>
                    <a:pt x="15" y="67"/>
                  </a:cubicBezTo>
                  <a:cubicBezTo>
                    <a:pt x="19" y="61"/>
                    <a:pt x="23" y="55"/>
                    <a:pt x="27" y="49"/>
                  </a:cubicBezTo>
                  <a:cubicBezTo>
                    <a:pt x="29" y="51"/>
                    <a:pt x="32" y="52"/>
                    <a:pt x="35" y="53"/>
                  </a:cubicBezTo>
                  <a:cubicBezTo>
                    <a:pt x="31" y="58"/>
                    <a:pt x="27" y="64"/>
                    <a:pt x="22" y="70"/>
                  </a:cubicBezTo>
                  <a:close/>
                  <a:moveTo>
                    <a:pt x="81" y="1"/>
                  </a:moveTo>
                  <a:cubicBezTo>
                    <a:pt x="85" y="1"/>
                    <a:pt x="90" y="1"/>
                    <a:pt x="96" y="0"/>
                  </a:cubicBezTo>
                  <a:cubicBezTo>
                    <a:pt x="94" y="9"/>
                    <a:pt x="94" y="9"/>
                    <a:pt x="94" y="9"/>
                  </a:cubicBezTo>
                  <a:cubicBezTo>
                    <a:pt x="89" y="9"/>
                    <a:pt x="84" y="8"/>
                    <a:pt x="80" y="8"/>
                  </a:cubicBezTo>
                  <a:cubicBezTo>
                    <a:pt x="39" y="8"/>
                    <a:pt x="39" y="8"/>
                    <a:pt x="39" y="8"/>
                  </a:cubicBezTo>
                  <a:cubicBezTo>
                    <a:pt x="33" y="8"/>
                    <a:pt x="28" y="9"/>
                    <a:pt x="23" y="9"/>
                  </a:cubicBezTo>
                  <a:cubicBezTo>
                    <a:pt x="24" y="0"/>
                    <a:pt x="24" y="0"/>
                    <a:pt x="24" y="0"/>
                  </a:cubicBezTo>
                  <a:cubicBezTo>
                    <a:pt x="29" y="1"/>
                    <a:pt x="34" y="1"/>
                    <a:pt x="40" y="1"/>
                  </a:cubicBezTo>
                  <a:lnTo>
                    <a:pt x="81" y="1"/>
                  </a:lnTo>
                  <a:close/>
                  <a:moveTo>
                    <a:pt x="97" y="81"/>
                  </a:moveTo>
                  <a:cubicBezTo>
                    <a:pt x="93" y="83"/>
                    <a:pt x="90" y="85"/>
                    <a:pt x="88" y="86"/>
                  </a:cubicBezTo>
                  <a:cubicBezTo>
                    <a:pt x="85" y="79"/>
                    <a:pt x="78" y="69"/>
                    <a:pt x="68" y="55"/>
                  </a:cubicBezTo>
                  <a:cubicBezTo>
                    <a:pt x="71" y="54"/>
                    <a:pt x="73" y="52"/>
                    <a:pt x="76" y="50"/>
                  </a:cubicBezTo>
                  <a:cubicBezTo>
                    <a:pt x="85" y="63"/>
                    <a:pt x="92" y="73"/>
                    <a:pt x="97" y="81"/>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6" name="Freeform 28"/>
            <p:cNvSpPr>
              <a:spLocks noEditPoints="1"/>
            </p:cNvSpPr>
            <p:nvPr/>
          </p:nvSpPr>
          <p:spPr bwMode="auto">
            <a:xfrm>
              <a:off x="9380287" y="4545947"/>
              <a:ext cx="35659" cy="36097"/>
            </a:xfrm>
            <a:custGeom>
              <a:avLst/>
              <a:gdLst>
                <a:gd name="T0" fmla="*/ 26 w 103"/>
                <a:gd name="T1" fmla="*/ 35 h 104"/>
                <a:gd name="T2" fmla="*/ 23 w 103"/>
                <a:gd name="T3" fmla="*/ 53 h 104"/>
                <a:gd name="T4" fmla="*/ 19 w 103"/>
                <a:gd name="T5" fmla="*/ 80 h 104"/>
                <a:gd name="T6" fmla="*/ 30 w 103"/>
                <a:gd name="T7" fmla="*/ 69 h 104"/>
                <a:gd name="T8" fmla="*/ 33 w 103"/>
                <a:gd name="T9" fmla="*/ 78 h 104"/>
                <a:gd name="T10" fmla="*/ 21 w 103"/>
                <a:gd name="T11" fmla="*/ 89 h 104"/>
                <a:gd name="T12" fmla="*/ 11 w 103"/>
                <a:gd name="T13" fmla="*/ 99 h 104"/>
                <a:gd name="T14" fmla="*/ 5 w 103"/>
                <a:gd name="T15" fmla="*/ 92 h 104"/>
                <a:gd name="T16" fmla="*/ 10 w 103"/>
                <a:gd name="T17" fmla="*/ 81 h 104"/>
                <a:gd name="T18" fmla="*/ 16 w 103"/>
                <a:gd name="T19" fmla="*/ 42 h 104"/>
                <a:gd name="T20" fmla="*/ 0 w 103"/>
                <a:gd name="T21" fmla="*/ 43 h 104"/>
                <a:gd name="T22" fmla="*/ 1 w 103"/>
                <a:gd name="T23" fmla="*/ 34 h 104"/>
                <a:gd name="T24" fmla="*/ 13 w 103"/>
                <a:gd name="T25" fmla="*/ 35 h 104"/>
                <a:gd name="T26" fmla="*/ 26 w 103"/>
                <a:gd name="T27" fmla="*/ 35 h 104"/>
                <a:gd name="T28" fmla="*/ 34 w 103"/>
                <a:gd name="T29" fmla="*/ 18 h 104"/>
                <a:gd name="T30" fmla="*/ 26 w 103"/>
                <a:gd name="T31" fmla="*/ 24 h 104"/>
                <a:gd name="T32" fmla="*/ 13 w 103"/>
                <a:gd name="T33" fmla="*/ 6 h 104"/>
                <a:gd name="T34" fmla="*/ 20 w 103"/>
                <a:gd name="T35" fmla="*/ 0 h 104"/>
                <a:gd name="T36" fmla="*/ 34 w 103"/>
                <a:gd name="T37" fmla="*/ 18 h 104"/>
                <a:gd name="T38" fmla="*/ 35 w 103"/>
                <a:gd name="T39" fmla="*/ 47 h 104"/>
                <a:gd name="T40" fmla="*/ 51 w 103"/>
                <a:gd name="T41" fmla="*/ 48 h 104"/>
                <a:gd name="T42" fmla="*/ 91 w 103"/>
                <a:gd name="T43" fmla="*/ 48 h 104"/>
                <a:gd name="T44" fmla="*/ 81 w 103"/>
                <a:gd name="T45" fmla="*/ 65 h 104"/>
                <a:gd name="T46" fmla="*/ 66 w 103"/>
                <a:gd name="T47" fmla="*/ 84 h 104"/>
                <a:gd name="T48" fmla="*/ 98 w 103"/>
                <a:gd name="T49" fmla="*/ 94 h 104"/>
                <a:gd name="T50" fmla="*/ 91 w 103"/>
                <a:gd name="T51" fmla="*/ 103 h 104"/>
                <a:gd name="T52" fmla="*/ 59 w 103"/>
                <a:gd name="T53" fmla="*/ 89 h 104"/>
                <a:gd name="T54" fmla="*/ 44 w 103"/>
                <a:gd name="T55" fmla="*/ 97 h 104"/>
                <a:gd name="T56" fmla="*/ 25 w 103"/>
                <a:gd name="T57" fmla="*/ 104 h 104"/>
                <a:gd name="T58" fmla="*/ 20 w 103"/>
                <a:gd name="T59" fmla="*/ 98 h 104"/>
                <a:gd name="T60" fmla="*/ 39 w 103"/>
                <a:gd name="T61" fmla="*/ 92 h 104"/>
                <a:gd name="T62" fmla="*/ 53 w 103"/>
                <a:gd name="T63" fmla="*/ 84 h 104"/>
                <a:gd name="T64" fmla="*/ 41 w 103"/>
                <a:gd name="T65" fmla="*/ 55 h 104"/>
                <a:gd name="T66" fmla="*/ 34 w 103"/>
                <a:gd name="T67" fmla="*/ 55 h 104"/>
                <a:gd name="T68" fmla="*/ 35 w 103"/>
                <a:gd name="T69" fmla="*/ 47 h 104"/>
                <a:gd name="T70" fmla="*/ 81 w 103"/>
                <a:gd name="T71" fmla="*/ 43 h 104"/>
                <a:gd name="T72" fmla="*/ 74 w 103"/>
                <a:gd name="T73" fmla="*/ 37 h 104"/>
                <a:gd name="T74" fmla="*/ 78 w 103"/>
                <a:gd name="T75" fmla="*/ 12 h 104"/>
                <a:gd name="T76" fmla="*/ 58 w 103"/>
                <a:gd name="T77" fmla="*/ 12 h 104"/>
                <a:gd name="T78" fmla="*/ 52 w 103"/>
                <a:gd name="T79" fmla="*/ 31 h 104"/>
                <a:gd name="T80" fmla="*/ 38 w 103"/>
                <a:gd name="T81" fmla="*/ 46 h 104"/>
                <a:gd name="T82" fmla="*/ 32 w 103"/>
                <a:gd name="T83" fmla="*/ 41 h 104"/>
                <a:gd name="T84" fmla="*/ 47 w 103"/>
                <a:gd name="T85" fmla="*/ 23 h 104"/>
                <a:gd name="T86" fmla="*/ 51 w 103"/>
                <a:gd name="T87" fmla="*/ 5 h 104"/>
                <a:gd name="T88" fmla="*/ 88 w 103"/>
                <a:gd name="T89" fmla="*/ 5 h 104"/>
                <a:gd name="T90" fmla="*/ 86 w 103"/>
                <a:gd name="T91" fmla="*/ 18 h 104"/>
                <a:gd name="T92" fmla="*/ 84 w 103"/>
                <a:gd name="T93" fmla="*/ 30 h 104"/>
                <a:gd name="T94" fmla="*/ 86 w 103"/>
                <a:gd name="T95" fmla="*/ 34 h 104"/>
                <a:gd name="T96" fmla="*/ 93 w 103"/>
                <a:gd name="T97" fmla="*/ 35 h 104"/>
                <a:gd name="T98" fmla="*/ 103 w 103"/>
                <a:gd name="T99" fmla="*/ 34 h 104"/>
                <a:gd name="T100" fmla="*/ 102 w 103"/>
                <a:gd name="T101" fmla="*/ 43 h 104"/>
                <a:gd name="T102" fmla="*/ 81 w 103"/>
                <a:gd name="T103" fmla="*/ 43 h 104"/>
                <a:gd name="T104" fmla="*/ 78 w 103"/>
                <a:gd name="T105" fmla="*/ 55 h 104"/>
                <a:gd name="T106" fmla="*/ 50 w 103"/>
                <a:gd name="T107" fmla="*/ 55 h 104"/>
                <a:gd name="T108" fmla="*/ 61 w 103"/>
                <a:gd name="T109" fmla="*/ 78 h 104"/>
                <a:gd name="T110" fmla="*/ 78 w 103"/>
                <a:gd name="T111" fmla="*/ 5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104">
                  <a:moveTo>
                    <a:pt x="26" y="35"/>
                  </a:moveTo>
                  <a:cubicBezTo>
                    <a:pt x="25" y="40"/>
                    <a:pt x="24" y="46"/>
                    <a:pt x="23" y="53"/>
                  </a:cubicBezTo>
                  <a:cubicBezTo>
                    <a:pt x="19" y="80"/>
                    <a:pt x="19" y="80"/>
                    <a:pt x="19" y="80"/>
                  </a:cubicBezTo>
                  <a:cubicBezTo>
                    <a:pt x="23" y="76"/>
                    <a:pt x="27" y="73"/>
                    <a:pt x="30" y="69"/>
                  </a:cubicBezTo>
                  <a:cubicBezTo>
                    <a:pt x="31" y="72"/>
                    <a:pt x="32" y="75"/>
                    <a:pt x="33" y="78"/>
                  </a:cubicBezTo>
                  <a:cubicBezTo>
                    <a:pt x="29" y="82"/>
                    <a:pt x="25" y="85"/>
                    <a:pt x="21" y="89"/>
                  </a:cubicBezTo>
                  <a:cubicBezTo>
                    <a:pt x="18" y="92"/>
                    <a:pt x="14" y="95"/>
                    <a:pt x="11" y="99"/>
                  </a:cubicBezTo>
                  <a:cubicBezTo>
                    <a:pt x="9" y="96"/>
                    <a:pt x="8" y="94"/>
                    <a:pt x="5" y="92"/>
                  </a:cubicBezTo>
                  <a:cubicBezTo>
                    <a:pt x="8" y="89"/>
                    <a:pt x="10" y="86"/>
                    <a:pt x="10" y="81"/>
                  </a:cubicBezTo>
                  <a:cubicBezTo>
                    <a:pt x="16" y="42"/>
                    <a:pt x="16" y="42"/>
                    <a:pt x="16" y="42"/>
                  </a:cubicBezTo>
                  <a:cubicBezTo>
                    <a:pt x="10" y="42"/>
                    <a:pt x="4" y="43"/>
                    <a:pt x="0" y="43"/>
                  </a:cubicBezTo>
                  <a:cubicBezTo>
                    <a:pt x="1" y="34"/>
                    <a:pt x="1" y="34"/>
                    <a:pt x="1" y="34"/>
                  </a:cubicBezTo>
                  <a:cubicBezTo>
                    <a:pt x="5" y="35"/>
                    <a:pt x="9" y="35"/>
                    <a:pt x="13" y="35"/>
                  </a:cubicBezTo>
                  <a:lnTo>
                    <a:pt x="26" y="35"/>
                  </a:lnTo>
                  <a:close/>
                  <a:moveTo>
                    <a:pt x="34" y="18"/>
                  </a:moveTo>
                  <a:cubicBezTo>
                    <a:pt x="32" y="20"/>
                    <a:pt x="29" y="22"/>
                    <a:pt x="26" y="24"/>
                  </a:cubicBezTo>
                  <a:cubicBezTo>
                    <a:pt x="22" y="17"/>
                    <a:pt x="18" y="11"/>
                    <a:pt x="13" y="6"/>
                  </a:cubicBezTo>
                  <a:cubicBezTo>
                    <a:pt x="15" y="5"/>
                    <a:pt x="17" y="3"/>
                    <a:pt x="20" y="0"/>
                  </a:cubicBezTo>
                  <a:cubicBezTo>
                    <a:pt x="24" y="4"/>
                    <a:pt x="29" y="10"/>
                    <a:pt x="34" y="18"/>
                  </a:cubicBezTo>
                  <a:close/>
                  <a:moveTo>
                    <a:pt x="35" y="47"/>
                  </a:moveTo>
                  <a:cubicBezTo>
                    <a:pt x="40" y="48"/>
                    <a:pt x="45" y="48"/>
                    <a:pt x="51" y="48"/>
                  </a:cubicBezTo>
                  <a:cubicBezTo>
                    <a:pt x="91" y="48"/>
                    <a:pt x="91" y="48"/>
                    <a:pt x="91" y="48"/>
                  </a:cubicBezTo>
                  <a:cubicBezTo>
                    <a:pt x="89" y="53"/>
                    <a:pt x="85" y="59"/>
                    <a:pt x="81" y="65"/>
                  </a:cubicBezTo>
                  <a:cubicBezTo>
                    <a:pt x="77" y="72"/>
                    <a:pt x="72" y="78"/>
                    <a:pt x="66" y="84"/>
                  </a:cubicBezTo>
                  <a:cubicBezTo>
                    <a:pt x="75" y="90"/>
                    <a:pt x="85" y="94"/>
                    <a:pt x="98" y="94"/>
                  </a:cubicBezTo>
                  <a:cubicBezTo>
                    <a:pt x="95" y="97"/>
                    <a:pt x="93" y="100"/>
                    <a:pt x="91" y="103"/>
                  </a:cubicBezTo>
                  <a:cubicBezTo>
                    <a:pt x="79" y="101"/>
                    <a:pt x="68" y="96"/>
                    <a:pt x="59" y="89"/>
                  </a:cubicBezTo>
                  <a:cubicBezTo>
                    <a:pt x="54" y="92"/>
                    <a:pt x="49" y="94"/>
                    <a:pt x="44" y="97"/>
                  </a:cubicBezTo>
                  <a:cubicBezTo>
                    <a:pt x="38" y="100"/>
                    <a:pt x="32" y="102"/>
                    <a:pt x="25" y="104"/>
                  </a:cubicBezTo>
                  <a:cubicBezTo>
                    <a:pt x="25" y="102"/>
                    <a:pt x="23" y="100"/>
                    <a:pt x="20" y="98"/>
                  </a:cubicBezTo>
                  <a:cubicBezTo>
                    <a:pt x="26" y="96"/>
                    <a:pt x="33" y="94"/>
                    <a:pt x="39" y="92"/>
                  </a:cubicBezTo>
                  <a:cubicBezTo>
                    <a:pt x="45" y="89"/>
                    <a:pt x="50" y="86"/>
                    <a:pt x="53" y="84"/>
                  </a:cubicBezTo>
                  <a:cubicBezTo>
                    <a:pt x="48" y="77"/>
                    <a:pt x="44" y="67"/>
                    <a:pt x="41" y="55"/>
                  </a:cubicBezTo>
                  <a:cubicBezTo>
                    <a:pt x="34" y="55"/>
                    <a:pt x="34" y="55"/>
                    <a:pt x="34" y="55"/>
                  </a:cubicBezTo>
                  <a:lnTo>
                    <a:pt x="35" y="47"/>
                  </a:lnTo>
                  <a:close/>
                  <a:moveTo>
                    <a:pt x="81" y="43"/>
                  </a:moveTo>
                  <a:cubicBezTo>
                    <a:pt x="76" y="43"/>
                    <a:pt x="74" y="41"/>
                    <a:pt x="74" y="37"/>
                  </a:cubicBezTo>
                  <a:cubicBezTo>
                    <a:pt x="78" y="12"/>
                    <a:pt x="78" y="12"/>
                    <a:pt x="78" y="12"/>
                  </a:cubicBezTo>
                  <a:cubicBezTo>
                    <a:pt x="58" y="12"/>
                    <a:pt x="58" y="12"/>
                    <a:pt x="58" y="12"/>
                  </a:cubicBezTo>
                  <a:cubicBezTo>
                    <a:pt x="57" y="20"/>
                    <a:pt x="55" y="26"/>
                    <a:pt x="52" y="31"/>
                  </a:cubicBezTo>
                  <a:cubicBezTo>
                    <a:pt x="50" y="36"/>
                    <a:pt x="45" y="41"/>
                    <a:pt x="38" y="46"/>
                  </a:cubicBezTo>
                  <a:cubicBezTo>
                    <a:pt x="37" y="44"/>
                    <a:pt x="35" y="42"/>
                    <a:pt x="32" y="41"/>
                  </a:cubicBezTo>
                  <a:cubicBezTo>
                    <a:pt x="40" y="36"/>
                    <a:pt x="45" y="30"/>
                    <a:pt x="47" y="23"/>
                  </a:cubicBezTo>
                  <a:cubicBezTo>
                    <a:pt x="49" y="17"/>
                    <a:pt x="50" y="10"/>
                    <a:pt x="51" y="5"/>
                  </a:cubicBezTo>
                  <a:cubicBezTo>
                    <a:pt x="88" y="5"/>
                    <a:pt x="88" y="5"/>
                    <a:pt x="88" y="5"/>
                  </a:cubicBezTo>
                  <a:cubicBezTo>
                    <a:pt x="87" y="8"/>
                    <a:pt x="86" y="13"/>
                    <a:pt x="86" y="18"/>
                  </a:cubicBezTo>
                  <a:cubicBezTo>
                    <a:pt x="84" y="30"/>
                    <a:pt x="84" y="30"/>
                    <a:pt x="84" y="30"/>
                  </a:cubicBezTo>
                  <a:cubicBezTo>
                    <a:pt x="84" y="32"/>
                    <a:pt x="84" y="34"/>
                    <a:pt x="86" y="34"/>
                  </a:cubicBezTo>
                  <a:cubicBezTo>
                    <a:pt x="87" y="35"/>
                    <a:pt x="90" y="35"/>
                    <a:pt x="93" y="35"/>
                  </a:cubicBezTo>
                  <a:cubicBezTo>
                    <a:pt x="96" y="34"/>
                    <a:pt x="99" y="34"/>
                    <a:pt x="103" y="34"/>
                  </a:cubicBezTo>
                  <a:cubicBezTo>
                    <a:pt x="102" y="37"/>
                    <a:pt x="101" y="40"/>
                    <a:pt x="102" y="43"/>
                  </a:cubicBezTo>
                  <a:lnTo>
                    <a:pt x="81" y="43"/>
                  </a:lnTo>
                  <a:close/>
                  <a:moveTo>
                    <a:pt x="78" y="55"/>
                  </a:moveTo>
                  <a:cubicBezTo>
                    <a:pt x="50" y="55"/>
                    <a:pt x="50" y="55"/>
                    <a:pt x="50" y="55"/>
                  </a:cubicBezTo>
                  <a:cubicBezTo>
                    <a:pt x="51" y="64"/>
                    <a:pt x="54" y="72"/>
                    <a:pt x="61" y="78"/>
                  </a:cubicBezTo>
                  <a:cubicBezTo>
                    <a:pt x="67" y="72"/>
                    <a:pt x="73" y="64"/>
                    <a:pt x="78" y="5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7" name="Freeform 29"/>
            <p:cNvSpPr>
              <a:spLocks noEditPoints="1"/>
            </p:cNvSpPr>
            <p:nvPr/>
          </p:nvSpPr>
          <p:spPr bwMode="auto">
            <a:xfrm>
              <a:off x="9475280" y="4546678"/>
              <a:ext cx="36390" cy="35074"/>
            </a:xfrm>
            <a:custGeom>
              <a:avLst/>
              <a:gdLst>
                <a:gd name="T0" fmla="*/ 28 w 105"/>
                <a:gd name="T1" fmla="*/ 35 h 101"/>
                <a:gd name="T2" fmla="*/ 25 w 105"/>
                <a:gd name="T3" fmla="*/ 53 h 101"/>
                <a:gd name="T4" fmla="*/ 21 w 105"/>
                <a:gd name="T5" fmla="*/ 80 h 101"/>
                <a:gd name="T6" fmla="*/ 35 w 105"/>
                <a:gd name="T7" fmla="*/ 66 h 101"/>
                <a:gd name="T8" fmla="*/ 41 w 105"/>
                <a:gd name="T9" fmla="*/ 73 h 101"/>
                <a:gd name="T10" fmla="*/ 26 w 105"/>
                <a:gd name="T11" fmla="*/ 86 h 101"/>
                <a:gd name="T12" fmla="*/ 14 w 105"/>
                <a:gd name="T13" fmla="*/ 97 h 101"/>
                <a:gd name="T14" fmla="*/ 9 w 105"/>
                <a:gd name="T15" fmla="*/ 90 h 101"/>
                <a:gd name="T16" fmla="*/ 13 w 105"/>
                <a:gd name="T17" fmla="*/ 79 h 101"/>
                <a:gd name="T18" fmla="*/ 18 w 105"/>
                <a:gd name="T19" fmla="*/ 42 h 101"/>
                <a:gd name="T20" fmla="*/ 0 w 105"/>
                <a:gd name="T21" fmla="*/ 43 h 101"/>
                <a:gd name="T22" fmla="*/ 1 w 105"/>
                <a:gd name="T23" fmla="*/ 34 h 101"/>
                <a:gd name="T24" fmla="*/ 11 w 105"/>
                <a:gd name="T25" fmla="*/ 35 h 101"/>
                <a:gd name="T26" fmla="*/ 28 w 105"/>
                <a:gd name="T27" fmla="*/ 35 h 101"/>
                <a:gd name="T28" fmla="*/ 37 w 105"/>
                <a:gd name="T29" fmla="*/ 20 h 101"/>
                <a:gd name="T30" fmla="*/ 29 w 105"/>
                <a:gd name="T31" fmla="*/ 26 h 101"/>
                <a:gd name="T32" fmla="*/ 14 w 105"/>
                <a:gd name="T33" fmla="*/ 6 h 101"/>
                <a:gd name="T34" fmla="*/ 22 w 105"/>
                <a:gd name="T35" fmla="*/ 1 h 101"/>
                <a:gd name="T36" fmla="*/ 37 w 105"/>
                <a:gd name="T37" fmla="*/ 20 h 101"/>
                <a:gd name="T38" fmla="*/ 66 w 105"/>
                <a:gd name="T39" fmla="*/ 36 h 101"/>
                <a:gd name="T40" fmla="*/ 69 w 105"/>
                <a:gd name="T41" fmla="*/ 13 h 101"/>
                <a:gd name="T42" fmla="*/ 71 w 105"/>
                <a:gd name="T43" fmla="*/ 0 h 101"/>
                <a:gd name="T44" fmla="*/ 80 w 105"/>
                <a:gd name="T45" fmla="*/ 0 h 101"/>
                <a:gd name="T46" fmla="*/ 78 w 105"/>
                <a:gd name="T47" fmla="*/ 10 h 101"/>
                <a:gd name="T48" fmla="*/ 75 w 105"/>
                <a:gd name="T49" fmla="*/ 36 h 101"/>
                <a:gd name="T50" fmla="*/ 93 w 105"/>
                <a:gd name="T51" fmla="*/ 36 h 101"/>
                <a:gd name="T52" fmla="*/ 105 w 105"/>
                <a:gd name="T53" fmla="*/ 35 h 101"/>
                <a:gd name="T54" fmla="*/ 103 w 105"/>
                <a:gd name="T55" fmla="*/ 44 h 101"/>
                <a:gd name="T56" fmla="*/ 92 w 105"/>
                <a:gd name="T57" fmla="*/ 43 h 101"/>
                <a:gd name="T58" fmla="*/ 74 w 105"/>
                <a:gd name="T59" fmla="*/ 43 h 101"/>
                <a:gd name="T60" fmla="*/ 67 w 105"/>
                <a:gd name="T61" fmla="*/ 88 h 101"/>
                <a:gd name="T62" fmla="*/ 66 w 105"/>
                <a:gd name="T63" fmla="*/ 101 h 101"/>
                <a:gd name="T64" fmla="*/ 57 w 105"/>
                <a:gd name="T65" fmla="*/ 101 h 101"/>
                <a:gd name="T66" fmla="*/ 59 w 105"/>
                <a:gd name="T67" fmla="*/ 88 h 101"/>
                <a:gd name="T68" fmla="*/ 65 w 105"/>
                <a:gd name="T69" fmla="*/ 43 h 101"/>
                <a:gd name="T70" fmla="*/ 48 w 105"/>
                <a:gd name="T71" fmla="*/ 43 h 101"/>
                <a:gd name="T72" fmla="*/ 34 w 105"/>
                <a:gd name="T73" fmla="*/ 44 h 101"/>
                <a:gd name="T74" fmla="*/ 36 w 105"/>
                <a:gd name="T75" fmla="*/ 35 h 101"/>
                <a:gd name="T76" fmla="*/ 48 w 105"/>
                <a:gd name="T77" fmla="*/ 36 h 101"/>
                <a:gd name="T78" fmla="*/ 66 w 105"/>
                <a:gd name="T79" fmla="*/ 3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01">
                  <a:moveTo>
                    <a:pt x="28" y="35"/>
                  </a:moveTo>
                  <a:cubicBezTo>
                    <a:pt x="27" y="40"/>
                    <a:pt x="26" y="46"/>
                    <a:pt x="25" y="53"/>
                  </a:cubicBezTo>
                  <a:cubicBezTo>
                    <a:pt x="21" y="80"/>
                    <a:pt x="21" y="80"/>
                    <a:pt x="21" y="80"/>
                  </a:cubicBezTo>
                  <a:cubicBezTo>
                    <a:pt x="27" y="75"/>
                    <a:pt x="32" y="70"/>
                    <a:pt x="35" y="66"/>
                  </a:cubicBezTo>
                  <a:cubicBezTo>
                    <a:pt x="37" y="68"/>
                    <a:pt x="39" y="71"/>
                    <a:pt x="41" y="73"/>
                  </a:cubicBezTo>
                  <a:cubicBezTo>
                    <a:pt x="26" y="86"/>
                    <a:pt x="26" y="86"/>
                    <a:pt x="26" y="86"/>
                  </a:cubicBezTo>
                  <a:cubicBezTo>
                    <a:pt x="22" y="89"/>
                    <a:pt x="18" y="93"/>
                    <a:pt x="14" y="97"/>
                  </a:cubicBezTo>
                  <a:cubicBezTo>
                    <a:pt x="12" y="94"/>
                    <a:pt x="10" y="92"/>
                    <a:pt x="9" y="90"/>
                  </a:cubicBezTo>
                  <a:cubicBezTo>
                    <a:pt x="11" y="88"/>
                    <a:pt x="13" y="84"/>
                    <a:pt x="13" y="79"/>
                  </a:cubicBezTo>
                  <a:cubicBezTo>
                    <a:pt x="18" y="42"/>
                    <a:pt x="18" y="42"/>
                    <a:pt x="18" y="42"/>
                  </a:cubicBezTo>
                  <a:cubicBezTo>
                    <a:pt x="10" y="42"/>
                    <a:pt x="4" y="43"/>
                    <a:pt x="0" y="43"/>
                  </a:cubicBezTo>
                  <a:cubicBezTo>
                    <a:pt x="1" y="34"/>
                    <a:pt x="1" y="34"/>
                    <a:pt x="1" y="34"/>
                  </a:cubicBezTo>
                  <a:cubicBezTo>
                    <a:pt x="6" y="35"/>
                    <a:pt x="9" y="35"/>
                    <a:pt x="11" y="35"/>
                  </a:cubicBezTo>
                  <a:lnTo>
                    <a:pt x="28" y="35"/>
                  </a:lnTo>
                  <a:close/>
                  <a:moveTo>
                    <a:pt x="37" y="20"/>
                  </a:moveTo>
                  <a:cubicBezTo>
                    <a:pt x="34" y="22"/>
                    <a:pt x="32" y="24"/>
                    <a:pt x="29" y="26"/>
                  </a:cubicBezTo>
                  <a:cubicBezTo>
                    <a:pt x="26" y="21"/>
                    <a:pt x="21" y="14"/>
                    <a:pt x="14" y="6"/>
                  </a:cubicBezTo>
                  <a:cubicBezTo>
                    <a:pt x="17" y="5"/>
                    <a:pt x="19" y="3"/>
                    <a:pt x="22" y="1"/>
                  </a:cubicBezTo>
                  <a:cubicBezTo>
                    <a:pt x="25" y="5"/>
                    <a:pt x="30" y="11"/>
                    <a:pt x="37" y="20"/>
                  </a:cubicBezTo>
                  <a:close/>
                  <a:moveTo>
                    <a:pt x="66" y="36"/>
                  </a:moveTo>
                  <a:cubicBezTo>
                    <a:pt x="69" y="13"/>
                    <a:pt x="69" y="13"/>
                    <a:pt x="69" y="13"/>
                  </a:cubicBezTo>
                  <a:cubicBezTo>
                    <a:pt x="70" y="8"/>
                    <a:pt x="71" y="3"/>
                    <a:pt x="71" y="0"/>
                  </a:cubicBezTo>
                  <a:cubicBezTo>
                    <a:pt x="80" y="0"/>
                    <a:pt x="80" y="0"/>
                    <a:pt x="80" y="0"/>
                  </a:cubicBezTo>
                  <a:cubicBezTo>
                    <a:pt x="79" y="4"/>
                    <a:pt x="79" y="7"/>
                    <a:pt x="78" y="10"/>
                  </a:cubicBezTo>
                  <a:cubicBezTo>
                    <a:pt x="75" y="36"/>
                    <a:pt x="75" y="36"/>
                    <a:pt x="75" y="36"/>
                  </a:cubicBezTo>
                  <a:cubicBezTo>
                    <a:pt x="93" y="36"/>
                    <a:pt x="93" y="36"/>
                    <a:pt x="93" y="36"/>
                  </a:cubicBezTo>
                  <a:cubicBezTo>
                    <a:pt x="97" y="36"/>
                    <a:pt x="100" y="36"/>
                    <a:pt x="105" y="35"/>
                  </a:cubicBezTo>
                  <a:cubicBezTo>
                    <a:pt x="103" y="44"/>
                    <a:pt x="103" y="44"/>
                    <a:pt x="103" y="44"/>
                  </a:cubicBezTo>
                  <a:cubicBezTo>
                    <a:pt x="99" y="43"/>
                    <a:pt x="95" y="43"/>
                    <a:pt x="92" y="43"/>
                  </a:cubicBezTo>
                  <a:cubicBezTo>
                    <a:pt x="74" y="43"/>
                    <a:pt x="74" y="43"/>
                    <a:pt x="74" y="43"/>
                  </a:cubicBezTo>
                  <a:cubicBezTo>
                    <a:pt x="67" y="88"/>
                    <a:pt x="67" y="88"/>
                    <a:pt x="67" y="88"/>
                  </a:cubicBezTo>
                  <a:cubicBezTo>
                    <a:pt x="67" y="91"/>
                    <a:pt x="66" y="96"/>
                    <a:pt x="66" y="101"/>
                  </a:cubicBezTo>
                  <a:cubicBezTo>
                    <a:pt x="57" y="101"/>
                    <a:pt x="57" y="101"/>
                    <a:pt x="57" y="101"/>
                  </a:cubicBezTo>
                  <a:cubicBezTo>
                    <a:pt x="58" y="96"/>
                    <a:pt x="58" y="91"/>
                    <a:pt x="59" y="88"/>
                  </a:cubicBezTo>
                  <a:cubicBezTo>
                    <a:pt x="65" y="43"/>
                    <a:pt x="65" y="43"/>
                    <a:pt x="65" y="43"/>
                  </a:cubicBezTo>
                  <a:cubicBezTo>
                    <a:pt x="48" y="43"/>
                    <a:pt x="48" y="43"/>
                    <a:pt x="48" y="43"/>
                  </a:cubicBezTo>
                  <a:cubicBezTo>
                    <a:pt x="43" y="43"/>
                    <a:pt x="39" y="43"/>
                    <a:pt x="34" y="44"/>
                  </a:cubicBezTo>
                  <a:cubicBezTo>
                    <a:pt x="36" y="35"/>
                    <a:pt x="36" y="35"/>
                    <a:pt x="36" y="35"/>
                  </a:cubicBezTo>
                  <a:cubicBezTo>
                    <a:pt x="40" y="36"/>
                    <a:pt x="44" y="36"/>
                    <a:pt x="48" y="36"/>
                  </a:cubicBezTo>
                  <a:lnTo>
                    <a:pt x="66" y="3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8" name="Freeform 30"/>
            <p:cNvSpPr>
              <a:spLocks noEditPoints="1"/>
            </p:cNvSpPr>
            <p:nvPr/>
          </p:nvSpPr>
          <p:spPr bwMode="auto">
            <a:xfrm>
              <a:off x="9567935" y="4545655"/>
              <a:ext cx="40189" cy="36682"/>
            </a:xfrm>
            <a:custGeom>
              <a:avLst/>
              <a:gdLst>
                <a:gd name="T0" fmla="*/ 6 w 116"/>
                <a:gd name="T1" fmla="*/ 96 h 106"/>
                <a:gd name="T2" fmla="*/ 18 w 116"/>
                <a:gd name="T3" fmla="*/ 69 h 106"/>
                <a:gd name="T4" fmla="*/ 18 w 116"/>
                <a:gd name="T5" fmla="*/ 83 h 106"/>
                <a:gd name="T6" fmla="*/ 65 w 116"/>
                <a:gd name="T7" fmla="*/ 39 h 106"/>
                <a:gd name="T8" fmla="*/ 41 w 116"/>
                <a:gd name="T9" fmla="*/ 48 h 106"/>
                <a:gd name="T10" fmla="*/ 61 w 116"/>
                <a:gd name="T11" fmla="*/ 58 h 106"/>
                <a:gd name="T12" fmla="*/ 38 w 116"/>
                <a:gd name="T13" fmla="*/ 67 h 106"/>
                <a:gd name="T14" fmla="*/ 29 w 116"/>
                <a:gd name="T15" fmla="*/ 103 h 106"/>
                <a:gd name="T16" fmla="*/ 15 w 116"/>
                <a:gd name="T17" fmla="*/ 95 h 106"/>
                <a:gd name="T18" fmla="*/ 26 w 116"/>
                <a:gd name="T19" fmla="*/ 91 h 106"/>
                <a:gd name="T20" fmla="*/ 7 w 116"/>
                <a:gd name="T21" fmla="*/ 67 h 106"/>
                <a:gd name="T22" fmla="*/ 31 w 116"/>
                <a:gd name="T23" fmla="*/ 59 h 106"/>
                <a:gd name="T24" fmla="*/ 8 w 116"/>
                <a:gd name="T25" fmla="*/ 48 h 106"/>
                <a:gd name="T26" fmla="*/ 24 w 116"/>
                <a:gd name="T27" fmla="*/ 40 h 106"/>
                <a:gd name="T28" fmla="*/ 49 w 116"/>
                <a:gd name="T29" fmla="*/ 23 h 106"/>
                <a:gd name="T30" fmla="*/ 49 w 116"/>
                <a:gd name="T31" fmla="*/ 40 h 106"/>
                <a:gd name="T32" fmla="*/ 67 w 116"/>
                <a:gd name="T33" fmla="*/ 12 h 106"/>
                <a:gd name="T34" fmla="*/ 50 w 116"/>
                <a:gd name="T35" fmla="*/ 21 h 106"/>
                <a:gd name="T36" fmla="*/ 14 w 116"/>
                <a:gd name="T37" fmla="*/ 21 h 106"/>
                <a:gd name="T38" fmla="*/ 30 w 116"/>
                <a:gd name="T39" fmla="*/ 13 h 106"/>
                <a:gd name="T40" fmla="*/ 37 w 116"/>
                <a:gd name="T41" fmla="*/ 3 h 106"/>
                <a:gd name="T42" fmla="*/ 47 w 116"/>
                <a:gd name="T43" fmla="*/ 13 h 106"/>
                <a:gd name="T44" fmla="*/ 24 w 116"/>
                <a:gd name="T45" fmla="*/ 39 h 106"/>
                <a:gd name="T46" fmla="*/ 28 w 116"/>
                <a:gd name="T47" fmla="*/ 24 h 106"/>
                <a:gd name="T48" fmla="*/ 55 w 116"/>
                <a:gd name="T49" fmla="*/ 85 h 106"/>
                <a:gd name="T50" fmla="*/ 40 w 116"/>
                <a:gd name="T51" fmla="*/ 76 h 106"/>
                <a:gd name="T52" fmla="*/ 55 w 116"/>
                <a:gd name="T53" fmla="*/ 85 h 106"/>
                <a:gd name="T54" fmla="*/ 80 w 116"/>
                <a:gd name="T55" fmla="*/ 36 h 106"/>
                <a:gd name="T56" fmla="*/ 113 w 116"/>
                <a:gd name="T57" fmla="*/ 36 h 106"/>
                <a:gd name="T58" fmla="*/ 101 w 116"/>
                <a:gd name="T59" fmla="*/ 44 h 106"/>
                <a:gd name="T60" fmla="*/ 93 w 116"/>
                <a:gd name="T61" fmla="*/ 106 h 106"/>
                <a:gd name="T62" fmla="*/ 86 w 116"/>
                <a:gd name="T63" fmla="*/ 90 h 106"/>
                <a:gd name="T64" fmla="*/ 79 w 116"/>
                <a:gd name="T65" fmla="*/ 44 h 106"/>
                <a:gd name="T66" fmla="*/ 68 w 116"/>
                <a:gd name="T67" fmla="*/ 86 h 106"/>
                <a:gd name="T68" fmla="*/ 48 w 116"/>
                <a:gd name="T69" fmla="*/ 102 h 106"/>
                <a:gd name="T70" fmla="*/ 67 w 116"/>
                <a:gd name="T71" fmla="*/ 60 h 106"/>
                <a:gd name="T72" fmla="*/ 75 w 116"/>
                <a:gd name="T73" fmla="*/ 8 h 106"/>
                <a:gd name="T74" fmla="*/ 116 w 116"/>
                <a:gd name="T75" fmla="*/ 1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06">
                  <a:moveTo>
                    <a:pt x="18" y="83"/>
                  </a:moveTo>
                  <a:cubicBezTo>
                    <a:pt x="15" y="86"/>
                    <a:pt x="11" y="90"/>
                    <a:pt x="6" y="96"/>
                  </a:cubicBezTo>
                  <a:cubicBezTo>
                    <a:pt x="4" y="94"/>
                    <a:pt x="2" y="92"/>
                    <a:pt x="0" y="91"/>
                  </a:cubicBezTo>
                  <a:cubicBezTo>
                    <a:pt x="7" y="84"/>
                    <a:pt x="13" y="77"/>
                    <a:pt x="18" y="69"/>
                  </a:cubicBezTo>
                  <a:cubicBezTo>
                    <a:pt x="20" y="72"/>
                    <a:pt x="23" y="74"/>
                    <a:pt x="25" y="75"/>
                  </a:cubicBezTo>
                  <a:cubicBezTo>
                    <a:pt x="23" y="77"/>
                    <a:pt x="21" y="80"/>
                    <a:pt x="18" y="83"/>
                  </a:cubicBezTo>
                  <a:close/>
                  <a:moveTo>
                    <a:pt x="49" y="40"/>
                  </a:moveTo>
                  <a:cubicBezTo>
                    <a:pt x="54" y="40"/>
                    <a:pt x="59" y="39"/>
                    <a:pt x="65" y="39"/>
                  </a:cubicBezTo>
                  <a:cubicBezTo>
                    <a:pt x="63" y="48"/>
                    <a:pt x="63" y="48"/>
                    <a:pt x="63" y="48"/>
                  </a:cubicBezTo>
                  <a:cubicBezTo>
                    <a:pt x="58" y="48"/>
                    <a:pt x="51" y="48"/>
                    <a:pt x="41" y="48"/>
                  </a:cubicBezTo>
                  <a:cubicBezTo>
                    <a:pt x="39" y="59"/>
                    <a:pt x="39" y="59"/>
                    <a:pt x="39" y="59"/>
                  </a:cubicBezTo>
                  <a:cubicBezTo>
                    <a:pt x="48" y="59"/>
                    <a:pt x="56" y="59"/>
                    <a:pt x="61" y="58"/>
                  </a:cubicBezTo>
                  <a:cubicBezTo>
                    <a:pt x="60" y="67"/>
                    <a:pt x="60" y="67"/>
                    <a:pt x="60" y="67"/>
                  </a:cubicBezTo>
                  <a:cubicBezTo>
                    <a:pt x="55" y="67"/>
                    <a:pt x="47" y="67"/>
                    <a:pt x="38" y="67"/>
                  </a:cubicBezTo>
                  <a:cubicBezTo>
                    <a:pt x="34" y="94"/>
                    <a:pt x="34" y="94"/>
                    <a:pt x="34" y="94"/>
                  </a:cubicBezTo>
                  <a:cubicBezTo>
                    <a:pt x="34" y="98"/>
                    <a:pt x="32" y="101"/>
                    <a:pt x="29" y="103"/>
                  </a:cubicBezTo>
                  <a:cubicBezTo>
                    <a:pt x="26" y="104"/>
                    <a:pt x="22" y="105"/>
                    <a:pt x="18" y="105"/>
                  </a:cubicBezTo>
                  <a:cubicBezTo>
                    <a:pt x="17" y="101"/>
                    <a:pt x="16" y="98"/>
                    <a:pt x="15" y="95"/>
                  </a:cubicBezTo>
                  <a:cubicBezTo>
                    <a:pt x="19" y="95"/>
                    <a:pt x="22" y="95"/>
                    <a:pt x="23" y="95"/>
                  </a:cubicBezTo>
                  <a:cubicBezTo>
                    <a:pt x="25" y="95"/>
                    <a:pt x="26" y="94"/>
                    <a:pt x="26" y="91"/>
                  </a:cubicBezTo>
                  <a:cubicBezTo>
                    <a:pt x="30" y="67"/>
                    <a:pt x="30" y="67"/>
                    <a:pt x="30" y="67"/>
                  </a:cubicBezTo>
                  <a:cubicBezTo>
                    <a:pt x="20" y="67"/>
                    <a:pt x="13" y="67"/>
                    <a:pt x="7" y="67"/>
                  </a:cubicBezTo>
                  <a:cubicBezTo>
                    <a:pt x="9" y="58"/>
                    <a:pt x="9" y="58"/>
                    <a:pt x="9" y="58"/>
                  </a:cubicBezTo>
                  <a:cubicBezTo>
                    <a:pt x="14" y="59"/>
                    <a:pt x="22" y="59"/>
                    <a:pt x="31" y="59"/>
                  </a:cubicBezTo>
                  <a:cubicBezTo>
                    <a:pt x="32" y="48"/>
                    <a:pt x="32" y="48"/>
                    <a:pt x="32" y="48"/>
                  </a:cubicBezTo>
                  <a:cubicBezTo>
                    <a:pt x="21" y="48"/>
                    <a:pt x="13" y="48"/>
                    <a:pt x="8" y="48"/>
                  </a:cubicBezTo>
                  <a:cubicBezTo>
                    <a:pt x="9" y="39"/>
                    <a:pt x="9" y="39"/>
                    <a:pt x="9" y="39"/>
                  </a:cubicBezTo>
                  <a:cubicBezTo>
                    <a:pt x="14" y="39"/>
                    <a:pt x="19" y="40"/>
                    <a:pt x="24" y="40"/>
                  </a:cubicBezTo>
                  <a:cubicBezTo>
                    <a:pt x="41" y="40"/>
                    <a:pt x="41" y="40"/>
                    <a:pt x="41" y="40"/>
                  </a:cubicBezTo>
                  <a:cubicBezTo>
                    <a:pt x="44" y="32"/>
                    <a:pt x="47" y="27"/>
                    <a:pt x="49" y="23"/>
                  </a:cubicBezTo>
                  <a:cubicBezTo>
                    <a:pt x="51" y="24"/>
                    <a:pt x="54" y="25"/>
                    <a:pt x="58" y="26"/>
                  </a:cubicBezTo>
                  <a:cubicBezTo>
                    <a:pt x="56" y="27"/>
                    <a:pt x="53" y="32"/>
                    <a:pt x="49" y="40"/>
                  </a:cubicBezTo>
                  <a:close/>
                  <a:moveTo>
                    <a:pt x="47" y="13"/>
                  </a:moveTo>
                  <a:cubicBezTo>
                    <a:pt x="54" y="13"/>
                    <a:pt x="61" y="13"/>
                    <a:pt x="67" y="12"/>
                  </a:cubicBezTo>
                  <a:cubicBezTo>
                    <a:pt x="65" y="21"/>
                    <a:pt x="65" y="21"/>
                    <a:pt x="65" y="21"/>
                  </a:cubicBezTo>
                  <a:cubicBezTo>
                    <a:pt x="59" y="21"/>
                    <a:pt x="54" y="21"/>
                    <a:pt x="50" y="21"/>
                  </a:cubicBezTo>
                  <a:cubicBezTo>
                    <a:pt x="29" y="21"/>
                    <a:pt x="29" y="21"/>
                    <a:pt x="29" y="21"/>
                  </a:cubicBezTo>
                  <a:cubicBezTo>
                    <a:pt x="24" y="21"/>
                    <a:pt x="19" y="21"/>
                    <a:pt x="14" y="21"/>
                  </a:cubicBezTo>
                  <a:cubicBezTo>
                    <a:pt x="15" y="12"/>
                    <a:pt x="15" y="12"/>
                    <a:pt x="15" y="12"/>
                  </a:cubicBezTo>
                  <a:cubicBezTo>
                    <a:pt x="20" y="13"/>
                    <a:pt x="25" y="13"/>
                    <a:pt x="30" y="13"/>
                  </a:cubicBezTo>
                  <a:cubicBezTo>
                    <a:pt x="38" y="13"/>
                    <a:pt x="38" y="13"/>
                    <a:pt x="38" y="13"/>
                  </a:cubicBezTo>
                  <a:cubicBezTo>
                    <a:pt x="38" y="10"/>
                    <a:pt x="38" y="6"/>
                    <a:pt x="37" y="3"/>
                  </a:cubicBezTo>
                  <a:cubicBezTo>
                    <a:pt x="40" y="2"/>
                    <a:pt x="43" y="1"/>
                    <a:pt x="47" y="0"/>
                  </a:cubicBezTo>
                  <a:cubicBezTo>
                    <a:pt x="47" y="6"/>
                    <a:pt x="47" y="11"/>
                    <a:pt x="47" y="13"/>
                  </a:cubicBezTo>
                  <a:close/>
                  <a:moveTo>
                    <a:pt x="32" y="36"/>
                  </a:moveTo>
                  <a:cubicBezTo>
                    <a:pt x="29" y="37"/>
                    <a:pt x="26" y="38"/>
                    <a:pt x="24" y="39"/>
                  </a:cubicBezTo>
                  <a:cubicBezTo>
                    <a:pt x="23" y="34"/>
                    <a:pt x="22" y="30"/>
                    <a:pt x="21" y="27"/>
                  </a:cubicBezTo>
                  <a:cubicBezTo>
                    <a:pt x="23" y="26"/>
                    <a:pt x="25" y="24"/>
                    <a:pt x="28" y="24"/>
                  </a:cubicBezTo>
                  <a:cubicBezTo>
                    <a:pt x="30" y="28"/>
                    <a:pt x="31" y="32"/>
                    <a:pt x="32" y="36"/>
                  </a:cubicBezTo>
                  <a:close/>
                  <a:moveTo>
                    <a:pt x="55" y="85"/>
                  </a:moveTo>
                  <a:cubicBezTo>
                    <a:pt x="52" y="87"/>
                    <a:pt x="49" y="89"/>
                    <a:pt x="47" y="91"/>
                  </a:cubicBezTo>
                  <a:cubicBezTo>
                    <a:pt x="45" y="86"/>
                    <a:pt x="43" y="81"/>
                    <a:pt x="40" y="76"/>
                  </a:cubicBezTo>
                  <a:cubicBezTo>
                    <a:pt x="42" y="74"/>
                    <a:pt x="45" y="72"/>
                    <a:pt x="47" y="71"/>
                  </a:cubicBezTo>
                  <a:cubicBezTo>
                    <a:pt x="50" y="75"/>
                    <a:pt x="53" y="80"/>
                    <a:pt x="55" y="85"/>
                  </a:cubicBezTo>
                  <a:close/>
                  <a:moveTo>
                    <a:pt x="83" y="14"/>
                  </a:moveTo>
                  <a:cubicBezTo>
                    <a:pt x="80" y="36"/>
                    <a:pt x="80" y="36"/>
                    <a:pt x="80" y="36"/>
                  </a:cubicBezTo>
                  <a:cubicBezTo>
                    <a:pt x="103" y="36"/>
                    <a:pt x="103" y="36"/>
                    <a:pt x="103" y="36"/>
                  </a:cubicBezTo>
                  <a:cubicBezTo>
                    <a:pt x="106" y="36"/>
                    <a:pt x="110" y="36"/>
                    <a:pt x="113" y="36"/>
                  </a:cubicBezTo>
                  <a:cubicBezTo>
                    <a:pt x="112" y="44"/>
                    <a:pt x="112" y="44"/>
                    <a:pt x="112" y="44"/>
                  </a:cubicBezTo>
                  <a:cubicBezTo>
                    <a:pt x="108" y="44"/>
                    <a:pt x="104" y="44"/>
                    <a:pt x="101" y="44"/>
                  </a:cubicBezTo>
                  <a:cubicBezTo>
                    <a:pt x="95" y="90"/>
                    <a:pt x="95" y="90"/>
                    <a:pt x="95" y="90"/>
                  </a:cubicBezTo>
                  <a:cubicBezTo>
                    <a:pt x="94" y="95"/>
                    <a:pt x="94" y="100"/>
                    <a:pt x="93" y="106"/>
                  </a:cubicBezTo>
                  <a:cubicBezTo>
                    <a:pt x="84" y="106"/>
                    <a:pt x="84" y="106"/>
                    <a:pt x="84" y="106"/>
                  </a:cubicBezTo>
                  <a:cubicBezTo>
                    <a:pt x="85" y="100"/>
                    <a:pt x="86" y="95"/>
                    <a:pt x="86" y="90"/>
                  </a:cubicBezTo>
                  <a:cubicBezTo>
                    <a:pt x="93" y="44"/>
                    <a:pt x="93" y="44"/>
                    <a:pt x="93" y="44"/>
                  </a:cubicBezTo>
                  <a:cubicBezTo>
                    <a:pt x="79" y="44"/>
                    <a:pt x="79" y="44"/>
                    <a:pt x="79" y="44"/>
                  </a:cubicBezTo>
                  <a:cubicBezTo>
                    <a:pt x="78" y="51"/>
                    <a:pt x="76" y="59"/>
                    <a:pt x="75" y="65"/>
                  </a:cubicBezTo>
                  <a:cubicBezTo>
                    <a:pt x="73" y="72"/>
                    <a:pt x="71" y="79"/>
                    <a:pt x="68" y="86"/>
                  </a:cubicBezTo>
                  <a:cubicBezTo>
                    <a:pt x="65" y="92"/>
                    <a:pt x="61" y="99"/>
                    <a:pt x="57" y="106"/>
                  </a:cubicBezTo>
                  <a:cubicBezTo>
                    <a:pt x="54" y="105"/>
                    <a:pt x="51" y="103"/>
                    <a:pt x="48" y="102"/>
                  </a:cubicBezTo>
                  <a:cubicBezTo>
                    <a:pt x="54" y="95"/>
                    <a:pt x="58" y="88"/>
                    <a:pt x="61" y="80"/>
                  </a:cubicBezTo>
                  <a:cubicBezTo>
                    <a:pt x="64" y="73"/>
                    <a:pt x="66" y="66"/>
                    <a:pt x="67" y="60"/>
                  </a:cubicBezTo>
                  <a:cubicBezTo>
                    <a:pt x="69" y="55"/>
                    <a:pt x="70" y="46"/>
                    <a:pt x="71" y="35"/>
                  </a:cubicBezTo>
                  <a:cubicBezTo>
                    <a:pt x="73" y="24"/>
                    <a:pt x="74" y="14"/>
                    <a:pt x="75" y="8"/>
                  </a:cubicBezTo>
                  <a:cubicBezTo>
                    <a:pt x="88" y="7"/>
                    <a:pt x="101" y="5"/>
                    <a:pt x="112" y="1"/>
                  </a:cubicBezTo>
                  <a:cubicBezTo>
                    <a:pt x="113" y="6"/>
                    <a:pt x="115" y="9"/>
                    <a:pt x="116" y="11"/>
                  </a:cubicBezTo>
                  <a:cubicBezTo>
                    <a:pt x="112" y="11"/>
                    <a:pt x="101" y="12"/>
                    <a:pt x="83" y="1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9" name="Freeform 31"/>
            <p:cNvSpPr>
              <a:spLocks noEditPoints="1"/>
            </p:cNvSpPr>
            <p:nvPr/>
          </p:nvSpPr>
          <p:spPr bwMode="auto">
            <a:xfrm>
              <a:off x="9665851" y="4546970"/>
              <a:ext cx="35951" cy="34051"/>
            </a:xfrm>
            <a:custGeom>
              <a:avLst/>
              <a:gdLst>
                <a:gd name="T0" fmla="*/ 85 w 104"/>
                <a:gd name="T1" fmla="*/ 0 h 98"/>
                <a:gd name="T2" fmla="*/ 80 w 104"/>
                <a:gd name="T3" fmla="*/ 32 h 98"/>
                <a:gd name="T4" fmla="*/ 91 w 104"/>
                <a:gd name="T5" fmla="*/ 32 h 98"/>
                <a:gd name="T6" fmla="*/ 104 w 104"/>
                <a:gd name="T7" fmla="*/ 31 h 98"/>
                <a:gd name="T8" fmla="*/ 103 w 104"/>
                <a:gd name="T9" fmla="*/ 40 h 98"/>
                <a:gd name="T10" fmla="*/ 90 w 104"/>
                <a:gd name="T11" fmla="*/ 40 h 98"/>
                <a:gd name="T12" fmla="*/ 79 w 104"/>
                <a:gd name="T13" fmla="*/ 40 h 98"/>
                <a:gd name="T14" fmla="*/ 75 w 104"/>
                <a:gd name="T15" fmla="*/ 74 h 98"/>
                <a:gd name="T16" fmla="*/ 35 w 104"/>
                <a:gd name="T17" fmla="*/ 74 h 98"/>
                <a:gd name="T18" fmla="*/ 40 w 104"/>
                <a:gd name="T19" fmla="*/ 40 h 98"/>
                <a:gd name="T20" fmla="*/ 23 w 104"/>
                <a:gd name="T21" fmla="*/ 40 h 98"/>
                <a:gd name="T22" fmla="*/ 16 w 104"/>
                <a:gd name="T23" fmla="*/ 90 h 98"/>
                <a:gd name="T24" fmla="*/ 72 w 104"/>
                <a:gd name="T25" fmla="*/ 90 h 98"/>
                <a:gd name="T26" fmla="*/ 89 w 104"/>
                <a:gd name="T27" fmla="*/ 89 h 98"/>
                <a:gd name="T28" fmla="*/ 88 w 104"/>
                <a:gd name="T29" fmla="*/ 98 h 98"/>
                <a:gd name="T30" fmla="*/ 71 w 104"/>
                <a:gd name="T31" fmla="*/ 98 h 98"/>
                <a:gd name="T32" fmla="*/ 4 w 104"/>
                <a:gd name="T33" fmla="*/ 98 h 98"/>
                <a:gd name="T34" fmla="*/ 7 w 104"/>
                <a:gd name="T35" fmla="*/ 84 h 98"/>
                <a:gd name="T36" fmla="*/ 14 w 104"/>
                <a:gd name="T37" fmla="*/ 40 h 98"/>
                <a:gd name="T38" fmla="*/ 0 w 104"/>
                <a:gd name="T39" fmla="*/ 40 h 98"/>
                <a:gd name="T40" fmla="*/ 1 w 104"/>
                <a:gd name="T41" fmla="*/ 31 h 98"/>
                <a:gd name="T42" fmla="*/ 15 w 104"/>
                <a:gd name="T43" fmla="*/ 32 h 98"/>
                <a:gd name="T44" fmla="*/ 18 w 104"/>
                <a:gd name="T45" fmla="*/ 5 h 98"/>
                <a:gd name="T46" fmla="*/ 29 w 104"/>
                <a:gd name="T47" fmla="*/ 5 h 98"/>
                <a:gd name="T48" fmla="*/ 24 w 104"/>
                <a:gd name="T49" fmla="*/ 32 h 98"/>
                <a:gd name="T50" fmla="*/ 41 w 104"/>
                <a:gd name="T51" fmla="*/ 32 h 98"/>
                <a:gd name="T52" fmla="*/ 45 w 104"/>
                <a:gd name="T53" fmla="*/ 0 h 98"/>
                <a:gd name="T54" fmla="*/ 56 w 104"/>
                <a:gd name="T55" fmla="*/ 0 h 98"/>
                <a:gd name="T56" fmla="*/ 51 w 104"/>
                <a:gd name="T57" fmla="*/ 32 h 98"/>
                <a:gd name="T58" fmla="*/ 70 w 104"/>
                <a:gd name="T59" fmla="*/ 32 h 98"/>
                <a:gd name="T60" fmla="*/ 74 w 104"/>
                <a:gd name="T61" fmla="*/ 0 h 98"/>
                <a:gd name="T62" fmla="*/ 85 w 104"/>
                <a:gd name="T63" fmla="*/ 0 h 98"/>
                <a:gd name="T64" fmla="*/ 66 w 104"/>
                <a:gd name="T65" fmla="*/ 66 h 98"/>
                <a:gd name="T66" fmla="*/ 69 w 104"/>
                <a:gd name="T67" fmla="*/ 40 h 98"/>
                <a:gd name="T68" fmla="*/ 50 w 104"/>
                <a:gd name="T69" fmla="*/ 40 h 98"/>
                <a:gd name="T70" fmla="*/ 46 w 104"/>
                <a:gd name="T71" fmla="*/ 66 h 98"/>
                <a:gd name="T72" fmla="*/ 66 w 104"/>
                <a:gd name="T73"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98">
                  <a:moveTo>
                    <a:pt x="85" y="0"/>
                  </a:moveTo>
                  <a:cubicBezTo>
                    <a:pt x="84" y="4"/>
                    <a:pt x="82" y="15"/>
                    <a:pt x="80" y="32"/>
                  </a:cubicBezTo>
                  <a:cubicBezTo>
                    <a:pt x="91" y="32"/>
                    <a:pt x="91" y="32"/>
                    <a:pt x="91" y="32"/>
                  </a:cubicBezTo>
                  <a:cubicBezTo>
                    <a:pt x="94" y="32"/>
                    <a:pt x="98" y="32"/>
                    <a:pt x="104" y="31"/>
                  </a:cubicBezTo>
                  <a:cubicBezTo>
                    <a:pt x="103" y="40"/>
                    <a:pt x="103" y="40"/>
                    <a:pt x="103" y="40"/>
                  </a:cubicBezTo>
                  <a:cubicBezTo>
                    <a:pt x="98" y="40"/>
                    <a:pt x="94" y="40"/>
                    <a:pt x="90" y="40"/>
                  </a:cubicBezTo>
                  <a:cubicBezTo>
                    <a:pt x="79" y="40"/>
                    <a:pt x="79" y="40"/>
                    <a:pt x="79" y="40"/>
                  </a:cubicBezTo>
                  <a:cubicBezTo>
                    <a:pt x="76" y="58"/>
                    <a:pt x="75" y="69"/>
                    <a:pt x="75" y="74"/>
                  </a:cubicBezTo>
                  <a:cubicBezTo>
                    <a:pt x="35" y="74"/>
                    <a:pt x="35" y="74"/>
                    <a:pt x="35" y="74"/>
                  </a:cubicBezTo>
                  <a:cubicBezTo>
                    <a:pt x="36" y="70"/>
                    <a:pt x="38" y="58"/>
                    <a:pt x="40" y="40"/>
                  </a:cubicBezTo>
                  <a:cubicBezTo>
                    <a:pt x="23" y="40"/>
                    <a:pt x="23" y="40"/>
                    <a:pt x="23" y="40"/>
                  </a:cubicBezTo>
                  <a:cubicBezTo>
                    <a:pt x="16" y="90"/>
                    <a:pt x="16" y="90"/>
                    <a:pt x="16" y="90"/>
                  </a:cubicBezTo>
                  <a:cubicBezTo>
                    <a:pt x="72" y="90"/>
                    <a:pt x="72" y="90"/>
                    <a:pt x="72" y="90"/>
                  </a:cubicBezTo>
                  <a:cubicBezTo>
                    <a:pt x="78" y="90"/>
                    <a:pt x="84" y="89"/>
                    <a:pt x="89" y="89"/>
                  </a:cubicBezTo>
                  <a:cubicBezTo>
                    <a:pt x="88" y="98"/>
                    <a:pt x="88" y="98"/>
                    <a:pt x="88" y="98"/>
                  </a:cubicBezTo>
                  <a:cubicBezTo>
                    <a:pt x="82" y="98"/>
                    <a:pt x="77" y="98"/>
                    <a:pt x="71" y="98"/>
                  </a:cubicBezTo>
                  <a:cubicBezTo>
                    <a:pt x="4" y="98"/>
                    <a:pt x="4" y="98"/>
                    <a:pt x="4" y="98"/>
                  </a:cubicBezTo>
                  <a:cubicBezTo>
                    <a:pt x="6" y="94"/>
                    <a:pt x="7" y="89"/>
                    <a:pt x="7" y="84"/>
                  </a:cubicBezTo>
                  <a:cubicBezTo>
                    <a:pt x="14" y="40"/>
                    <a:pt x="14" y="40"/>
                    <a:pt x="14" y="40"/>
                  </a:cubicBezTo>
                  <a:cubicBezTo>
                    <a:pt x="9" y="40"/>
                    <a:pt x="4" y="40"/>
                    <a:pt x="0" y="40"/>
                  </a:cubicBezTo>
                  <a:cubicBezTo>
                    <a:pt x="1" y="31"/>
                    <a:pt x="1" y="31"/>
                    <a:pt x="1" y="31"/>
                  </a:cubicBezTo>
                  <a:cubicBezTo>
                    <a:pt x="5" y="32"/>
                    <a:pt x="10" y="32"/>
                    <a:pt x="15" y="32"/>
                  </a:cubicBezTo>
                  <a:cubicBezTo>
                    <a:pt x="17" y="18"/>
                    <a:pt x="18" y="9"/>
                    <a:pt x="18" y="5"/>
                  </a:cubicBezTo>
                  <a:cubicBezTo>
                    <a:pt x="29" y="5"/>
                    <a:pt x="29" y="5"/>
                    <a:pt x="29" y="5"/>
                  </a:cubicBezTo>
                  <a:cubicBezTo>
                    <a:pt x="28" y="8"/>
                    <a:pt x="26" y="17"/>
                    <a:pt x="24" y="32"/>
                  </a:cubicBezTo>
                  <a:cubicBezTo>
                    <a:pt x="41" y="32"/>
                    <a:pt x="41" y="32"/>
                    <a:pt x="41" y="32"/>
                  </a:cubicBezTo>
                  <a:cubicBezTo>
                    <a:pt x="44" y="15"/>
                    <a:pt x="45" y="4"/>
                    <a:pt x="45" y="0"/>
                  </a:cubicBezTo>
                  <a:cubicBezTo>
                    <a:pt x="56" y="0"/>
                    <a:pt x="56" y="0"/>
                    <a:pt x="56" y="0"/>
                  </a:cubicBezTo>
                  <a:cubicBezTo>
                    <a:pt x="55" y="4"/>
                    <a:pt x="53" y="14"/>
                    <a:pt x="51" y="32"/>
                  </a:cubicBezTo>
                  <a:cubicBezTo>
                    <a:pt x="70" y="32"/>
                    <a:pt x="70" y="32"/>
                    <a:pt x="70" y="32"/>
                  </a:cubicBezTo>
                  <a:cubicBezTo>
                    <a:pt x="73" y="15"/>
                    <a:pt x="74" y="5"/>
                    <a:pt x="74" y="0"/>
                  </a:cubicBezTo>
                  <a:lnTo>
                    <a:pt x="85" y="0"/>
                  </a:lnTo>
                  <a:close/>
                  <a:moveTo>
                    <a:pt x="66" y="66"/>
                  </a:moveTo>
                  <a:cubicBezTo>
                    <a:pt x="69" y="40"/>
                    <a:pt x="69" y="40"/>
                    <a:pt x="69" y="40"/>
                  </a:cubicBezTo>
                  <a:cubicBezTo>
                    <a:pt x="50" y="40"/>
                    <a:pt x="50" y="40"/>
                    <a:pt x="50" y="40"/>
                  </a:cubicBezTo>
                  <a:cubicBezTo>
                    <a:pt x="46" y="66"/>
                    <a:pt x="46" y="66"/>
                    <a:pt x="46" y="66"/>
                  </a:cubicBezTo>
                  <a:lnTo>
                    <a:pt x="66" y="6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60" name="Freeform 32"/>
            <p:cNvSpPr>
              <a:spLocks noEditPoints="1"/>
            </p:cNvSpPr>
            <p:nvPr/>
          </p:nvSpPr>
          <p:spPr bwMode="auto">
            <a:xfrm>
              <a:off x="9759236" y="4546386"/>
              <a:ext cx="35951" cy="35659"/>
            </a:xfrm>
            <a:custGeom>
              <a:avLst/>
              <a:gdLst>
                <a:gd name="T0" fmla="*/ 79 w 104"/>
                <a:gd name="T1" fmla="*/ 58 h 103"/>
                <a:gd name="T2" fmla="*/ 104 w 104"/>
                <a:gd name="T3" fmla="*/ 65 h 103"/>
                <a:gd name="T4" fmla="*/ 97 w 104"/>
                <a:gd name="T5" fmla="*/ 74 h 103"/>
                <a:gd name="T6" fmla="*/ 76 w 104"/>
                <a:gd name="T7" fmla="*/ 66 h 103"/>
                <a:gd name="T8" fmla="*/ 75 w 104"/>
                <a:gd name="T9" fmla="*/ 74 h 103"/>
                <a:gd name="T10" fmla="*/ 73 w 104"/>
                <a:gd name="T11" fmla="*/ 87 h 103"/>
                <a:gd name="T12" fmla="*/ 71 w 104"/>
                <a:gd name="T13" fmla="*/ 101 h 103"/>
                <a:gd name="T14" fmla="*/ 61 w 104"/>
                <a:gd name="T15" fmla="*/ 101 h 103"/>
                <a:gd name="T16" fmla="*/ 64 w 104"/>
                <a:gd name="T17" fmla="*/ 87 h 103"/>
                <a:gd name="T18" fmla="*/ 65 w 104"/>
                <a:gd name="T19" fmla="*/ 75 h 103"/>
                <a:gd name="T20" fmla="*/ 66 w 104"/>
                <a:gd name="T21" fmla="*/ 64 h 103"/>
                <a:gd name="T22" fmla="*/ 72 w 104"/>
                <a:gd name="T23" fmla="*/ 64 h 103"/>
                <a:gd name="T24" fmla="*/ 52 w 104"/>
                <a:gd name="T25" fmla="*/ 51 h 103"/>
                <a:gd name="T26" fmla="*/ 32 w 104"/>
                <a:gd name="T27" fmla="*/ 62 h 103"/>
                <a:gd name="T28" fmla="*/ 5 w 104"/>
                <a:gd name="T29" fmla="*/ 72 h 103"/>
                <a:gd name="T30" fmla="*/ 0 w 104"/>
                <a:gd name="T31" fmla="*/ 65 h 103"/>
                <a:gd name="T32" fmla="*/ 19 w 104"/>
                <a:gd name="T33" fmla="*/ 59 h 103"/>
                <a:gd name="T34" fmla="*/ 39 w 104"/>
                <a:gd name="T35" fmla="*/ 50 h 103"/>
                <a:gd name="T36" fmla="*/ 52 w 104"/>
                <a:gd name="T37" fmla="*/ 40 h 103"/>
                <a:gd name="T38" fmla="*/ 60 w 104"/>
                <a:gd name="T39" fmla="*/ 45 h 103"/>
                <a:gd name="T40" fmla="*/ 58 w 104"/>
                <a:gd name="T41" fmla="*/ 46 h 103"/>
                <a:gd name="T42" fmla="*/ 79 w 104"/>
                <a:gd name="T43" fmla="*/ 58 h 103"/>
                <a:gd name="T44" fmla="*/ 35 w 104"/>
                <a:gd name="T45" fmla="*/ 72 h 103"/>
                <a:gd name="T46" fmla="*/ 33 w 104"/>
                <a:gd name="T47" fmla="*/ 81 h 103"/>
                <a:gd name="T48" fmla="*/ 27 w 104"/>
                <a:gd name="T49" fmla="*/ 91 h 103"/>
                <a:gd name="T50" fmla="*/ 13 w 104"/>
                <a:gd name="T51" fmla="*/ 103 h 103"/>
                <a:gd name="T52" fmla="*/ 7 w 104"/>
                <a:gd name="T53" fmla="*/ 96 h 103"/>
                <a:gd name="T54" fmla="*/ 19 w 104"/>
                <a:gd name="T55" fmla="*/ 88 h 103"/>
                <a:gd name="T56" fmla="*/ 25 w 104"/>
                <a:gd name="T57" fmla="*/ 79 h 103"/>
                <a:gd name="T58" fmla="*/ 27 w 104"/>
                <a:gd name="T59" fmla="*/ 72 h 103"/>
                <a:gd name="T60" fmla="*/ 29 w 104"/>
                <a:gd name="T61" fmla="*/ 64 h 103"/>
                <a:gd name="T62" fmla="*/ 37 w 104"/>
                <a:gd name="T63" fmla="*/ 66 h 103"/>
                <a:gd name="T64" fmla="*/ 35 w 104"/>
                <a:gd name="T65" fmla="*/ 72 h 103"/>
                <a:gd name="T66" fmla="*/ 97 w 104"/>
                <a:gd name="T67" fmla="*/ 15 h 103"/>
                <a:gd name="T68" fmla="*/ 96 w 104"/>
                <a:gd name="T69" fmla="*/ 25 h 103"/>
                <a:gd name="T70" fmla="*/ 95 w 104"/>
                <a:gd name="T71" fmla="*/ 39 h 103"/>
                <a:gd name="T72" fmla="*/ 16 w 104"/>
                <a:gd name="T73" fmla="*/ 39 h 103"/>
                <a:gd name="T74" fmla="*/ 18 w 104"/>
                <a:gd name="T75" fmla="*/ 24 h 103"/>
                <a:gd name="T76" fmla="*/ 20 w 104"/>
                <a:gd name="T77" fmla="*/ 15 h 103"/>
                <a:gd name="T78" fmla="*/ 21 w 104"/>
                <a:gd name="T79" fmla="*/ 0 h 103"/>
                <a:gd name="T80" fmla="*/ 100 w 104"/>
                <a:gd name="T81" fmla="*/ 0 h 103"/>
                <a:gd name="T82" fmla="*/ 97 w 104"/>
                <a:gd name="T83" fmla="*/ 15 h 103"/>
                <a:gd name="T84" fmla="*/ 54 w 104"/>
                <a:gd name="T85" fmla="*/ 16 h 103"/>
                <a:gd name="T86" fmla="*/ 55 w 104"/>
                <a:gd name="T87" fmla="*/ 6 h 103"/>
                <a:gd name="T88" fmla="*/ 30 w 104"/>
                <a:gd name="T89" fmla="*/ 6 h 103"/>
                <a:gd name="T90" fmla="*/ 28 w 104"/>
                <a:gd name="T91" fmla="*/ 16 h 103"/>
                <a:gd name="T92" fmla="*/ 54 w 104"/>
                <a:gd name="T93" fmla="*/ 16 h 103"/>
                <a:gd name="T94" fmla="*/ 51 w 104"/>
                <a:gd name="T95" fmla="*/ 33 h 103"/>
                <a:gd name="T96" fmla="*/ 53 w 104"/>
                <a:gd name="T97" fmla="*/ 22 h 103"/>
                <a:gd name="T98" fmla="*/ 27 w 104"/>
                <a:gd name="T99" fmla="*/ 22 h 103"/>
                <a:gd name="T100" fmla="*/ 26 w 104"/>
                <a:gd name="T101" fmla="*/ 33 h 103"/>
                <a:gd name="T102" fmla="*/ 51 w 104"/>
                <a:gd name="T103" fmla="*/ 33 h 103"/>
                <a:gd name="T104" fmla="*/ 88 w 104"/>
                <a:gd name="T105" fmla="*/ 16 h 103"/>
                <a:gd name="T106" fmla="*/ 90 w 104"/>
                <a:gd name="T107" fmla="*/ 6 h 103"/>
                <a:gd name="T108" fmla="*/ 64 w 104"/>
                <a:gd name="T109" fmla="*/ 6 h 103"/>
                <a:gd name="T110" fmla="*/ 62 w 104"/>
                <a:gd name="T111" fmla="*/ 16 h 103"/>
                <a:gd name="T112" fmla="*/ 88 w 104"/>
                <a:gd name="T113" fmla="*/ 16 h 103"/>
                <a:gd name="T114" fmla="*/ 86 w 104"/>
                <a:gd name="T115" fmla="*/ 33 h 103"/>
                <a:gd name="T116" fmla="*/ 87 w 104"/>
                <a:gd name="T117" fmla="*/ 22 h 103"/>
                <a:gd name="T118" fmla="*/ 61 w 104"/>
                <a:gd name="T119" fmla="*/ 22 h 103"/>
                <a:gd name="T120" fmla="*/ 60 w 104"/>
                <a:gd name="T121" fmla="*/ 33 h 103"/>
                <a:gd name="T122" fmla="*/ 86 w 104"/>
                <a:gd name="T123" fmla="*/ 3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 h="103">
                  <a:moveTo>
                    <a:pt x="79" y="58"/>
                  </a:moveTo>
                  <a:cubicBezTo>
                    <a:pt x="89" y="62"/>
                    <a:pt x="97" y="64"/>
                    <a:pt x="104" y="65"/>
                  </a:cubicBezTo>
                  <a:cubicBezTo>
                    <a:pt x="101" y="67"/>
                    <a:pt x="99" y="70"/>
                    <a:pt x="97" y="74"/>
                  </a:cubicBezTo>
                  <a:cubicBezTo>
                    <a:pt x="90" y="72"/>
                    <a:pt x="83" y="69"/>
                    <a:pt x="76" y="66"/>
                  </a:cubicBezTo>
                  <a:cubicBezTo>
                    <a:pt x="75" y="68"/>
                    <a:pt x="75" y="71"/>
                    <a:pt x="75" y="74"/>
                  </a:cubicBezTo>
                  <a:cubicBezTo>
                    <a:pt x="73" y="87"/>
                    <a:pt x="73" y="87"/>
                    <a:pt x="73" y="87"/>
                  </a:cubicBezTo>
                  <a:cubicBezTo>
                    <a:pt x="72" y="92"/>
                    <a:pt x="71" y="96"/>
                    <a:pt x="71" y="101"/>
                  </a:cubicBezTo>
                  <a:cubicBezTo>
                    <a:pt x="61" y="101"/>
                    <a:pt x="61" y="101"/>
                    <a:pt x="61" y="101"/>
                  </a:cubicBezTo>
                  <a:cubicBezTo>
                    <a:pt x="62" y="97"/>
                    <a:pt x="63" y="92"/>
                    <a:pt x="64" y="87"/>
                  </a:cubicBezTo>
                  <a:cubicBezTo>
                    <a:pt x="65" y="75"/>
                    <a:pt x="65" y="75"/>
                    <a:pt x="65" y="75"/>
                  </a:cubicBezTo>
                  <a:cubicBezTo>
                    <a:pt x="66" y="72"/>
                    <a:pt x="66" y="68"/>
                    <a:pt x="66" y="64"/>
                  </a:cubicBezTo>
                  <a:cubicBezTo>
                    <a:pt x="72" y="64"/>
                    <a:pt x="72" y="64"/>
                    <a:pt x="72" y="64"/>
                  </a:cubicBezTo>
                  <a:cubicBezTo>
                    <a:pt x="66" y="62"/>
                    <a:pt x="59" y="57"/>
                    <a:pt x="52" y="51"/>
                  </a:cubicBezTo>
                  <a:cubicBezTo>
                    <a:pt x="47" y="54"/>
                    <a:pt x="40" y="58"/>
                    <a:pt x="32" y="62"/>
                  </a:cubicBezTo>
                  <a:cubicBezTo>
                    <a:pt x="24" y="66"/>
                    <a:pt x="15" y="69"/>
                    <a:pt x="5" y="72"/>
                  </a:cubicBezTo>
                  <a:cubicBezTo>
                    <a:pt x="4" y="70"/>
                    <a:pt x="2" y="67"/>
                    <a:pt x="0" y="65"/>
                  </a:cubicBezTo>
                  <a:cubicBezTo>
                    <a:pt x="5" y="64"/>
                    <a:pt x="11" y="62"/>
                    <a:pt x="19" y="59"/>
                  </a:cubicBezTo>
                  <a:cubicBezTo>
                    <a:pt x="26" y="57"/>
                    <a:pt x="33" y="54"/>
                    <a:pt x="39" y="50"/>
                  </a:cubicBezTo>
                  <a:cubicBezTo>
                    <a:pt x="45" y="46"/>
                    <a:pt x="49" y="43"/>
                    <a:pt x="52" y="40"/>
                  </a:cubicBezTo>
                  <a:cubicBezTo>
                    <a:pt x="54" y="42"/>
                    <a:pt x="57" y="43"/>
                    <a:pt x="60" y="45"/>
                  </a:cubicBezTo>
                  <a:cubicBezTo>
                    <a:pt x="58" y="46"/>
                    <a:pt x="58" y="46"/>
                    <a:pt x="58" y="46"/>
                  </a:cubicBezTo>
                  <a:cubicBezTo>
                    <a:pt x="63" y="51"/>
                    <a:pt x="70" y="55"/>
                    <a:pt x="79" y="58"/>
                  </a:cubicBezTo>
                  <a:close/>
                  <a:moveTo>
                    <a:pt x="35" y="72"/>
                  </a:moveTo>
                  <a:cubicBezTo>
                    <a:pt x="35" y="75"/>
                    <a:pt x="34" y="77"/>
                    <a:pt x="33" y="81"/>
                  </a:cubicBezTo>
                  <a:cubicBezTo>
                    <a:pt x="32" y="84"/>
                    <a:pt x="30" y="87"/>
                    <a:pt x="27" y="91"/>
                  </a:cubicBezTo>
                  <a:cubicBezTo>
                    <a:pt x="24" y="94"/>
                    <a:pt x="19" y="98"/>
                    <a:pt x="13" y="103"/>
                  </a:cubicBezTo>
                  <a:cubicBezTo>
                    <a:pt x="11" y="100"/>
                    <a:pt x="9" y="98"/>
                    <a:pt x="7" y="96"/>
                  </a:cubicBezTo>
                  <a:cubicBezTo>
                    <a:pt x="12" y="93"/>
                    <a:pt x="16" y="90"/>
                    <a:pt x="19" y="88"/>
                  </a:cubicBezTo>
                  <a:cubicBezTo>
                    <a:pt x="22" y="85"/>
                    <a:pt x="24" y="82"/>
                    <a:pt x="25" y="79"/>
                  </a:cubicBezTo>
                  <a:cubicBezTo>
                    <a:pt x="26" y="77"/>
                    <a:pt x="27" y="74"/>
                    <a:pt x="27" y="72"/>
                  </a:cubicBezTo>
                  <a:cubicBezTo>
                    <a:pt x="28" y="71"/>
                    <a:pt x="28" y="68"/>
                    <a:pt x="29" y="64"/>
                  </a:cubicBezTo>
                  <a:cubicBezTo>
                    <a:pt x="32" y="65"/>
                    <a:pt x="35" y="65"/>
                    <a:pt x="37" y="66"/>
                  </a:cubicBezTo>
                  <a:cubicBezTo>
                    <a:pt x="36" y="68"/>
                    <a:pt x="36" y="70"/>
                    <a:pt x="35" y="72"/>
                  </a:cubicBezTo>
                  <a:close/>
                  <a:moveTo>
                    <a:pt x="97" y="15"/>
                  </a:moveTo>
                  <a:cubicBezTo>
                    <a:pt x="96" y="25"/>
                    <a:pt x="96" y="25"/>
                    <a:pt x="96" y="25"/>
                  </a:cubicBezTo>
                  <a:cubicBezTo>
                    <a:pt x="96" y="29"/>
                    <a:pt x="95" y="33"/>
                    <a:pt x="95" y="39"/>
                  </a:cubicBezTo>
                  <a:cubicBezTo>
                    <a:pt x="16" y="39"/>
                    <a:pt x="16" y="39"/>
                    <a:pt x="16" y="39"/>
                  </a:cubicBezTo>
                  <a:cubicBezTo>
                    <a:pt x="17" y="33"/>
                    <a:pt x="18" y="28"/>
                    <a:pt x="18" y="24"/>
                  </a:cubicBezTo>
                  <a:cubicBezTo>
                    <a:pt x="20" y="15"/>
                    <a:pt x="20" y="15"/>
                    <a:pt x="20" y="15"/>
                  </a:cubicBezTo>
                  <a:cubicBezTo>
                    <a:pt x="20" y="9"/>
                    <a:pt x="21" y="4"/>
                    <a:pt x="21" y="0"/>
                  </a:cubicBezTo>
                  <a:cubicBezTo>
                    <a:pt x="100" y="0"/>
                    <a:pt x="100" y="0"/>
                    <a:pt x="100" y="0"/>
                  </a:cubicBezTo>
                  <a:cubicBezTo>
                    <a:pt x="99" y="3"/>
                    <a:pt x="98" y="8"/>
                    <a:pt x="97" y="15"/>
                  </a:cubicBezTo>
                  <a:close/>
                  <a:moveTo>
                    <a:pt x="54" y="16"/>
                  </a:moveTo>
                  <a:cubicBezTo>
                    <a:pt x="55" y="6"/>
                    <a:pt x="55" y="6"/>
                    <a:pt x="55" y="6"/>
                  </a:cubicBezTo>
                  <a:cubicBezTo>
                    <a:pt x="30" y="6"/>
                    <a:pt x="30" y="6"/>
                    <a:pt x="30" y="6"/>
                  </a:cubicBezTo>
                  <a:cubicBezTo>
                    <a:pt x="28" y="16"/>
                    <a:pt x="28" y="16"/>
                    <a:pt x="28" y="16"/>
                  </a:cubicBezTo>
                  <a:lnTo>
                    <a:pt x="54" y="16"/>
                  </a:lnTo>
                  <a:close/>
                  <a:moveTo>
                    <a:pt x="51" y="33"/>
                  </a:moveTo>
                  <a:cubicBezTo>
                    <a:pt x="53" y="22"/>
                    <a:pt x="53" y="22"/>
                    <a:pt x="53" y="22"/>
                  </a:cubicBezTo>
                  <a:cubicBezTo>
                    <a:pt x="27" y="22"/>
                    <a:pt x="27" y="22"/>
                    <a:pt x="27" y="22"/>
                  </a:cubicBezTo>
                  <a:cubicBezTo>
                    <a:pt x="26" y="33"/>
                    <a:pt x="26" y="33"/>
                    <a:pt x="26" y="33"/>
                  </a:cubicBezTo>
                  <a:lnTo>
                    <a:pt x="51" y="33"/>
                  </a:lnTo>
                  <a:close/>
                  <a:moveTo>
                    <a:pt x="88" y="16"/>
                  </a:moveTo>
                  <a:cubicBezTo>
                    <a:pt x="90" y="6"/>
                    <a:pt x="90" y="6"/>
                    <a:pt x="90" y="6"/>
                  </a:cubicBezTo>
                  <a:cubicBezTo>
                    <a:pt x="64" y="6"/>
                    <a:pt x="64" y="6"/>
                    <a:pt x="64" y="6"/>
                  </a:cubicBezTo>
                  <a:cubicBezTo>
                    <a:pt x="62" y="16"/>
                    <a:pt x="62" y="16"/>
                    <a:pt x="62" y="16"/>
                  </a:cubicBezTo>
                  <a:lnTo>
                    <a:pt x="88" y="16"/>
                  </a:lnTo>
                  <a:close/>
                  <a:moveTo>
                    <a:pt x="86" y="33"/>
                  </a:moveTo>
                  <a:cubicBezTo>
                    <a:pt x="87" y="22"/>
                    <a:pt x="87" y="22"/>
                    <a:pt x="87" y="22"/>
                  </a:cubicBezTo>
                  <a:cubicBezTo>
                    <a:pt x="61" y="22"/>
                    <a:pt x="61" y="22"/>
                    <a:pt x="61" y="22"/>
                  </a:cubicBezTo>
                  <a:cubicBezTo>
                    <a:pt x="60" y="33"/>
                    <a:pt x="60" y="33"/>
                    <a:pt x="60" y="33"/>
                  </a:cubicBezTo>
                  <a:lnTo>
                    <a:pt x="86" y="33"/>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61" name="Line 33"/>
            <p:cNvSpPr>
              <a:spLocks noChangeShapeType="1"/>
            </p:cNvSpPr>
            <p:nvPr/>
          </p:nvSpPr>
          <p:spPr bwMode="auto">
            <a:xfrm flipH="1">
              <a:off x="9255481" y="4548432"/>
              <a:ext cx="4530" cy="31129"/>
            </a:xfrm>
            <a:prstGeom prst="line">
              <a:avLst/>
            </a:prstGeom>
            <a:noFill/>
            <a:ln w="14288"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sp>
          <p:nvSpPr>
            <p:cNvPr id="62" name="Line 34"/>
            <p:cNvSpPr>
              <a:spLocks noChangeShapeType="1"/>
            </p:cNvSpPr>
            <p:nvPr/>
          </p:nvSpPr>
          <p:spPr bwMode="auto">
            <a:xfrm flipH="1">
              <a:off x="9348136" y="4548432"/>
              <a:ext cx="4530" cy="31129"/>
            </a:xfrm>
            <a:prstGeom prst="line">
              <a:avLst/>
            </a:prstGeom>
            <a:noFill/>
            <a:ln w="14288"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sp>
          <p:nvSpPr>
            <p:cNvPr id="63" name="Line 35"/>
            <p:cNvSpPr>
              <a:spLocks noChangeShapeType="1"/>
            </p:cNvSpPr>
            <p:nvPr/>
          </p:nvSpPr>
          <p:spPr bwMode="auto">
            <a:xfrm flipH="1">
              <a:off x="9443129" y="4548432"/>
              <a:ext cx="4530" cy="31129"/>
            </a:xfrm>
            <a:prstGeom prst="line">
              <a:avLst/>
            </a:prstGeom>
            <a:noFill/>
            <a:ln w="14288"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sp>
          <p:nvSpPr>
            <p:cNvPr id="64" name="Line 36"/>
            <p:cNvSpPr>
              <a:spLocks noChangeShapeType="1"/>
            </p:cNvSpPr>
            <p:nvPr/>
          </p:nvSpPr>
          <p:spPr bwMode="auto">
            <a:xfrm flipH="1">
              <a:off x="9538268" y="4548432"/>
              <a:ext cx="4092" cy="31129"/>
            </a:xfrm>
            <a:prstGeom prst="line">
              <a:avLst/>
            </a:prstGeom>
            <a:noFill/>
            <a:ln w="14288"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sp>
          <p:nvSpPr>
            <p:cNvPr id="65" name="Line 37"/>
            <p:cNvSpPr>
              <a:spLocks noChangeShapeType="1"/>
            </p:cNvSpPr>
            <p:nvPr/>
          </p:nvSpPr>
          <p:spPr bwMode="auto">
            <a:xfrm flipH="1">
              <a:off x="9633700" y="4548432"/>
              <a:ext cx="4092" cy="31129"/>
            </a:xfrm>
            <a:prstGeom prst="line">
              <a:avLst/>
            </a:prstGeom>
            <a:noFill/>
            <a:ln w="14288"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sp>
          <p:nvSpPr>
            <p:cNvPr id="66" name="Line 38"/>
            <p:cNvSpPr>
              <a:spLocks noChangeShapeType="1"/>
            </p:cNvSpPr>
            <p:nvPr/>
          </p:nvSpPr>
          <p:spPr bwMode="auto">
            <a:xfrm flipH="1">
              <a:off x="9728108" y="4548432"/>
              <a:ext cx="4384" cy="31129"/>
            </a:xfrm>
            <a:prstGeom prst="line">
              <a:avLst/>
            </a:prstGeom>
            <a:noFill/>
            <a:ln w="14288"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endParaRPr>
            </a:p>
          </p:txBody>
        </p:sp>
      </p:grpSp>
      <p:pic>
        <p:nvPicPr>
          <p:cNvPr id="69" name="Picture 3" descr="C:\Documents and Settings\tdz\桌面\未标题-2.png" hidden="1"/>
          <p:cNvPicPr>
            <a:picLocks noChangeAspect="1" noChangeArrowheads="1"/>
          </p:cNvPicPr>
          <p:nvPr userDrawn="1"/>
        </p:nvPicPr>
        <p:blipFill>
          <a:blip r:embed="rId3" cstate="screen"/>
          <a:srcRect/>
          <a:stretch>
            <a:fillRect/>
          </a:stretch>
        </p:blipFill>
        <p:spPr bwMode="auto">
          <a:xfrm>
            <a:off x="7480114" y="6542476"/>
            <a:ext cx="253705" cy="216000"/>
          </a:xfrm>
          <a:prstGeom prst="rect">
            <a:avLst/>
          </a:prstGeom>
          <a:noFill/>
          <a:extLst>
            <a:ext uri="{909E8E84-426E-40DD-AFC4-6F175D3DCCD1}">
              <a14:hiddenFill xmlns:a14="http://schemas.microsoft.com/office/drawing/2010/main">
                <a:solidFill>
                  <a:srgbClr val="FFFFFF"/>
                </a:solidFill>
              </a14:hiddenFill>
            </a:ext>
          </a:extLst>
        </p:spPr>
      </p:pic>
      <p:sp>
        <p:nvSpPr>
          <p:cNvPr id="8" name="日期占位符 7"/>
          <p:cNvSpPr>
            <a:spLocks noGrp="1"/>
          </p:cNvSpPr>
          <p:nvPr>
            <p:ph type="dt" sz="half" idx="11"/>
          </p:nvPr>
        </p:nvSpPr>
        <p:spPr>
          <a:xfrm>
            <a:off x="838200" y="6356350"/>
            <a:ext cx="2743200" cy="365125"/>
          </a:xfrm>
          <a:prstGeom prst="rect">
            <a:avLst/>
          </a:prstGeom>
        </p:spPr>
        <p:txBody>
          <a:bodyPr/>
          <a:lstStyle/>
          <a:p>
            <a:fld id="{618F58CE-AA9F-44F2-B75A-34227CEABCB3}" type="datetimeFigureOut">
              <a:rPr lang="zh-CN" altLang="en-US" smtClean="0"/>
              <a:t>2023/1/10</a:t>
            </a:fld>
            <a:endParaRPr lang="zh-CN" altLang="en-US"/>
          </a:p>
        </p:txBody>
      </p:sp>
      <p:sp>
        <p:nvSpPr>
          <p:cNvPr id="9" name="页脚占位符 8"/>
          <p:cNvSpPr>
            <a:spLocks noGrp="1"/>
          </p:cNvSpPr>
          <p:nvPr>
            <p:ph type="ftr" sz="quarter" idx="12"/>
          </p:nvPr>
        </p:nvSpPr>
        <p:spPr>
          <a:xfrm>
            <a:off x="4038600" y="6356350"/>
            <a:ext cx="4114800" cy="365125"/>
          </a:xfrm>
          <a:prstGeom prst="rect">
            <a:avLst/>
          </a:prstGeom>
        </p:spPr>
        <p:txBody>
          <a:bodyPr/>
          <a:lstStyle/>
          <a:p>
            <a:endParaRPr lang="zh-CN" altLang="en-US" dirty="0"/>
          </a:p>
        </p:txBody>
      </p:sp>
      <p:sp>
        <p:nvSpPr>
          <p:cNvPr id="74" name="任意多边形 73" hidden="1"/>
          <p:cNvSpPr/>
          <p:nvPr userDrawn="1"/>
        </p:nvSpPr>
        <p:spPr>
          <a:xfrm rot="894806">
            <a:off x="779120" y="139286"/>
            <a:ext cx="541052" cy="828000"/>
          </a:xfrm>
          <a:custGeom>
            <a:avLst/>
            <a:gdLst>
              <a:gd name="connsiteX0" fmla="*/ 1651515 w 2990085"/>
              <a:gd name="connsiteY0" fmla="*/ 74436 h 4575877"/>
              <a:gd name="connsiteX1" fmla="*/ 2523002 w 2990085"/>
              <a:gd name="connsiteY1" fmla="*/ 57726 h 4575877"/>
              <a:gd name="connsiteX2" fmla="*/ 2960293 w 2990085"/>
              <a:gd name="connsiteY2" fmla="*/ 524262 h 4575877"/>
              <a:gd name="connsiteX3" fmla="*/ 2750515 w 2990085"/>
              <a:gd name="connsiteY3" fmla="*/ 1375655 h 4575877"/>
              <a:gd name="connsiteX4" fmla="*/ 1825757 w 2990085"/>
              <a:gd name="connsiteY4" fmla="*/ 1957962 h 4575877"/>
              <a:gd name="connsiteX5" fmla="*/ 1624453 w 2990085"/>
              <a:gd name="connsiteY5" fmla="*/ 2000087 h 4575877"/>
              <a:gd name="connsiteX6" fmla="*/ 1637767 w 2990085"/>
              <a:gd name="connsiteY6" fmla="*/ 2869607 h 4575877"/>
              <a:gd name="connsiteX7" fmla="*/ 1636496 w 2990085"/>
              <a:gd name="connsiteY7" fmla="*/ 2945690 h 4575877"/>
              <a:gd name="connsiteX8" fmla="*/ 1633673 w 2990085"/>
              <a:gd name="connsiteY8" fmla="*/ 2946442 h 4575877"/>
              <a:gd name="connsiteX9" fmla="*/ 1633673 w 2990085"/>
              <a:gd name="connsiteY9" fmla="*/ 3401224 h 4575877"/>
              <a:gd name="connsiteX10" fmla="*/ 1630823 w 2990085"/>
              <a:gd name="connsiteY10" fmla="*/ 3401224 h 4575877"/>
              <a:gd name="connsiteX11" fmla="*/ 1635750 w 2990085"/>
              <a:gd name="connsiteY11" fmla="*/ 3723073 h 4575877"/>
              <a:gd name="connsiteX12" fmla="*/ 1626318 w 2990085"/>
              <a:gd name="connsiteY12" fmla="*/ 4162116 h 4575877"/>
              <a:gd name="connsiteX13" fmla="*/ 1998521 w 2990085"/>
              <a:gd name="connsiteY13" fmla="*/ 4114682 h 4575877"/>
              <a:gd name="connsiteX14" fmla="*/ 2387572 w 2990085"/>
              <a:gd name="connsiteY14" fmla="*/ 3936393 h 4575877"/>
              <a:gd name="connsiteX15" fmla="*/ 2393959 w 2990085"/>
              <a:gd name="connsiteY15" fmla="*/ 4089779 h 4575877"/>
              <a:gd name="connsiteX16" fmla="*/ 2032803 w 2990085"/>
              <a:gd name="connsiteY16" fmla="*/ 4243403 h 4575877"/>
              <a:gd name="connsiteX17" fmla="*/ 1655587 w 2990085"/>
              <a:gd name="connsiteY17" fmla="*/ 4315149 h 4575877"/>
              <a:gd name="connsiteX18" fmla="*/ 1273004 w 2990085"/>
              <a:gd name="connsiteY18" fmla="*/ 4388324 h 4575877"/>
              <a:gd name="connsiteX19" fmla="*/ 806011 w 2990085"/>
              <a:gd name="connsiteY19" fmla="*/ 4575877 h 4575877"/>
              <a:gd name="connsiteX20" fmla="*/ 801054 w 2990085"/>
              <a:gd name="connsiteY20" fmla="*/ 4427857 h 4575877"/>
              <a:gd name="connsiteX21" fmla="*/ 1160457 w 2990085"/>
              <a:gd name="connsiteY21" fmla="*/ 4159821 h 4575877"/>
              <a:gd name="connsiteX22" fmla="*/ 1241769 w 2990085"/>
              <a:gd name="connsiteY22" fmla="*/ 3667174 h 4575877"/>
              <a:gd name="connsiteX23" fmla="*/ 1237922 w 2990085"/>
              <a:gd name="connsiteY23" fmla="*/ 3428438 h 4575877"/>
              <a:gd name="connsiteX24" fmla="*/ 1240031 w 2990085"/>
              <a:gd name="connsiteY24" fmla="*/ 3428438 h 4575877"/>
              <a:gd name="connsiteX25" fmla="*/ 1240031 w 2990085"/>
              <a:gd name="connsiteY25" fmla="*/ 3401224 h 4575877"/>
              <a:gd name="connsiteX26" fmla="*/ 1239219 w 2990085"/>
              <a:gd name="connsiteY26" fmla="*/ 3401224 h 4575877"/>
              <a:gd name="connsiteX27" fmla="*/ 1239219 w 2990085"/>
              <a:gd name="connsiteY27" fmla="*/ 2606619 h 4575877"/>
              <a:gd name="connsiteX28" fmla="*/ 1240448 w 2990085"/>
              <a:gd name="connsiteY28" fmla="*/ 2606619 h 4575877"/>
              <a:gd name="connsiteX29" fmla="*/ 1216781 w 2990085"/>
              <a:gd name="connsiteY29" fmla="*/ 1137952 h 4575877"/>
              <a:gd name="connsiteX30" fmla="*/ 1205031 w 2990085"/>
              <a:gd name="connsiteY30" fmla="*/ 986000 h 4575877"/>
              <a:gd name="connsiteX31" fmla="*/ 1010196 w 2990085"/>
              <a:gd name="connsiteY31" fmla="*/ 923011 h 4575877"/>
              <a:gd name="connsiteX32" fmla="*/ 1010953 w 2990085"/>
              <a:gd name="connsiteY32" fmla="*/ 796446 h 4575877"/>
              <a:gd name="connsiteX33" fmla="*/ 1631355 w 2990085"/>
              <a:gd name="connsiteY33" fmla="*/ 516335 h 4575877"/>
              <a:gd name="connsiteX34" fmla="*/ 1619038 w 2990085"/>
              <a:gd name="connsiteY34" fmla="*/ 1030819 h 4575877"/>
              <a:gd name="connsiteX35" fmla="*/ 1617716 w 2990085"/>
              <a:gd name="connsiteY35" fmla="*/ 1823823 h 4575877"/>
              <a:gd name="connsiteX36" fmla="*/ 1868719 w 2990085"/>
              <a:gd name="connsiteY36" fmla="*/ 1774203 h 4575877"/>
              <a:gd name="connsiteX37" fmla="*/ 2397287 w 2990085"/>
              <a:gd name="connsiteY37" fmla="*/ 1343368 h 4575877"/>
              <a:gd name="connsiteX38" fmla="*/ 2504404 w 2990085"/>
              <a:gd name="connsiteY38" fmla="*/ 645679 h 4575877"/>
              <a:gd name="connsiteX39" fmla="*/ 2200442 w 2990085"/>
              <a:gd name="connsiteY39" fmla="*/ 269996 h 4575877"/>
              <a:gd name="connsiteX40" fmla="*/ 1592464 w 2990085"/>
              <a:gd name="connsiteY40" fmla="*/ 262479 h 4575877"/>
              <a:gd name="connsiteX41" fmla="*/ 774828 w 2990085"/>
              <a:gd name="connsiteY41" fmla="*/ 718607 h 4575877"/>
              <a:gd name="connsiteX42" fmla="*/ 255817 w 2990085"/>
              <a:gd name="connsiteY42" fmla="*/ 1465682 h 4575877"/>
              <a:gd name="connsiteX43" fmla="*/ 203204 w 2990085"/>
              <a:gd name="connsiteY43" fmla="*/ 2206292 h 4575877"/>
              <a:gd name="connsiteX44" fmla="*/ 348810 w 2990085"/>
              <a:gd name="connsiteY44" fmla="*/ 2483428 h 4575877"/>
              <a:gd name="connsiteX45" fmla="*/ 622088 w 2990085"/>
              <a:gd name="connsiteY45" fmla="*/ 2657629 h 4575877"/>
              <a:gd name="connsiteX46" fmla="*/ 800805 w 2990085"/>
              <a:gd name="connsiteY46" fmla="*/ 2811066 h 4575877"/>
              <a:gd name="connsiteX47" fmla="*/ 779502 w 2990085"/>
              <a:gd name="connsiteY47" fmla="*/ 2914384 h 4575877"/>
              <a:gd name="connsiteX48" fmla="*/ 686344 w 2990085"/>
              <a:gd name="connsiteY48" fmla="*/ 2985143 h 4575877"/>
              <a:gd name="connsiteX49" fmla="*/ 347086 w 2990085"/>
              <a:gd name="connsiteY49" fmla="*/ 2854362 h 4575877"/>
              <a:gd name="connsiteX50" fmla="*/ 51924 w 2990085"/>
              <a:gd name="connsiteY50" fmla="*/ 2349974 h 4575877"/>
              <a:gd name="connsiteX51" fmla="*/ 301903 w 2990085"/>
              <a:gd name="connsiteY51" fmla="*/ 1002519 h 4575877"/>
              <a:gd name="connsiteX52" fmla="*/ 1651515 w 2990085"/>
              <a:gd name="connsiteY52" fmla="*/ 74436 h 4575877"/>
              <a:gd name="connsiteX0-1" fmla="*/ 1651515 w 2990085"/>
              <a:gd name="connsiteY0-2" fmla="*/ 74436 h 4575877"/>
              <a:gd name="connsiteX1-3" fmla="*/ 2523002 w 2990085"/>
              <a:gd name="connsiteY1-4" fmla="*/ 57726 h 4575877"/>
              <a:gd name="connsiteX2-5" fmla="*/ 2960293 w 2990085"/>
              <a:gd name="connsiteY2-6" fmla="*/ 524262 h 4575877"/>
              <a:gd name="connsiteX3-7" fmla="*/ 2750515 w 2990085"/>
              <a:gd name="connsiteY3-8" fmla="*/ 1375655 h 4575877"/>
              <a:gd name="connsiteX4-9" fmla="*/ 1825757 w 2990085"/>
              <a:gd name="connsiteY4-10" fmla="*/ 1957962 h 4575877"/>
              <a:gd name="connsiteX5-11" fmla="*/ 1624453 w 2990085"/>
              <a:gd name="connsiteY5-12" fmla="*/ 2000087 h 4575877"/>
              <a:gd name="connsiteX6-13" fmla="*/ 1637767 w 2990085"/>
              <a:gd name="connsiteY6-14" fmla="*/ 2869607 h 4575877"/>
              <a:gd name="connsiteX7-15" fmla="*/ 1636496 w 2990085"/>
              <a:gd name="connsiteY7-16" fmla="*/ 2945690 h 4575877"/>
              <a:gd name="connsiteX8-17" fmla="*/ 1633673 w 2990085"/>
              <a:gd name="connsiteY8-18" fmla="*/ 3401224 h 4575877"/>
              <a:gd name="connsiteX9-19" fmla="*/ 1630823 w 2990085"/>
              <a:gd name="connsiteY9-20" fmla="*/ 3401224 h 4575877"/>
              <a:gd name="connsiteX10-21" fmla="*/ 1635750 w 2990085"/>
              <a:gd name="connsiteY10-22" fmla="*/ 3723073 h 4575877"/>
              <a:gd name="connsiteX11-23" fmla="*/ 1626318 w 2990085"/>
              <a:gd name="connsiteY11-24" fmla="*/ 4162116 h 4575877"/>
              <a:gd name="connsiteX12-25" fmla="*/ 1998521 w 2990085"/>
              <a:gd name="connsiteY12-26" fmla="*/ 4114682 h 4575877"/>
              <a:gd name="connsiteX13-27" fmla="*/ 2387572 w 2990085"/>
              <a:gd name="connsiteY13-28" fmla="*/ 3936393 h 4575877"/>
              <a:gd name="connsiteX14-29" fmla="*/ 2393959 w 2990085"/>
              <a:gd name="connsiteY14-30" fmla="*/ 4089779 h 4575877"/>
              <a:gd name="connsiteX15-31" fmla="*/ 2032803 w 2990085"/>
              <a:gd name="connsiteY15-32" fmla="*/ 4243403 h 4575877"/>
              <a:gd name="connsiteX16-33" fmla="*/ 1655587 w 2990085"/>
              <a:gd name="connsiteY16-34" fmla="*/ 4315149 h 4575877"/>
              <a:gd name="connsiteX17-35" fmla="*/ 1273004 w 2990085"/>
              <a:gd name="connsiteY17-36" fmla="*/ 4388324 h 4575877"/>
              <a:gd name="connsiteX18-37" fmla="*/ 806011 w 2990085"/>
              <a:gd name="connsiteY18-38" fmla="*/ 4575877 h 4575877"/>
              <a:gd name="connsiteX19-39" fmla="*/ 801054 w 2990085"/>
              <a:gd name="connsiteY19-40" fmla="*/ 4427857 h 4575877"/>
              <a:gd name="connsiteX20-41" fmla="*/ 1160457 w 2990085"/>
              <a:gd name="connsiteY20-42" fmla="*/ 4159821 h 4575877"/>
              <a:gd name="connsiteX21-43" fmla="*/ 1241769 w 2990085"/>
              <a:gd name="connsiteY21-44" fmla="*/ 3667174 h 4575877"/>
              <a:gd name="connsiteX22-45" fmla="*/ 1237922 w 2990085"/>
              <a:gd name="connsiteY22-46" fmla="*/ 3428438 h 4575877"/>
              <a:gd name="connsiteX23-47" fmla="*/ 1240031 w 2990085"/>
              <a:gd name="connsiteY23-48" fmla="*/ 3428438 h 4575877"/>
              <a:gd name="connsiteX24-49" fmla="*/ 1240031 w 2990085"/>
              <a:gd name="connsiteY24-50" fmla="*/ 3401224 h 4575877"/>
              <a:gd name="connsiteX25-51" fmla="*/ 1239219 w 2990085"/>
              <a:gd name="connsiteY25-52" fmla="*/ 3401224 h 4575877"/>
              <a:gd name="connsiteX26-53" fmla="*/ 1239219 w 2990085"/>
              <a:gd name="connsiteY26-54" fmla="*/ 2606619 h 4575877"/>
              <a:gd name="connsiteX27-55" fmla="*/ 1240448 w 2990085"/>
              <a:gd name="connsiteY27-56" fmla="*/ 2606619 h 4575877"/>
              <a:gd name="connsiteX28-57" fmla="*/ 1216781 w 2990085"/>
              <a:gd name="connsiteY28-58" fmla="*/ 1137952 h 4575877"/>
              <a:gd name="connsiteX29-59" fmla="*/ 1205031 w 2990085"/>
              <a:gd name="connsiteY29-60" fmla="*/ 986000 h 4575877"/>
              <a:gd name="connsiteX30-61" fmla="*/ 1010196 w 2990085"/>
              <a:gd name="connsiteY30-62" fmla="*/ 923011 h 4575877"/>
              <a:gd name="connsiteX31-63" fmla="*/ 1010953 w 2990085"/>
              <a:gd name="connsiteY31-64" fmla="*/ 796446 h 4575877"/>
              <a:gd name="connsiteX32-65" fmla="*/ 1631355 w 2990085"/>
              <a:gd name="connsiteY32-66" fmla="*/ 516335 h 4575877"/>
              <a:gd name="connsiteX33-67" fmla="*/ 1619038 w 2990085"/>
              <a:gd name="connsiteY33-68" fmla="*/ 1030819 h 4575877"/>
              <a:gd name="connsiteX34-69" fmla="*/ 1617716 w 2990085"/>
              <a:gd name="connsiteY34-70" fmla="*/ 1823823 h 4575877"/>
              <a:gd name="connsiteX35-71" fmla="*/ 1868719 w 2990085"/>
              <a:gd name="connsiteY35-72" fmla="*/ 1774203 h 4575877"/>
              <a:gd name="connsiteX36-73" fmla="*/ 2397287 w 2990085"/>
              <a:gd name="connsiteY36-74" fmla="*/ 1343368 h 4575877"/>
              <a:gd name="connsiteX37-75" fmla="*/ 2504404 w 2990085"/>
              <a:gd name="connsiteY37-76" fmla="*/ 645679 h 4575877"/>
              <a:gd name="connsiteX38-77" fmla="*/ 2200442 w 2990085"/>
              <a:gd name="connsiteY38-78" fmla="*/ 269996 h 4575877"/>
              <a:gd name="connsiteX39-79" fmla="*/ 1592464 w 2990085"/>
              <a:gd name="connsiteY39-80" fmla="*/ 262479 h 4575877"/>
              <a:gd name="connsiteX40-81" fmla="*/ 774828 w 2990085"/>
              <a:gd name="connsiteY40-82" fmla="*/ 718607 h 4575877"/>
              <a:gd name="connsiteX41-83" fmla="*/ 255817 w 2990085"/>
              <a:gd name="connsiteY41-84" fmla="*/ 1465682 h 4575877"/>
              <a:gd name="connsiteX42-85" fmla="*/ 203204 w 2990085"/>
              <a:gd name="connsiteY42-86" fmla="*/ 2206292 h 4575877"/>
              <a:gd name="connsiteX43-87" fmla="*/ 348810 w 2990085"/>
              <a:gd name="connsiteY43-88" fmla="*/ 2483428 h 4575877"/>
              <a:gd name="connsiteX44-89" fmla="*/ 622088 w 2990085"/>
              <a:gd name="connsiteY44-90" fmla="*/ 2657629 h 4575877"/>
              <a:gd name="connsiteX45-91" fmla="*/ 800805 w 2990085"/>
              <a:gd name="connsiteY45-92" fmla="*/ 2811066 h 4575877"/>
              <a:gd name="connsiteX46-93" fmla="*/ 779502 w 2990085"/>
              <a:gd name="connsiteY46-94" fmla="*/ 2914384 h 4575877"/>
              <a:gd name="connsiteX47-95" fmla="*/ 686344 w 2990085"/>
              <a:gd name="connsiteY47-96" fmla="*/ 2985143 h 4575877"/>
              <a:gd name="connsiteX48-97" fmla="*/ 347086 w 2990085"/>
              <a:gd name="connsiteY48-98" fmla="*/ 2854362 h 4575877"/>
              <a:gd name="connsiteX49-99" fmla="*/ 51924 w 2990085"/>
              <a:gd name="connsiteY49-100" fmla="*/ 2349974 h 4575877"/>
              <a:gd name="connsiteX50-101" fmla="*/ 301903 w 2990085"/>
              <a:gd name="connsiteY50-102" fmla="*/ 1002519 h 4575877"/>
              <a:gd name="connsiteX51-103" fmla="*/ 1651515 w 2990085"/>
              <a:gd name="connsiteY51-104" fmla="*/ 74436 h 4575877"/>
              <a:gd name="connsiteX0-105" fmla="*/ 1651515 w 2990085"/>
              <a:gd name="connsiteY0-106" fmla="*/ 74436 h 4575877"/>
              <a:gd name="connsiteX1-107" fmla="*/ 2523002 w 2990085"/>
              <a:gd name="connsiteY1-108" fmla="*/ 57726 h 4575877"/>
              <a:gd name="connsiteX2-109" fmla="*/ 2960293 w 2990085"/>
              <a:gd name="connsiteY2-110" fmla="*/ 524262 h 4575877"/>
              <a:gd name="connsiteX3-111" fmla="*/ 2750515 w 2990085"/>
              <a:gd name="connsiteY3-112" fmla="*/ 1375655 h 4575877"/>
              <a:gd name="connsiteX4-113" fmla="*/ 1825757 w 2990085"/>
              <a:gd name="connsiteY4-114" fmla="*/ 1957962 h 4575877"/>
              <a:gd name="connsiteX5-115" fmla="*/ 1624453 w 2990085"/>
              <a:gd name="connsiteY5-116" fmla="*/ 2000087 h 4575877"/>
              <a:gd name="connsiteX6-117" fmla="*/ 1637767 w 2990085"/>
              <a:gd name="connsiteY6-118" fmla="*/ 2869607 h 4575877"/>
              <a:gd name="connsiteX7-119" fmla="*/ 1633673 w 2990085"/>
              <a:gd name="connsiteY7-120" fmla="*/ 3401224 h 4575877"/>
              <a:gd name="connsiteX8-121" fmla="*/ 1630823 w 2990085"/>
              <a:gd name="connsiteY8-122" fmla="*/ 3401224 h 4575877"/>
              <a:gd name="connsiteX9-123" fmla="*/ 1635750 w 2990085"/>
              <a:gd name="connsiteY9-124" fmla="*/ 3723073 h 4575877"/>
              <a:gd name="connsiteX10-125" fmla="*/ 1626318 w 2990085"/>
              <a:gd name="connsiteY10-126" fmla="*/ 4162116 h 4575877"/>
              <a:gd name="connsiteX11-127" fmla="*/ 1998521 w 2990085"/>
              <a:gd name="connsiteY11-128" fmla="*/ 4114682 h 4575877"/>
              <a:gd name="connsiteX12-129" fmla="*/ 2387572 w 2990085"/>
              <a:gd name="connsiteY12-130" fmla="*/ 3936393 h 4575877"/>
              <a:gd name="connsiteX13-131" fmla="*/ 2393959 w 2990085"/>
              <a:gd name="connsiteY13-132" fmla="*/ 4089779 h 4575877"/>
              <a:gd name="connsiteX14-133" fmla="*/ 2032803 w 2990085"/>
              <a:gd name="connsiteY14-134" fmla="*/ 4243403 h 4575877"/>
              <a:gd name="connsiteX15-135" fmla="*/ 1655587 w 2990085"/>
              <a:gd name="connsiteY15-136" fmla="*/ 4315149 h 4575877"/>
              <a:gd name="connsiteX16-137" fmla="*/ 1273004 w 2990085"/>
              <a:gd name="connsiteY16-138" fmla="*/ 4388324 h 4575877"/>
              <a:gd name="connsiteX17-139" fmla="*/ 806011 w 2990085"/>
              <a:gd name="connsiteY17-140" fmla="*/ 4575877 h 4575877"/>
              <a:gd name="connsiteX18-141" fmla="*/ 801054 w 2990085"/>
              <a:gd name="connsiteY18-142" fmla="*/ 4427857 h 4575877"/>
              <a:gd name="connsiteX19-143" fmla="*/ 1160457 w 2990085"/>
              <a:gd name="connsiteY19-144" fmla="*/ 4159821 h 4575877"/>
              <a:gd name="connsiteX20-145" fmla="*/ 1241769 w 2990085"/>
              <a:gd name="connsiteY20-146" fmla="*/ 3667174 h 4575877"/>
              <a:gd name="connsiteX21-147" fmla="*/ 1237922 w 2990085"/>
              <a:gd name="connsiteY21-148" fmla="*/ 3428438 h 4575877"/>
              <a:gd name="connsiteX22-149" fmla="*/ 1240031 w 2990085"/>
              <a:gd name="connsiteY22-150" fmla="*/ 3428438 h 4575877"/>
              <a:gd name="connsiteX23-151" fmla="*/ 1240031 w 2990085"/>
              <a:gd name="connsiteY23-152" fmla="*/ 3401224 h 4575877"/>
              <a:gd name="connsiteX24-153" fmla="*/ 1239219 w 2990085"/>
              <a:gd name="connsiteY24-154" fmla="*/ 3401224 h 4575877"/>
              <a:gd name="connsiteX25-155" fmla="*/ 1239219 w 2990085"/>
              <a:gd name="connsiteY25-156" fmla="*/ 2606619 h 4575877"/>
              <a:gd name="connsiteX26-157" fmla="*/ 1240448 w 2990085"/>
              <a:gd name="connsiteY26-158" fmla="*/ 2606619 h 4575877"/>
              <a:gd name="connsiteX27-159" fmla="*/ 1216781 w 2990085"/>
              <a:gd name="connsiteY27-160" fmla="*/ 1137952 h 4575877"/>
              <a:gd name="connsiteX28-161" fmla="*/ 1205031 w 2990085"/>
              <a:gd name="connsiteY28-162" fmla="*/ 986000 h 4575877"/>
              <a:gd name="connsiteX29-163" fmla="*/ 1010196 w 2990085"/>
              <a:gd name="connsiteY29-164" fmla="*/ 923011 h 4575877"/>
              <a:gd name="connsiteX30-165" fmla="*/ 1010953 w 2990085"/>
              <a:gd name="connsiteY30-166" fmla="*/ 796446 h 4575877"/>
              <a:gd name="connsiteX31-167" fmla="*/ 1631355 w 2990085"/>
              <a:gd name="connsiteY31-168" fmla="*/ 516335 h 4575877"/>
              <a:gd name="connsiteX32-169" fmla="*/ 1619038 w 2990085"/>
              <a:gd name="connsiteY32-170" fmla="*/ 1030819 h 4575877"/>
              <a:gd name="connsiteX33-171" fmla="*/ 1617716 w 2990085"/>
              <a:gd name="connsiteY33-172" fmla="*/ 1823823 h 4575877"/>
              <a:gd name="connsiteX34-173" fmla="*/ 1868719 w 2990085"/>
              <a:gd name="connsiteY34-174" fmla="*/ 1774203 h 4575877"/>
              <a:gd name="connsiteX35-175" fmla="*/ 2397287 w 2990085"/>
              <a:gd name="connsiteY35-176" fmla="*/ 1343368 h 4575877"/>
              <a:gd name="connsiteX36-177" fmla="*/ 2504404 w 2990085"/>
              <a:gd name="connsiteY36-178" fmla="*/ 645679 h 4575877"/>
              <a:gd name="connsiteX37-179" fmla="*/ 2200442 w 2990085"/>
              <a:gd name="connsiteY37-180" fmla="*/ 269996 h 4575877"/>
              <a:gd name="connsiteX38-181" fmla="*/ 1592464 w 2990085"/>
              <a:gd name="connsiteY38-182" fmla="*/ 262479 h 4575877"/>
              <a:gd name="connsiteX39-183" fmla="*/ 774828 w 2990085"/>
              <a:gd name="connsiteY39-184" fmla="*/ 718607 h 4575877"/>
              <a:gd name="connsiteX40-185" fmla="*/ 255817 w 2990085"/>
              <a:gd name="connsiteY40-186" fmla="*/ 1465682 h 4575877"/>
              <a:gd name="connsiteX41-187" fmla="*/ 203204 w 2990085"/>
              <a:gd name="connsiteY41-188" fmla="*/ 2206292 h 4575877"/>
              <a:gd name="connsiteX42-189" fmla="*/ 348810 w 2990085"/>
              <a:gd name="connsiteY42-190" fmla="*/ 2483428 h 4575877"/>
              <a:gd name="connsiteX43-191" fmla="*/ 622088 w 2990085"/>
              <a:gd name="connsiteY43-192" fmla="*/ 2657629 h 4575877"/>
              <a:gd name="connsiteX44-193" fmla="*/ 800805 w 2990085"/>
              <a:gd name="connsiteY44-194" fmla="*/ 2811066 h 4575877"/>
              <a:gd name="connsiteX45-195" fmla="*/ 779502 w 2990085"/>
              <a:gd name="connsiteY45-196" fmla="*/ 2914384 h 4575877"/>
              <a:gd name="connsiteX46-197" fmla="*/ 686344 w 2990085"/>
              <a:gd name="connsiteY46-198" fmla="*/ 2985143 h 4575877"/>
              <a:gd name="connsiteX47-199" fmla="*/ 347086 w 2990085"/>
              <a:gd name="connsiteY47-200" fmla="*/ 2854362 h 4575877"/>
              <a:gd name="connsiteX48-201" fmla="*/ 51924 w 2990085"/>
              <a:gd name="connsiteY48-202" fmla="*/ 2349974 h 4575877"/>
              <a:gd name="connsiteX49-203" fmla="*/ 301903 w 2990085"/>
              <a:gd name="connsiteY49-204" fmla="*/ 1002519 h 4575877"/>
              <a:gd name="connsiteX50-205" fmla="*/ 1651515 w 2990085"/>
              <a:gd name="connsiteY50-206" fmla="*/ 74436 h 4575877"/>
              <a:gd name="connsiteX0-207" fmla="*/ 1651515 w 2990085"/>
              <a:gd name="connsiteY0-208" fmla="*/ 74436 h 4575877"/>
              <a:gd name="connsiteX1-209" fmla="*/ 2523002 w 2990085"/>
              <a:gd name="connsiteY1-210" fmla="*/ 57726 h 4575877"/>
              <a:gd name="connsiteX2-211" fmla="*/ 2960293 w 2990085"/>
              <a:gd name="connsiteY2-212" fmla="*/ 524262 h 4575877"/>
              <a:gd name="connsiteX3-213" fmla="*/ 2750515 w 2990085"/>
              <a:gd name="connsiteY3-214" fmla="*/ 1375655 h 4575877"/>
              <a:gd name="connsiteX4-215" fmla="*/ 1825757 w 2990085"/>
              <a:gd name="connsiteY4-216" fmla="*/ 1957962 h 4575877"/>
              <a:gd name="connsiteX5-217" fmla="*/ 1624453 w 2990085"/>
              <a:gd name="connsiteY5-218" fmla="*/ 2000087 h 4575877"/>
              <a:gd name="connsiteX6-219" fmla="*/ 1633673 w 2990085"/>
              <a:gd name="connsiteY6-220" fmla="*/ 3401224 h 4575877"/>
              <a:gd name="connsiteX7-221" fmla="*/ 1630823 w 2990085"/>
              <a:gd name="connsiteY7-222" fmla="*/ 3401224 h 4575877"/>
              <a:gd name="connsiteX8-223" fmla="*/ 1635750 w 2990085"/>
              <a:gd name="connsiteY8-224" fmla="*/ 3723073 h 4575877"/>
              <a:gd name="connsiteX9-225" fmla="*/ 1626318 w 2990085"/>
              <a:gd name="connsiteY9-226" fmla="*/ 4162116 h 4575877"/>
              <a:gd name="connsiteX10-227" fmla="*/ 1998521 w 2990085"/>
              <a:gd name="connsiteY10-228" fmla="*/ 4114682 h 4575877"/>
              <a:gd name="connsiteX11-229" fmla="*/ 2387572 w 2990085"/>
              <a:gd name="connsiteY11-230" fmla="*/ 3936393 h 4575877"/>
              <a:gd name="connsiteX12-231" fmla="*/ 2393959 w 2990085"/>
              <a:gd name="connsiteY12-232" fmla="*/ 4089779 h 4575877"/>
              <a:gd name="connsiteX13-233" fmla="*/ 2032803 w 2990085"/>
              <a:gd name="connsiteY13-234" fmla="*/ 4243403 h 4575877"/>
              <a:gd name="connsiteX14-235" fmla="*/ 1655587 w 2990085"/>
              <a:gd name="connsiteY14-236" fmla="*/ 4315149 h 4575877"/>
              <a:gd name="connsiteX15-237" fmla="*/ 1273004 w 2990085"/>
              <a:gd name="connsiteY15-238" fmla="*/ 4388324 h 4575877"/>
              <a:gd name="connsiteX16-239" fmla="*/ 806011 w 2990085"/>
              <a:gd name="connsiteY16-240" fmla="*/ 4575877 h 4575877"/>
              <a:gd name="connsiteX17-241" fmla="*/ 801054 w 2990085"/>
              <a:gd name="connsiteY17-242" fmla="*/ 4427857 h 4575877"/>
              <a:gd name="connsiteX18-243" fmla="*/ 1160457 w 2990085"/>
              <a:gd name="connsiteY18-244" fmla="*/ 4159821 h 4575877"/>
              <a:gd name="connsiteX19-245" fmla="*/ 1241769 w 2990085"/>
              <a:gd name="connsiteY19-246" fmla="*/ 3667174 h 4575877"/>
              <a:gd name="connsiteX20-247" fmla="*/ 1237922 w 2990085"/>
              <a:gd name="connsiteY20-248" fmla="*/ 3428438 h 4575877"/>
              <a:gd name="connsiteX21-249" fmla="*/ 1240031 w 2990085"/>
              <a:gd name="connsiteY21-250" fmla="*/ 3428438 h 4575877"/>
              <a:gd name="connsiteX22-251" fmla="*/ 1240031 w 2990085"/>
              <a:gd name="connsiteY22-252" fmla="*/ 3401224 h 4575877"/>
              <a:gd name="connsiteX23-253" fmla="*/ 1239219 w 2990085"/>
              <a:gd name="connsiteY23-254" fmla="*/ 3401224 h 4575877"/>
              <a:gd name="connsiteX24-255" fmla="*/ 1239219 w 2990085"/>
              <a:gd name="connsiteY24-256" fmla="*/ 2606619 h 4575877"/>
              <a:gd name="connsiteX25-257" fmla="*/ 1240448 w 2990085"/>
              <a:gd name="connsiteY25-258" fmla="*/ 2606619 h 4575877"/>
              <a:gd name="connsiteX26-259" fmla="*/ 1216781 w 2990085"/>
              <a:gd name="connsiteY26-260" fmla="*/ 1137952 h 4575877"/>
              <a:gd name="connsiteX27-261" fmla="*/ 1205031 w 2990085"/>
              <a:gd name="connsiteY27-262" fmla="*/ 986000 h 4575877"/>
              <a:gd name="connsiteX28-263" fmla="*/ 1010196 w 2990085"/>
              <a:gd name="connsiteY28-264" fmla="*/ 923011 h 4575877"/>
              <a:gd name="connsiteX29-265" fmla="*/ 1010953 w 2990085"/>
              <a:gd name="connsiteY29-266" fmla="*/ 796446 h 4575877"/>
              <a:gd name="connsiteX30-267" fmla="*/ 1631355 w 2990085"/>
              <a:gd name="connsiteY30-268" fmla="*/ 516335 h 4575877"/>
              <a:gd name="connsiteX31-269" fmla="*/ 1619038 w 2990085"/>
              <a:gd name="connsiteY31-270" fmla="*/ 1030819 h 4575877"/>
              <a:gd name="connsiteX32-271" fmla="*/ 1617716 w 2990085"/>
              <a:gd name="connsiteY32-272" fmla="*/ 1823823 h 4575877"/>
              <a:gd name="connsiteX33-273" fmla="*/ 1868719 w 2990085"/>
              <a:gd name="connsiteY33-274" fmla="*/ 1774203 h 4575877"/>
              <a:gd name="connsiteX34-275" fmla="*/ 2397287 w 2990085"/>
              <a:gd name="connsiteY34-276" fmla="*/ 1343368 h 4575877"/>
              <a:gd name="connsiteX35-277" fmla="*/ 2504404 w 2990085"/>
              <a:gd name="connsiteY35-278" fmla="*/ 645679 h 4575877"/>
              <a:gd name="connsiteX36-279" fmla="*/ 2200442 w 2990085"/>
              <a:gd name="connsiteY36-280" fmla="*/ 269996 h 4575877"/>
              <a:gd name="connsiteX37-281" fmla="*/ 1592464 w 2990085"/>
              <a:gd name="connsiteY37-282" fmla="*/ 262479 h 4575877"/>
              <a:gd name="connsiteX38-283" fmla="*/ 774828 w 2990085"/>
              <a:gd name="connsiteY38-284" fmla="*/ 718607 h 4575877"/>
              <a:gd name="connsiteX39-285" fmla="*/ 255817 w 2990085"/>
              <a:gd name="connsiteY39-286" fmla="*/ 1465682 h 4575877"/>
              <a:gd name="connsiteX40-287" fmla="*/ 203204 w 2990085"/>
              <a:gd name="connsiteY40-288" fmla="*/ 2206292 h 4575877"/>
              <a:gd name="connsiteX41-289" fmla="*/ 348810 w 2990085"/>
              <a:gd name="connsiteY41-290" fmla="*/ 2483428 h 4575877"/>
              <a:gd name="connsiteX42-291" fmla="*/ 622088 w 2990085"/>
              <a:gd name="connsiteY42-292" fmla="*/ 2657629 h 4575877"/>
              <a:gd name="connsiteX43-293" fmla="*/ 800805 w 2990085"/>
              <a:gd name="connsiteY43-294" fmla="*/ 2811066 h 4575877"/>
              <a:gd name="connsiteX44-295" fmla="*/ 779502 w 2990085"/>
              <a:gd name="connsiteY44-296" fmla="*/ 2914384 h 4575877"/>
              <a:gd name="connsiteX45-297" fmla="*/ 686344 w 2990085"/>
              <a:gd name="connsiteY45-298" fmla="*/ 2985143 h 4575877"/>
              <a:gd name="connsiteX46-299" fmla="*/ 347086 w 2990085"/>
              <a:gd name="connsiteY46-300" fmla="*/ 2854362 h 4575877"/>
              <a:gd name="connsiteX47-301" fmla="*/ 51924 w 2990085"/>
              <a:gd name="connsiteY47-302" fmla="*/ 2349974 h 4575877"/>
              <a:gd name="connsiteX48-303" fmla="*/ 301903 w 2990085"/>
              <a:gd name="connsiteY48-304" fmla="*/ 1002519 h 4575877"/>
              <a:gd name="connsiteX49-305" fmla="*/ 1651515 w 2990085"/>
              <a:gd name="connsiteY49-306" fmla="*/ 74436 h 4575877"/>
              <a:gd name="connsiteX0-307" fmla="*/ 1651515 w 2990085"/>
              <a:gd name="connsiteY0-308" fmla="*/ 74436 h 4575877"/>
              <a:gd name="connsiteX1-309" fmla="*/ 2523002 w 2990085"/>
              <a:gd name="connsiteY1-310" fmla="*/ 57726 h 4575877"/>
              <a:gd name="connsiteX2-311" fmla="*/ 2960293 w 2990085"/>
              <a:gd name="connsiteY2-312" fmla="*/ 524262 h 4575877"/>
              <a:gd name="connsiteX3-313" fmla="*/ 2750515 w 2990085"/>
              <a:gd name="connsiteY3-314" fmla="*/ 1375655 h 4575877"/>
              <a:gd name="connsiteX4-315" fmla="*/ 1825757 w 2990085"/>
              <a:gd name="connsiteY4-316" fmla="*/ 1957962 h 4575877"/>
              <a:gd name="connsiteX5-317" fmla="*/ 1624453 w 2990085"/>
              <a:gd name="connsiteY5-318" fmla="*/ 2000087 h 4575877"/>
              <a:gd name="connsiteX6-319" fmla="*/ 1633673 w 2990085"/>
              <a:gd name="connsiteY6-320" fmla="*/ 3401224 h 4575877"/>
              <a:gd name="connsiteX7-321" fmla="*/ 1630823 w 2990085"/>
              <a:gd name="connsiteY7-322" fmla="*/ 3401224 h 4575877"/>
              <a:gd name="connsiteX8-323" fmla="*/ 1635750 w 2990085"/>
              <a:gd name="connsiteY8-324" fmla="*/ 3723073 h 4575877"/>
              <a:gd name="connsiteX9-325" fmla="*/ 1626318 w 2990085"/>
              <a:gd name="connsiteY9-326" fmla="*/ 4162116 h 4575877"/>
              <a:gd name="connsiteX10-327" fmla="*/ 1998521 w 2990085"/>
              <a:gd name="connsiteY10-328" fmla="*/ 4114682 h 4575877"/>
              <a:gd name="connsiteX11-329" fmla="*/ 2387572 w 2990085"/>
              <a:gd name="connsiteY11-330" fmla="*/ 3936393 h 4575877"/>
              <a:gd name="connsiteX12-331" fmla="*/ 2393959 w 2990085"/>
              <a:gd name="connsiteY12-332" fmla="*/ 4089779 h 4575877"/>
              <a:gd name="connsiteX13-333" fmla="*/ 2032803 w 2990085"/>
              <a:gd name="connsiteY13-334" fmla="*/ 4243403 h 4575877"/>
              <a:gd name="connsiteX14-335" fmla="*/ 1655587 w 2990085"/>
              <a:gd name="connsiteY14-336" fmla="*/ 4315149 h 4575877"/>
              <a:gd name="connsiteX15-337" fmla="*/ 1273004 w 2990085"/>
              <a:gd name="connsiteY15-338" fmla="*/ 4388324 h 4575877"/>
              <a:gd name="connsiteX16-339" fmla="*/ 806011 w 2990085"/>
              <a:gd name="connsiteY16-340" fmla="*/ 4575877 h 4575877"/>
              <a:gd name="connsiteX17-341" fmla="*/ 801054 w 2990085"/>
              <a:gd name="connsiteY17-342" fmla="*/ 4427857 h 4575877"/>
              <a:gd name="connsiteX18-343" fmla="*/ 1160457 w 2990085"/>
              <a:gd name="connsiteY18-344" fmla="*/ 4159821 h 4575877"/>
              <a:gd name="connsiteX19-345" fmla="*/ 1241769 w 2990085"/>
              <a:gd name="connsiteY19-346" fmla="*/ 3667174 h 4575877"/>
              <a:gd name="connsiteX20-347" fmla="*/ 1237922 w 2990085"/>
              <a:gd name="connsiteY20-348" fmla="*/ 3428438 h 4575877"/>
              <a:gd name="connsiteX21-349" fmla="*/ 1240031 w 2990085"/>
              <a:gd name="connsiteY21-350" fmla="*/ 3428438 h 4575877"/>
              <a:gd name="connsiteX22-351" fmla="*/ 1240031 w 2990085"/>
              <a:gd name="connsiteY22-352" fmla="*/ 3401224 h 4575877"/>
              <a:gd name="connsiteX23-353" fmla="*/ 1239219 w 2990085"/>
              <a:gd name="connsiteY23-354" fmla="*/ 2606619 h 4575877"/>
              <a:gd name="connsiteX24-355" fmla="*/ 1240448 w 2990085"/>
              <a:gd name="connsiteY24-356" fmla="*/ 2606619 h 4575877"/>
              <a:gd name="connsiteX25-357" fmla="*/ 1216781 w 2990085"/>
              <a:gd name="connsiteY25-358" fmla="*/ 1137952 h 4575877"/>
              <a:gd name="connsiteX26-359" fmla="*/ 1205031 w 2990085"/>
              <a:gd name="connsiteY26-360" fmla="*/ 986000 h 4575877"/>
              <a:gd name="connsiteX27-361" fmla="*/ 1010196 w 2990085"/>
              <a:gd name="connsiteY27-362" fmla="*/ 923011 h 4575877"/>
              <a:gd name="connsiteX28-363" fmla="*/ 1010953 w 2990085"/>
              <a:gd name="connsiteY28-364" fmla="*/ 796446 h 4575877"/>
              <a:gd name="connsiteX29-365" fmla="*/ 1631355 w 2990085"/>
              <a:gd name="connsiteY29-366" fmla="*/ 516335 h 4575877"/>
              <a:gd name="connsiteX30-367" fmla="*/ 1619038 w 2990085"/>
              <a:gd name="connsiteY30-368" fmla="*/ 1030819 h 4575877"/>
              <a:gd name="connsiteX31-369" fmla="*/ 1617716 w 2990085"/>
              <a:gd name="connsiteY31-370" fmla="*/ 1823823 h 4575877"/>
              <a:gd name="connsiteX32-371" fmla="*/ 1868719 w 2990085"/>
              <a:gd name="connsiteY32-372" fmla="*/ 1774203 h 4575877"/>
              <a:gd name="connsiteX33-373" fmla="*/ 2397287 w 2990085"/>
              <a:gd name="connsiteY33-374" fmla="*/ 1343368 h 4575877"/>
              <a:gd name="connsiteX34-375" fmla="*/ 2504404 w 2990085"/>
              <a:gd name="connsiteY34-376" fmla="*/ 645679 h 4575877"/>
              <a:gd name="connsiteX35-377" fmla="*/ 2200442 w 2990085"/>
              <a:gd name="connsiteY35-378" fmla="*/ 269996 h 4575877"/>
              <a:gd name="connsiteX36-379" fmla="*/ 1592464 w 2990085"/>
              <a:gd name="connsiteY36-380" fmla="*/ 262479 h 4575877"/>
              <a:gd name="connsiteX37-381" fmla="*/ 774828 w 2990085"/>
              <a:gd name="connsiteY37-382" fmla="*/ 718607 h 4575877"/>
              <a:gd name="connsiteX38-383" fmla="*/ 255817 w 2990085"/>
              <a:gd name="connsiteY38-384" fmla="*/ 1465682 h 4575877"/>
              <a:gd name="connsiteX39-385" fmla="*/ 203204 w 2990085"/>
              <a:gd name="connsiteY39-386" fmla="*/ 2206292 h 4575877"/>
              <a:gd name="connsiteX40-387" fmla="*/ 348810 w 2990085"/>
              <a:gd name="connsiteY40-388" fmla="*/ 2483428 h 4575877"/>
              <a:gd name="connsiteX41-389" fmla="*/ 622088 w 2990085"/>
              <a:gd name="connsiteY41-390" fmla="*/ 2657629 h 4575877"/>
              <a:gd name="connsiteX42-391" fmla="*/ 800805 w 2990085"/>
              <a:gd name="connsiteY42-392" fmla="*/ 2811066 h 4575877"/>
              <a:gd name="connsiteX43-393" fmla="*/ 779502 w 2990085"/>
              <a:gd name="connsiteY43-394" fmla="*/ 2914384 h 4575877"/>
              <a:gd name="connsiteX44-395" fmla="*/ 686344 w 2990085"/>
              <a:gd name="connsiteY44-396" fmla="*/ 2985143 h 4575877"/>
              <a:gd name="connsiteX45-397" fmla="*/ 347086 w 2990085"/>
              <a:gd name="connsiteY45-398" fmla="*/ 2854362 h 4575877"/>
              <a:gd name="connsiteX46-399" fmla="*/ 51924 w 2990085"/>
              <a:gd name="connsiteY46-400" fmla="*/ 2349974 h 4575877"/>
              <a:gd name="connsiteX47-401" fmla="*/ 301903 w 2990085"/>
              <a:gd name="connsiteY47-402" fmla="*/ 1002519 h 4575877"/>
              <a:gd name="connsiteX48-403" fmla="*/ 1651515 w 2990085"/>
              <a:gd name="connsiteY48-404" fmla="*/ 74436 h 4575877"/>
              <a:gd name="connsiteX0-405" fmla="*/ 1651515 w 2990085"/>
              <a:gd name="connsiteY0-406" fmla="*/ 74436 h 4575877"/>
              <a:gd name="connsiteX1-407" fmla="*/ 2523002 w 2990085"/>
              <a:gd name="connsiteY1-408" fmla="*/ 57726 h 4575877"/>
              <a:gd name="connsiteX2-409" fmla="*/ 2960293 w 2990085"/>
              <a:gd name="connsiteY2-410" fmla="*/ 524262 h 4575877"/>
              <a:gd name="connsiteX3-411" fmla="*/ 2750515 w 2990085"/>
              <a:gd name="connsiteY3-412" fmla="*/ 1375655 h 4575877"/>
              <a:gd name="connsiteX4-413" fmla="*/ 1825757 w 2990085"/>
              <a:gd name="connsiteY4-414" fmla="*/ 1957962 h 4575877"/>
              <a:gd name="connsiteX5-415" fmla="*/ 1624453 w 2990085"/>
              <a:gd name="connsiteY5-416" fmla="*/ 2000087 h 4575877"/>
              <a:gd name="connsiteX6-417" fmla="*/ 1633673 w 2990085"/>
              <a:gd name="connsiteY6-418" fmla="*/ 3401224 h 4575877"/>
              <a:gd name="connsiteX7-419" fmla="*/ 1630823 w 2990085"/>
              <a:gd name="connsiteY7-420" fmla="*/ 3401224 h 4575877"/>
              <a:gd name="connsiteX8-421" fmla="*/ 1635750 w 2990085"/>
              <a:gd name="connsiteY8-422" fmla="*/ 3723073 h 4575877"/>
              <a:gd name="connsiteX9-423" fmla="*/ 1626318 w 2990085"/>
              <a:gd name="connsiteY9-424" fmla="*/ 4162116 h 4575877"/>
              <a:gd name="connsiteX10-425" fmla="*/ 1998521 w 2990085"/>
              <a:gd name="connsiteY10-426" fmla="*/ 4114682 h 4575877"/>
              <a:gd name="connsiteX11-427" fmla="*/ 2387572 w 2990085"/>
              <a:gd name="connsiteY11-428" fmla="*/ 3936393 h 4575877"/>
              <a:gd name="connsiteX12-429" fmla="*/ 2393959 w 2990085"/>
              <a:gd name="connsiteY12-430" fmla="*/ 4089779 h 4575877"/>
              <a:gd name="connsiteX13-431" fmla="*/ 2032803 w 2990085"/>
              <a:gd name="connsiteY13-432" fmla="*/ 4243403 h 4575877"/>
              <a:gd name="connsiteX14-433" fmla="*/ 1655587 w 2990085"/>
              <a:gd name="connsiteY14-434" fmla="*/ 4315149 h 4575877"/>
              <a:gd name="connsiteX15-435" fmla="*/ 1273004 w 2990085"/>
              <a:gd name="connsiteY15-436" fmla="*/ 4388324 h 4575877"/>
              <a:gd name="connsiteX16-437" fmla="*/ 806011 w 2990085"/>
              <a:gd name="connsiteY16-438" fmla="*/ 4575877 h 4575877"/>
              <a:gd name="connsiteX17-439" fmla="*/ 801054 w 2990085"/>
              <a:gd name="connsiteY17-440" fmla="*/ 4427857 h 4575877"/>
              <a:gd name="connsiteX18-441" fmla="*/ 1160457 w 2990085"/>
              <a:gd name="connsiteY18-442" fmla="*/ 4159821 h 4575877"/>
              <a:gd name="connsiteX19-443" fmla="*/ 1241769 w 2990085"/>
              <a:gd name="connsiteY19-444" fmla="*/ 3667174 h 4575877"/>
              <a:gd name="connsiteX20-445" fmla="*/ 1237922 w 2990085"/>
              <a:gd name="connsiteY20-446" fmla="*/ 3428438 h 4575877"/>
              <a:gd name="connsiteX21-447" fmla="*/ 1240031 w 2990085"/>
              <a:gd name="connsiteY21-448" fmla="*/ 3428438 h 4575877"/>
              <a:gd name="connsiteX22-449" fmla="*/ 1239219 w 2990085"/>
              <a:gd name="connsiteY22-450" fmla="*/ 2606619 h 4575877"/>
              <a:gd name="connsiteX23-451" fmla="*/ 1240448 w 2990085"/>
              <a:gd name="connsiteY23-452" fmla="*/ 2606619 h 4575877"/>
              <a:gd name="connsiteX24-453" fmla="*/ 1216781 w 2990085"/>
              <a:gd name="connsiteY24-454" fmla="*/ 1137952 h 4575877"/>
              <a:gd name="connsiteX25-455" fmla="*/ 1205031 w 2990085"/>
              <a:gd name="connsiteY25-456" fmla="*/ 986000 h 4575877"/>
              <a:gd name="connsiteX26-457" fmla="*/ 1010196 w 2990085"/>
              <a:gd name="connsiteY26-458" fmla="*/ 923011 h 4575877"/>
              <a:gd name="connsiteX27-459" fmla="*/ 1010953 w 2990085"/>
              <a:gd name="connsiteY27-460" fmla="*/ 796446 h 4575877"/>
              <a:gd name="connsiteX28-461" fmla="*/ 1631355 w 2990085"/>
              <a:gd name="connsiteY28-462" fmla="*/ 516335 h 4575877"/>
              <a:gd name="connsiteX29-463" fmla="*/ 1619038 w 2990085"/>
              <a:gd name="connsiteY29-464" fmla="*/ 1030819 h 4575877"/>
              <a:gd name="connsiteX30-465" fmla="*/ 1617716 w 2990085"/>
              <a:gd name="connsiteY30-466" fmla="*/ 1823823 h 4575877"/>
              <a:gd name="connsiteX31-467" fmla="*/ 1868719 w 2990085"/>
              <a:gd name="connsiteY31-468" fmla="*/ 1774203 h 4575877"/>
              <a:gd name="connsiteX32-469" fmla="*/ 2397287 w 2990085"/>
              <a:gd name="connsiteY32-470" fmla="*/ 1343368 h 4575877"/>
              <a:gd name="connsiteX33-471" fmla="*/ 2504404 w 2990085"/>
              <a:gd name="connsiteY33-472" fmla="*/ 645679 h 4575877"/>
              <a:gd name="connsiteX34-473" fmla="*/ 2200442 w 2990085"/>
              <a:gd name="connsiteY34-474" fmla="*/ 269996 h 4575877"/>
              <a:gd name="connsiteX35-475" fmla="*/ 1592464 w 2990085"/>
              <a:gd name="connsiteY35-476" fmla="*/ 262479 h 4575877"/>
              <a:gd name="connsiteX36-477" fmla="*/ 774828 w 2990085"/>
              <a:gd name="connsiteY36-478" fmla="*/ 718607 h 4575877"/>
              <a:gd name="connsiteX37-479" fmla="*/ 255817 w 2990085"/>
              <a:gd name="connsiteY37-480" fmla="*/ 1465682 h 4575877"/>
              <a:gd name="connsiteX38-481" fmla="*/ 203204 w 2990085"/>
              <a:gd name="connsiteY38-482" fmla="*/ 2206292 h 4575877"/>
              <a:gd name="connsiteX39-483" fmla="*/ 348810 w 2990085"/>
              <a:gd name="connsiteY39-484" fmla="*/ 2483428 h 4575877"/>
              <a:gd name="connsiteX40-485" fmla="*/ 622088 w 2990085"/>
              <a:gd name="connsiteY40-486" fmla="*/ 2657629 h 4575877"/>
              <a:gd name="connsiteX41-487" fmla="*/ 800805 w 2990085"/>
              <a:gd name="connsiteY41-488" fmla="*/ 2811066 h 4575877"/>
              <a:gd name="connsiteX42-489" fmla="*/ 779502 w 2990085"/>
              <a:gd name="connsiteY42-490" fmla="*/ 2914384 h 4575877"/>
              <a:gd name="connsiteX43-491" fmla="*/ 686344 w 2990085"/>
              <a:gd name="connsiteY43-492" fmla="*/ 2985143 h 4575877"/>
              <a:gd name="connsiteX44-493" fmla="*/ 347086 w 2990085"/>
              <a:gd name="connsiteY44-494" fmla="*/ 2854362 h 4575877"/>
              <a:gd name="connsiteX45-495" fmla="*/ 51924 w 2990085"/>
              <a:gd name="connsiteY45-496" fmla="*/ 2349974 h 4575877"/>
              <a:gd name="connsiteX46-497" fmla="*/ 301903 w 2990085"/>
              <a:gd name="connsiteY46-498" fmla="*/ 1002519 h 4575877"/>
              <a:gd name="connsiteX47-499" fmla="*/ 1651515 w 2990085"/>
              <a:gd name="connsiteY47-500" fmla="*/ 74436 h 4575877"/>
              <a:gd name="connsiteX0-501" fmla="*/ 1651515 w 2990085"/>
              <a:gd name="connsiteY0-502" fmla="*/ 74436 h 4575877"/>
              <a:gd name="connsiteX1-503" fmla="*/ 2523002 w 2990085"/>
              <a:gd name="connsiteY1-504" fmla="*/ 57726 h 4575877"/>
              <a:gd name="connsiteX2-505" fmla="*/ 2960293 w 2990085"/>
              <a:gd name="connsiteY2-506" fmla="*/ 524262 h 4575877"/>
              <a:gd name="connsiteX3-507" fmla="*/ 2750515 w 2990085"/>
              <a:gd name="connsiteY3-508" fmla="*/ 1375655 h 4575877"/>
              <a:gd name="connsiteX4-509" fmla="*/ 1825757 w 2990085"/>
              <a:gd name="connsiteY4-510" fmla="*/ 1957962 h 4575877"/>
              <a:gd name="connsiteX5-511" fmla="*/ 1624453 w 2990085"/>
              <a:gd name="connsiteY5-512" fmla="*/ 2000087 h 4575877"/>
              <a:gd name="connsiteX6-513" fmla="*/ 1633673 w 2990085"/>
              <a:gd name="connsiteY6-514" fmla="*/ 3401224 h 4575877"/>
              <a:gd name="connsiteX7-515" fmla="*/ 1630823 w 2990085"/>
              <a:gd name="connsiteY7-516" fmla="*/ 3401224 h 4575877"/>
              <a:gd name="connsiteX8-517" fmla="*/ 1635750 w 2990085"/>
              <a:gd name="connsiteY8-518" fmla="*/ 3723073 h 4575877"/>
              <a:gd name="connsiteX9-519" fmla="*/ 1626318 w 2990085"/>
              <a:gd name="connsiteY9-520" fmla="*/ 4162116 h 4575877"/>
              <a:gd name="connsiteX10-521" fmla="*/ 1998521 w 2990085"/>
              <a:gd name="connsiteY10-522" fmla="*/ 4114682 h 4575877"/>
              <a:gd name="connsiteX11-523" fmla="*/ 2387572 w 2990085"/>
              <a:gd name="connsiteY11-524" fmla="*/ 3936393 h 4575877"/>
              <a:gd name="connsiteX12-525" fmla="*/ 2393959 w 2990085"/>
              <a:gd name="connsiteY12-526" fmla="*/ 4089779 h 4575877"/>
              <a:gd name="connsiteX13-527" fmla="*/ 2032803 w 2990085"/>
              <a:gd name="connsiteY13-528" fmla="*/ 4243403 h 4575877"/>
              <a:gd name="connsiteX14-529" fmla="*/ 1655587 w 2990085"/>
              <a:gd name="connsiteY14-530" fmla="*/ 4315149 h 4575877"/>
              <a:gd name="connsiteX15-531" fmla="*/ 1273004 w 2990085"/>
              <a:gd name="connsiteY15-532" fmla="*/ 4388324 h 4575877"/>
              <a:gd name="connsiteX16-533" fmla="*/ 806011 w 2990085"/>
              <a:gd name="connsiteY16-534" fmla="*/ 4575877 h 4575877"/>
              <a:gd name="connsiteX17-535" fmla="*/ 801054 w 2990085"/>
              <a:gd name="connsiteY17-536" fmla="*/ 4427857 h 4575877"/>
              <a:gd name="connsiteX18-537" fmla="*/ 1160457 w 2990085"/>
              <a:gd name="connsiteY18-538" fmla="*/ 4159821 h 4575877"/>
              <a:gd name="connsiteX19-539" fmla="*/ 1241769 w 2990085"/>
              <a:gd name="connsiteY19-540" fmla="*/ 3667174 h 4575877"/>
              <a:gd name="connsiteX20-541" fmla="*/ 1237922 w 2990085"/>
              <a:gd name="connsiteY20-542" fmla="*/ 3428438 h 4575877"/>
              <a:gd name="connsiteX21-543" fmla="*/ 1239219 w 2990085"/>
              <a:gd name="connsiteY21-544" fmla="*/ 2606619 h 4575877"/>
              <a:gd name="connsiteX22-545" fmla="*/ 1240448 w 2990085"/>
              <a:gd name="connsiteY22-546" fmla="*/ 2606619 h 4575877"/>
              <a:gd name="connsiteX23-547" fmla="*/ 1216781 w 2990085"/>
              <a:gd name="connsiteY23-548" fmla="*/ 1137952 h 4575877"/>
              <a:gd name="connsiteX24-549" fmla="*/ 1205031 w 2990085"/>
              <a:gd name="connsiteY24-550" fmla="*/ 986000 h 4575877"/>
              <a:gd name="connsiteX25-551" fmla="*/ 1010196 w 2990085"/>
              <a:gd name="connsiteY25-552" fmla="*/ 923011 h 4575877"/>
              <a:gd name="connsiteX26-553" fmla="*/ 1010953 w 2990085"/>
              <a:gd name="connsiteY26-554" fmla="*/ 796446 h 4575877"/>
              <a:gd name="connsiteX27-555" fmla="*/ 1631355 w 2990085"/>
              <a:gd name="connsiteY27-556" fmla="*/ 516335 h 4575877"/>
              <a:gd name="connsiteX28-557" fmla="*/ 1619038 w 2990085"/>
              <a:gd name="connsiteY28-558" fmla="*/ 1030819 h 4575877"/>
              <a:gd name="connsiteX29-559" fmla="*/ 1617716 w 2990085"/>
              <a:gd name="connsiteY29-560" fmla="*/ 1823823 h 4575877"/>
              <a:gd name="connsiteX30-561" fmla="*/ 1868719 w 2990085"/>
              <a:gd name="connsiteY30-562" fmla="*/ 1774203 h 4575877"/>
              <a:gd name="connsiteX31-563" fmla="*/ 2397287 w 2990085"/>
              <a:gd name="connsiteY31-564" fmla="*/ 1343368 h 4575877"/>
              <a:gd name="connsiteX32-565" fmla="*/ 2504404 w 2990085"/>
              <a:gd name="connsiteY32-566" fmla="*/ 645679 h 4575877"/>
              <a:gd name="connsiteX33-567" fmla="*/ 2200442 w 2990085"/>
              <a:gd name="connsiteY33-568" fmla="*/ 269996 h 4575877"/>
              <a:gd name="connsiteX34-569" fmla="*/ 1592464 w 2990085"/>
              <a:gd name="connsiteY34-570" fmla="*/ 262479 h 4575877"/>
              <a:gd name="connsiteX35-571" fmla="*/ 774828 w 2990085"/>
              <a:gd name="connsiteY35-572" fmla="*/ 718607 h 4575877"/>
              <a:gd name="connsiteX36-573" fmla="*/ 255817 w 2990085"/>
              <a:gd name="connsiteY36-574" fmla="*/ 1465682 h 4575877"/>
              <a:gd name="connsiteX37-575" fmla="*/ 203204 w 2990085"/>
              <a:gd name="connsiteY37-576" fmla="*/ 2206292 h 4575877"/>
              <a:gd name="connsiteX38-577" fmla="*/ 348810 w 2990085"/>
              <a:gd name="connsiteY38-578" fmla="*/ 2483428 h 4575877"/>
              <a:gd name="connsiteX39-579" fmla="*/ 622088 w 2990085"/>
              <a:gd name="connsiteY39-580" fmla="*/ 2657629 h 4575877"/>
              <a:gd name="connsiteX40-581" fmla="*/ 800805 w 2990085"/>
              <a:gd name="connsiteY40-582" fmla="*/ 2811066 h 4575877"/>
              <a:gd name="connsiteX41-583" fmla="*/ 779502 w 2990085"/>
              <a:gd name="connsiteY41-584" fmla="*/ 2914384 h 4575877"/>
              <a:gd name="connsiteX42-585" fmla="*/ 686344 w 2990085"/>
              <a:gd name="connsiteY42-586" fmla="*/ 2985143 h 4575877"/>
              <a:gd name="connsiteX43-587" fmla="*/ 347086 w 2990085"/>
              <a:gd name="connsiteY43-588" fmla="*/ 2854362 h 4575877"/>
              <a:gd name="connsiteX44-589" fmla="*/ 51924 w 2990085"/>
              <a:gd name="connsiteY44-590" fmla="*/ 2349974 h 4575877"/>
              <a:gd name="connsiteX45-591" fmla="*/ 301903 w 2990085"/>
              <a:gd name="connsiteY45-592" fmla="*/ 1002519 h 4575877"/>
              <a:gd name="connsiteX46-593" fmla="*/ 1651515 w 2990085"/>
              <a:gd name="connsiteY46-594" fmla="*/ 74436 h 4575877"/>
              <a:gd name="connsiteX0-595" fmla="*/ 1651515 w 2990085"/>
              <a:gd name="connsiteY0-596" fmla="*/ 74436 h 4575877"/>
              <a:gd name="connsiteX1-597" fmla="*/ 2523002 w 2990085"/>
              <a:gd name="connsiteY1-598" fmla="*/ 57726 h 4575877"/>
              <a:gd name="connsiteX2-599" fmla="*/ 2960293 w 2990085"/>
              <a:gd name="connsiteY2-600" fmla="*/ 524262 h 4575877"/>
              <a:gd name="connsiteX3-601" fmla="*/ 2750515 w 2990085"/>
              <a:gd name="connsiteY3-602" fmla="*/ 1375655 h 4575877"/>
              <a:gd name="connsiteX4-603" fmla="*/ 1825757 w 2990085"/>
              <a:gd name="connsiteY4-604" fmla="*/ 1957962 h 4575877"/>
              <a:gd name="connsiteX5-605" fmla="*/ 1624453 w 2990085"/>
              <a:gd name="connsiteY5-606" fmla="*/ 2000087 h 4575877"/>
              <a:gd name="connsiteX6-607" fmla="*/ 1633673 w 2990085"/>
              <a:gd name="connsiteY6-608" fmla="*/ 3401224 h 4575877"/>
              <a:gd name="connsiteX7-609" fmla="*/ 1630823 w 2990085"/>
              <a:gd name="connsiteY7-610" fmla="*/ 3401224 h 4575877"/>
              <a:gd name="connsiteX8-611" fmla="*/ 1635750 w 2990085"/>
              <a:gd name="connsiteY8-612" fmla="*/ 3723073 h 4575877"/>
              <a:gd name="connsiteX9-613" fmla="*/ 1626318 w 2990085"/>
              <a:gd name="connsiteY9-614" fmla="*/ 4162116 h 4575877"/>
              <a:gd name="connsiteX10-615" fmla="*/ 1998521 w 2990085"/>
              <a:gd name="connsiteY10-616" fmla="*/ 4114682 h 4575877"/>
              <a:gd name="connsiteX11-617" fmla="*/ 2387572 w 2990085"/>
              <a:gd name="connsiteY11-618" fmla="*/ 3936393 h 4575877"/>
              <a:gd name="connsiteX12-619" fmla="*/ 2393959 w 2990085"/>
              <a:gd name="connsiteY12-620" fmla="*/ 4089779 h 4575877"/>
              <a:gd name="connsiteX13-621" fmla="*/ 2032803 w 2990085"/>
              <a:gd name="connsiteY13-622" fmla="*/ 4243403 h 4575877"/>
              <a:gd name="connsiteX14-623" fmla="*/ 1655587 w 2990085"/>
              <a:gd name="connsiteY14-624" fmla="*/ 4315149 h 4575877"/>
              <a:gd name="connsiteX15-625" fmla="*/ 1273004 w 2990085"/>
              <a:gd name="connsiteY15-626" fmla="*/ 4388324 h 4575877"/>
              <a:gd name="connsiteX16-627" fmla="*/ 806011 w 2990085"/>
              <a:gd name="connsiteY16-628" fmla="*/ 4575877 h 4575877"/>
              <a:gd name="connsiteX17-629" fmla="*/ 801054 w 2990085"/>
              <a:gd name="connsiteY17-630" fmla="*/ 4427857 h 4575877"/>
              <a:gd name="connsiteX18-631" fmla="*/ 1160457 w 2990085"/>
              <a:gd name="connsiteY18-632" fmla="*/ 4159821 h 4575877"/>
              <a:gd name="connsiteX19-633" fmla="*/ 1241769 w 2990085"/>
              <a:gd name="connsiteY19-634" fmla="*/ 3667174 h 4575877"/>
              <a:gd name="connsiteX20-635" fmla="*/ 1239219 w 2990085"/>
              <a:gd name="connsiteY20-636" fmla="*/ 2606619 h 4575877"/>
              <a:gd name="connsiteX21-637" fmla="*/ 1240448 w 2990085"/>
              <a:gd name="connsiteY21-638" fmla="*/ 2606619 h 4575877"/>
              <a:gd name="connsiteX22-639" fmla="*/ 1216781 w 2990085"/>
              <a:gd name="connsiteY22-640" fmla="*/ 1137952 h 4575877"/>
              <a:gd name="connsiteX23-641" fmla="*/ 1205031 w 2990085"/>
              <a:gd name="connsiteY23-642" fmla="*/ 986000 h 4575877"/>
              <a:gd name="connsiteX24-643" fmla="*/ 1010196 w 2990085"/>
              <a:gd name="connsiteY24-644" fmla="*/ 923011 h 4575877"/>
              <a:gd name="connsiteX25-645" fmla="*/ 1010953 w 2990085"/>
              <a:gd name="connsiteY25-646" fmla="*/ 796446 h 4575877"/>
              <a:gd name="connsiteX26-647" fmla="*/ 1631355 w 2990085"/>
              <a:gd name="connsiteY26-648" fmla="*/ 516335 h 4575877"/>
              <a:gd name="connsiteX27-649" fmla="*/ 1619038 w 2990085"/>
              <a:gd name="connsiteY27-650" fmla="*/ 1030819 h 4575877"/>
              <a:gd name="connsiteX28-651" fmla="*/ 1617716 w 2990085"/>
              <a:gd name="connsiteY28-652" fmla="*/ 1823823 h 4575877"/>
              <a:gd name="connsiteX29-653" fmla="*/ 1868719 w 2990085"/>
              <a:gd name="connsiteY29-654" fmla="*/ 1774203 h 4575877"/>
              <a:gd name="connsiteX30-655" fmla="*/ 2397287 w 2990085"/>
              <a:gd name="connsiteY30-656" fmla="*/ 1343368 h 4575877"/>
              <a:gd name="connsiteX31-657" fmla="*/ 2504404 w 2990085"/>
              <a:gd name="connsiteY31-658" fmla="*/ 645679 h 4575877"/>
              <a:gd name="connsiteX32-659" fmla="*/ 2200442 w 2990085"/>
              <a:gd name="connsiteY32-660" fmla="*/ 269996 h 4575877"/>
              <a:gd name="connsiteX33-661" fmla="*/ 1592464 w 2990085"/>
              <a:gd name="connsiteY33-662" fmla="*/ 262479 h 4575877"/>
              <a:gd name="connsiteX34-663" fmla="*/ 774828 w 2990085"/>
              <a:gd name="connsiteY34-664" fmla="*/ 718607 h 4575877"/>
              <a:gd name="connsiteX35-665" fmla="*/ 255817 w 2990085"/>
              <a:gd name="connsiteY35-666" fmla="*/ 1465682 h 4575877"/>
              <a:gd name="connsiteX36-667" fmla="*/ 203204 w 2990085"/>
              <a:gd name="connsiteY36-668" fmla="*/ 2206292 h 4575877"/>
              <a:gd name="connsiteX37-669" fmla="*/ 348810 w 2990085"/>
              <a:gd name="connsiteY37-670" fmla="*/ 2483428 h 4575877"/>
              <a:gd name="connsiteX38-671" fmla="*/ 622088 w 2990085"/>
              <a:gd name="connsiteY38-672" fmla="*/ 2657629 h 4575877"/>
              <a:gd name="connsiteX39-673" fmla="*/ 800805 w 2990085"/>
              <a:gd name="connsiteY39-674" fmla="*/ 2811066 h 4575877"/>
              <a:gd name="connsiteX40-675" fmla="*/ 779502 w 2990085"/>
              <a:gd name="connsiteY40-676" fmla="*/ 2914384 h 4575877"/>
              <a:gd name="connsiteX41-677" fmla="*/ 686344 w 2990085"/>
              <a:gd name="connsiteY41-678" fmla="*/ 2985143 h 4575877"/>
              <a:gd name="connsiteX42-679" fmla="*/ 347086 w 2990085"/>
              <a:gd name="connsiteY42-680" fmla="*/ 2854362 h 4575877"/>
              <a:gd name="connsiteX43-681" fmla="*/ 51924 w 2990085"/>
              <a:gd name="connsiteY43-682" fmla="*/ 2349974 h 4575877"/>
              <a:gd name="connsiteX44-683" fmla="*/ 301903 w 2990085"/>
              <a:gd name="connsiteY44-684" fmla="*/ 1002519 h 4575877"/>
              <a:gd name="connsiteX45-685" fmla="*/ 1651515 w 2990085"/>
              <a:gd name="connsiteY45-686" fmla="*/ 74436 h 4575877"/>
              <a:gd name="connsiteX0-687" fmla="*/ 1651515 w 2990085"/>
              <a:gd name="connsiteY0-688" fmla="*/ 74436 h 4575877"/>
              <a:gd name="connsiteX1-689" fmla="*/ 2523002 w 2990085"/>
              <a:gd name="connsiteY1-690" fmla="*/ 57726 h 4575877"/>
              <a:gd name="connsiteX2-691" fmla="*/ 2960293 w 2990085"/>
              <a:gd name="connsiteY2-692" fmla="*/ 524262 h 4575877"/>
              <a:gd name="connsiteX3-693" fmla="*/ 2750515 w 2990085"/>
              <a:gd name="connsiteY3-694" fmla="*/ 1375655 h 4575877"/>
              <a:gd name="connsiteX4-695" fmla="*/ 1825757 w 2990085"/>
              <a:gd name="connsiteY4-696" fmla="*/ 1957962 h 4575877"/>
              <a:gd name="connsiteX5-697" fmla="*/ 1624453 w 2990085"/>
              <a:gd name="connsiteY5-698" fmla="*/ 2000087 h 4575877"/>
              <a:gd name="connsiteX6-699" fmla="*/ 1633673 w 2990085"/>
              <a:gd name="connsiteY6-700" fmla="*/ 3401224 h 4575877"/>
              <a:gd name="connsiteX7-701" fmla="*/ 1635750 w 2990085"/>
              <a:gd name="connsiteY7-702" fmla="*/ 3723073 h 4575877"/>
              <a:gd name="connsiteX8-703" fmla="*/ 1626318 w 2990085"/>
              <a:gd name="connsiteY8-704" fmla="*/ 4162116 h 4575877"/>
              <a:gd name="connsiteX9-705" fmla="*/ 1998521 w 2990085"/>
              <a:gd name="connsiteY9-706" fmla="*/ 4114682 h 4575877"/>
              <a:gd name="connsiteX10-707" fmla="*/ 2387572 w 2990085"/>
              <a:gd name="connsiteY10-708" fmla="*/ 3936393 h 4575877"/>
              <a:gd name="connsiteX11-709" fmla="*/ 2393959 w 2990085"/>
              <a:gd name="connsiteY11-710" fmla="*/ 4089779 h 4575877"/>
              <a:gd name="connsiteX12-711" fmla="*/ 2032803 w 2990085"/>
              <a:gd name="connsiteY12-712" fmla="*/ 4243403 h 4575877"/>
              <a:gd name="connsiteX13-713" fmla="*/ 1655587 w 2990085"/>
              <a:gd name="connsiteY13-714" fmla="*/ 4315149 h 4575877"/>
              <a:gd name="connsiteX14-715" fmla="*/ 1273004 w 2990085"/>
              <a:gd name="connsiteY14-716" fmla="*/ 4388324 h 4575877"/>
              <a:gd name="connsiteX15-717" fmla="*/ 806011 w 2990085"/>
              <a:gd name="connsiteY15-718" fmla="*/ 4575877 h 4575877"/>
              <a:gd name="connsiteX16-719" fmla="*/ 801054 w 2990085"/>
              <a:gd name="connsiteY16-720" fmla="*/ 4427857 h 4575877"/>
              <a:gd name="connsiteX17-721" fmla="*/ 1160457 w 2990085"/>
              <a:gd name="connsiteY17-722" fmla="*/ 4159821 h 4575877"/>
              <a:gd name="connsiteX18-723" fmla="*/ 1241769 w 2990085"/>
              <a:gd name="connsiteY18-724" fmla="*/ 3667174 h 4575877"/>
              <a:gd name="connsiteX19-725" fmla="*/ 1239219 w 2990085"/>
              <a:gd name="connsiteY19-726" fmla="*/ 2606619 h 4575877"/>
              <a:gd name="connsiteX20-727" fmla="*/ 1240448 w 2990085"/>
              <a:gd name="connsiteY20-728" fmla="*/ 2606619 h 4575877"/>
              <a:gd name="connsiteX21-729" fmla="*/ 1216781 w 2990085"/>
              <a:gd name="connsiteY21-730" fmla="*/ 1137952 h 4575877"/>
              <a:gd name="connsiteX22-731" fmla="*/ 1205031 w 2990085"/>
              <a:gd name="connsiteY22-732" fmla="*/ 986000 h 4575877"/>
              <a:gd name="connsiteX23-733" fmla="*/ 1010196 w 2990085"/>
              <a:gd name="connsiteY23-734" fmla="*/ 923011 h 4575877"/>
              <a:gd name="connsiteX24-735" fmla="*/ 1010953 w 2990085"/>
              <a:gd name="connsiteY24-736" fmla="*/ 796446 h 4575877"/>
              <a:gd name="connsiteX25-737" fmla="*/ 1631355 w 2990085"/>
              <a:gd name="connsiteY25-738" fmla="*/ 516335 h 4575877"/>
              <a:gd name="connsiteX26-739" fmla="*/ 1619038 w 2990085"/>
              <a:gd name="connsiteY26-740" fmla="*/ 1030819 h 4575877"/>
              <a:gd name="connsiteX27-741" fmla="*/ 1617716 w 2990085"/>
              <a:gd name="connsiteY27-742" fmla="*/ 1823823 h 4575877"/>
              <a:gd name="connsiteX28-743" fmla="*/ 1868719 w 2990085"/>
              <a:gd name="connsiteY28-744" fmla="*/ 1774203 h 4575877"/>
              <a:gd name="connsiteX29-745" fmla="*/ 2397287 w 2990085"/>
              <a:gd name="connsiteY29-746" fmla="*/ 1343368 h 4575877"/>
              <a:gd name="connsiteX30-747" fmla="*/ 2504404 w 2990085"/>
              <a:gd name="connsiteY30-748" fmla="*/ 645679 h 4575877"/>
              <a:gd name="connsiteX31-749" fmla="*/ 2200442 w 2990085"/>
              <a:gd name="connsiteY31-750" fmla="*/ 269996 h 4575877"/>
              <a:gd name="connsiteX32-751" fmla="*/ 1592464 w 2990085"/>
              <a:gd name="connsiteY32-752" fmla="*/ 262479 h 4575877"/>
              <a:gd name="connsiteX33-753" fmla="*/ 774828 w 2990085"/>
              <a:gd name="connsiteY33-754" fmla="*/ 718607 h 4575877"/>
              <a:gd name="connsiteX34-755" fmla="*/ 255817 w 2990085"/>
              <a:gd name="connsiteY34-756" fmla="*/ 1465682 h 4575877"/>
              <a:gd name="connsiteX35-757" fmla="*/ 203204 w 2990085"/>
              <a:gd name="connsiteY35-758" fmla="*/ 2206292 h 4575877"/>
              <a:gd name="connsiteX36-759" fmla="*/ 348810 w 2990085"/>
              <a:gd name="connsiteY36-760" fmla="*/ 2483428 h 4575877"/>
              <a:gd name="connsiteX37-761" fmla="*/ 622088 w 2990085"/>
              <a:gd name="connsiteY37-762" fmla="*/ 2657629 h 4575877"/>
              <a:gd name="connsiteX38-763" fmla="*/ 800805 w 2990085"/>
              <a:gd name="connsiteY38-764" fmla="*/ 2811066 h 4575877"/>
              <a:gd name="connsiteX39-765" fmla="*/ 779502 w 2990085"/>
              <a:gd name="connsiteY39-766" fmla="*/ 2914384 h 4575877"/>
              <a:gd name="connsiteX40-767" fmla="*/ 686344 w 2990085"/>
              <a:gd name="connsiteY40-768" fmla="*/ 2985143 h 4575877"/>
              <a:gd name="connsiteX41-769" fmla="*/ 347086 w 2990085"/>
              <a:gd name="connsiteY41-770" fmla="*/ 2854362 h 4575877"/>
              <a:gd name="connsiteX42-771" fmla="*/ 51924 w 2990085"/>
              <a:gd name="connsiteY42-772" fmla="*/ 2349974 h 4575877"/>
              <a:gd name="connsiteX43-773" fmla="*/ 301903 w 2990085"/>
              <a:gd name="connsiteY43-774" fmla="*/ 1002519 h 4575877"/>
              <a:gd name="connsiteX44-775" fmla="*/ 1651515 w 2990085"/>
              <a:gd name="connsiteY44-776" fmla="*/ 74436 h 4575877"/>
              <a:gd name="connsiteX0-777" fmla="*/ 1651515 w 2990085"/>
              <a:gd name="connsiteY0-778" fmla="*/ 74436 h 4575877"/>
              <a:gd name="connsiteX1-779" fmla="*/ 2523002 w 2990085"/>
              <a:gd name="connsiteY1-780" fmla="*/ 57726 h 4575877"/>
              <a:gd name="connsiteX2-781" fmla="*/ 2960293 w 2990085"/>
              <a:gd name="connsiteY2-782" fmla="*/ 524262 h 4575877"/>
              <a:gd name="connsiteX3-783" fmla="*/ 2750515 w 2990085"/>
              <a:gd name="connsiteY3-784" fmla="*/ 1375655 h 4575877"/>
              <a:gd name="connsiteX4-785" fmla="*/ 1825757 w 2990085"/>
              <a:gd name="connsiteY4-786" fmla="*/ 1957962 h 4575877"/>
              <a:gd name="connsiteX5-787" fmla="*/ 1624453 w 2990085"/>
              <a:gd name="connsiteY5-788" fmla="*/ 2000087 h 4575877"/>
              <a:gd name="connsiteX6-789" fmla="*/ 1635750 w 2990085"/>
              <a:gd name="connsiteY6-790" fmla="*/ 3723073 h 4575877"/>
              <a:gd name="connsiteX7-791" fmla="*/ 1626318 w 2990085"/>
              <a:gd name="connsiteY7-792" fmla="*/ 4162116 h 4575877"/>
              <a:gd name="connsiteX8-793" fmla="*/ 1998521 w 2990085"/>
              <a:gd name="connsiteY8-794" fmla="*/ 4114682 h 4575877"/>
              <a:gd name="connsiteX9-795" fmla="*/ 2387572 w 2990085"/>
              <a:gd name="connsiteY9-796" fmla="*/ 3936393 h 4575877"/>
              <a:gd name="connsiteX10-797" fmla="*/ 2393959 w 2990085"/>
              <a:gd name="connsiteY10-798" fmla="*/ 4089779 h 4575877"/>
              <a:gd name="connsiteX11-799" fmla="*/ 2032803 w 2990085"/>
              <a:gd name="connsiteY11-800" fmla="*/ 4243403 h 4575877"/>
              <a:gd name="connsiteX12-801" fmla="*/ 1655587 w 2990085"/>
              <a:gd name="connsiteY12-802" fmla="*/ 4315149 h 4575877"/>
              <a:gd name="connsiteX13-803" fmla="*/ 1273004 w 2990085"/>
              <a:gd name="connsiteY13-804" fmla="*/ 4388324 h 4575877"/>
              <a:gd name="connsiteX14-805" fmla="*/ 806011 w 2990085"/>
              <a:gd name="connsiteY14-806" fmla="*/ 4575877 h 4575877"/>
              <a:gd name="connsiteX15-807" fmla="*/ 801054 w 2990085"/>
              <a:gd name="connsiteY15-808" fmla="*/ 4427857 h 4575877"/>
              <a:gd name="connsiteX16-809" fmla="*/ 1160457 w 2990085"/>
              <a:gd name="connsiteY16-810" fmla="*/ 4159821 h 4575877"/>
              <a:gd name="connsiteX17-811" fmla="*/ 1241769 w 2990085"/>
              <a:gd name="connsiteY17-812" fmla="*/ 3667174 h 4575877"/>
              <a:gd name="connsiteX18-813" fmla="*/ 1239219 w 2990085"/>
              <a:gd name="connsiteY18-814" fmla="*/ 2606619 h 4575877"/>
              <a:gd name="connsiteX19-815" fmla="*/ 1240448 w 2990085"/>
              <a:gd name="connsiteY19-816" fmla="*/ 2606619 h 4575877"/>
              <a:gd name="connsiteX20-817" fmla="*/ 1216781 w 2990085"/>
              <a:gd name="connsiteY20-818" fmla="*/ 1137952 h 4575877"/>
              <a:gd name="connsiteX21-819" fmla="*/ 1205031 w 2990085"/>
              <a:gd name="connsiteY21-820" fmla="*/ 986000 h 4575877"/>
              <a:gd name="connsiteX22-821" fmla="*/ 1010196 w 2990085"/>
              <a:gd name="connsiteY22-822" fmla="*/ 923011 h 4575877"/>
              <a:gd name="connsiteX23-823" fmla="*/ 1010953 w 2990085"/>
              <a:gd name="connsiteY23-824" fmla="*/ 796446 h 4575877"/>
              <a:gd name="connsiteX24-825" fmla="*/ 1631355 w 2990085"/>
              <a:gd name="connsiteY24-826" fmla="*/ 516335 h 4575877"/>
              <a:gd name="connsiteX25-827" fmla="*/ 1619038 w 2990085"/>
              <a:gd name="connsiteY25-828" fmla="*/ 1030819 h 4575877"/>
              <a:gd name="connsiteX26-829" fmla="*/ 1617716 w 2990085"/>
              <a:gd name="connsiteY26-830" fmla="*/ 1823823 h 4575877"/>
              <a:gd name="connsiteX27-831" fmla="*/ 1868719 w 2990085"/>
              <a:gd name="connsiteY27-832" fmla="*/ 1774203 h 4575877"/>
              <a:gd name="connsiteX28-833" fmla="*/ 2397287 w 2990085"/>
              <a:gd name="connsiteY28-834" fmla="*/ 1343368 h 4575877"/>
              <a:gd name="connsiteX29-835" fmla="*/ 2504404 w 2990085"/>
              <a:gd name="connsiteY29-836" fmla="*/ 645679 h 4575877"/>
              <a:gd name="connsiteX30-837" fmla="*/ 2200442 w 2990085"/>
              <a:gd name="connsiteY30-838" fmla="*/ 269996 h 4575877"/>
              <a:gd name="connsiteX31-839" fmla="*/ 1592464 w 2990085"/>
              <a:gd name="connsiteY31-840" fmla="*/ 262479 h 4575877"/>
              <a:gd name="connsiteX32-841" fmla="*/ 774828 w 2990085"/>
              <a:gd name="connsiteY32-842" fmla="*/ 718607 h 4575877"/>
              <a:gd name="connsiteX33-843" fmla="*/ 255817 w 2990085"/>
              <a:gd name="connsiteY33-844" fmla="*/ 1465682 h 4575877"/>
              <a:gd name="connsiteX34-845" fmla="*/ 203204 w 2990085"/>
              <a:gd name="connsiteY34-846" fmla="*/ 2206292 h 4575877"/>
              <a:gd name="connsiteX35-847" fmla="*/ 348810 w 2990085"/>
              <a:gd name="connsiteY35-848" fmla="*/ 2483428 h 4575877"/>
              <a:gd name="connsiteX36-849" fmla="*/ 622088 w 2990085"/>
              <a:gd name="connsiteY36-850" fmla="*/ 2657629 h 4575877"/>
              <a:gd name="connsiteX37-851" fmla="*/ 800805 w 2990085"/>
              <a:gd name="connsiteY37-852" fmla="*/ 2811066 h 4575877"/>
              <a:gd name="connsiteX38-853" fmla="*/ 779502 w 2990085"/>
              <a:gd name="connsiteY38-854" fmla="*/ 2914384 h 4575877"/>
              <a:gd name="connsiteX39-855" fmla="*/ 686344 w 2990085"/>
              <a:gd name="connsiteY39-856" fmla="*/ 2985143 h 4575877"/>
              <a:gd name="connsiteX40-857" fmla="*/ 347086 w 2990085"/>
              <a:gd name="connsiteY40-858" fmla="*/ 2854362 h 4575877"/>
              <a:gd name="connsiteX41-859" fmla="*/ 51924 w 2990085"/>
              <a:gd name="connsiteY41-860" fmla="*/ 2349974 h 4575877"/>
              <a:gd name="connsiteX42-861" fmla="*/ 301903 w 2990085"/>
              <a:gd name="connsiteY42-862" fmla="*/ 1002519 h 4575877"/>
              <a:gd name="connsiteX43-863" fmla="*/ 1651515 w 2990085"/>
              <a:gd name="connsiteY43-864" fmla="*/ 74436 h 45758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Lst>
            <a:rect l="l" t="t" r="r" b="b"/>
            <a:pathLst>
              <a:path w="2990085" h="4575877">
                <a:moveTo>
                  <a:pt x="1651515" y="74436"/>
                </a:moveTo>
                <a:cubicBezTo>
                  <a:pt x="2001923" y="-18889"/>
                  <a:pt x="2292418" y="-24460"/>
                  <a:pt x="2523002" y="57726"/>
                </a:cubicBezTo>
                <a:cubicBezTo>
                  <a:pt x="2753585" y="139913"/>
                  <a:pt x="2899346" y="295422"/>
                  <a:pt x="2960293" y="524262"/>
                </a:cubicBezTo>
                <a:cubicBezTo>
                  <a:pt x="3036476" y="810310"/>
                  <a:pt x="2966550" y="1094107"/>
                  <a:pt x="2750515" y="1375655"/>
                </a:cubicBezTo>
                <a:cubicBezTo>
                  <a:pt x="2534478" y="1657199"/>
                  <a:pt x="2226227" y="1851304"/>
                  <a:pt x="1825757" y="1957962"/>
                </a:cubicBezTo>
                <a:cubicBezTo>
                  <a:pt x="1761397" y="1975103"/>
                  <a:pt x="1694293" y="1989146"/>
                  <a:pt x="1624453" y="2000087"/>
                </a:cubicBezTo>
                <a:cubicBezTo>
                  <a:pt x="1592785" y="2294272"/>
                  <a:pt x="1635439" y="3362735"/>
                  <a:pt x="1635750" y="3723073"/>
                </a:cubicBezTo>
                <a:cubicBezTo>
                  <a:pt x="1632335" y="3969049"/>
                  <a:pt x="1629193" y="4115396"/>
                  <a:pt x="1626318" y="4162116"/>
                </a:cubicBezTo>
                <a:cubicBezTo>
                  <a:pt x="1763609" y="4160011"/>
                  <a:pt x="1887678" y="4144203"/>
                  <a:pt x="1998521" y="4114682"/>
                </a:cubicBezTo>
                <a:cubicBezTo>
                  <a:pt x="2127246" y="4080399"/>
                  <a:pt x="2256927" y="4020966"/>
                  <a:pt x="2387572" y="3936393"/>
                </a:cubicBezTo>
                <a:lnTo>
                  <a:pt x="2393959" y="4089779"/>
                </a:lnTo>
                <a:cubicBezTo>
                  <a:pt x="2274760" y="4159815"/>
                  <a:pt x="2154376" y="4211024"/>
                  <a:pt x="2032803" y="4243403"/>
                </a:cubicBezTo>
                <a:cubicBezTo>
                  <a:pt x="1939841" y="4268162"/>
                  <a:pt x="1814099" y="4292074"/>
                  <a:pt x="1655587" y="4315149"/>
                </a:cubicBezTo>
                <a:cubicBezTo>
                  <a:pt x="1507801" y="4335361"/>
                  <a:pt x="1380275" y="4359754"/>
                  <a:pt x="1273004" y="4388324"/>
                </a:cubicBezTo>
                <a:cubicBezTo>
                  <a:pt x="1126405" y="4427368"/>
                  <a:pt x="970743" y="4489885"/>
                  <a:pt x="806011" y="4575877"/>
                </a:cubicBezTo>
                <a:lnTo>
                  <a:pt x="801054" y="4427857"/>
                </a:lnTo>
                <a:cubicBezTo>
                  <a:pt x="983894" y="4352360"/>
                  <a:pt x="1103696" y="4263011"/>
                  <a:pt x="1160457" y="4159821"/>
                </a:cubicBezTo>
                <a:cubicBezTo>
                  <a:pt x="1217214" y="4056636"/>
                  <a:pt x="1244321" y="3892418"/>
                  <a:pt x="1241769" y="3667174"/>
                </a:cubicBezTo>
                <a:cubicBezTo>
                  <a:pt x="1254896" y="3408307"/>
                  <a:pt x="1239439" y="2783378"/>
                  <a:pt x="1239219" y="2606619"/>
                </a:cubicBezTo>
                <a:lnTo>
                  <a:pt x="1240448" y="2606619"/>
                </a:lnTo>
                <a:lnTo>
                  <a:pt x="1216781" y="1137952"/>
                </a:lnTo>
                <a:cubicBezTo>
                  <a:pt x="1218472" y="1072405"/>
                  <a:pt x="1214553" y="1021753"/>
                  <a:pt x="1205031" y="986000"/>
                </a:cubicBezTo>
                <a:cubicBezTo>
                  <a:pt x="1183128" y="903760"/>
                  <a:pt x="1118185" y="882762"/>
                  <a:pt x="1010196" y="923011"/>
                </a:cubicBezTo>
                <a:cubicBezTo>
                  <a:pt x="1010448" y="880823"/>
                  <a:pt x="1010701" y="838634"/>
                  <a:pt x="1010953" y="796446"/>
                </a:cubicBezTo>
                <a:cubicBezTo>
                  <a:pt x="1275080" y="695466"/>
                  <a:pt x="1481880" y="602099"/>
                  <a:pt x="1631355" y="516335"/>
                </a:cubicBezTo>
                <a:cubicBezTo>
                  <a:pt x="1622751" y="599041"/>
                  <a:pt x="1618641" y="770534"/>
                  <a:pt x="1619038" y="1030819"/>
                </a:cubicBezTo>
                <a:cubicBezTo>
                  <a:pt x="1618597" y="1295154"/>
                  <a:pt x="1618157" y="1559488"/>
                  <a:pt x="1617716" y="1823823"/>
                </a:cubicBezTo>
                <a:lnTo>
                  <a:pt x="1868719" y="1774203"/>
                </a:lnTo>
                <a:cubicBezTo>
                  <a:pt x="2089688" y="1726840"/>
                  <a:pt x="2265876" y="1583226"/>
                  <a:pt x="2397287" y="1343368"/>
                </a:cubicBezTo>
                <a:cubicBezTo>
                  <a:pt x="2528693" y="1103506"/>
                  <a:pt x="2564398" y="870943"/>
                  <a:pt x="2504404" y="645679"/>
                </a:cubicBezTo>
                <a:cubicBezTo>
                  <a:pt x="2456790" y="466901"/>
                  <a:pt x="2355470" y="341669"/>
                  <a:pt x="2200442" y="269996"/>
                </a:cubicBezTo>
                <a:cubicBezTo>
                  <a:pt x="2045415" y="198323"/>
                  <a:pt x="1842759" y="195818"/>
                  <a:pt x="1592464" y="262479"/>
                </a:cubicBezTo>
                <a:cubicBezTo>
                  <a:pt x="1299263" y="340567"/>
                  <a:pt x="1026718" y="492610"/>
                  <a:pt x="774828" y="718607"/>
                </a:cubicBezTo>
                <a:cubicBezTo>
                  <a:pt x="522934" y="944610"/>
                  <a:pt x="349932" y="1193633"/>
                  <a:pt x="255817" y="1465682"/>
                </a:cubicBezTo>
                <a:cubicBezTo>
                  <a:pt x="161699" y="1737738"/>
                  <a:pt x="144162" y="1984605"/>
                  <a:pt x="203204" y="2206292"/>
                </a:cubicBezTo>
                <a:cubicBezTo>
                  <a:pt x="233678" y="2320714"/>
                  <a:pt x="282216" y="2413090"/>
                  <a:pt x="348810" y="2483428"/>
                </a:cubicBezTo>
                <a:cubicBezTo>
                  <a:pt x="415407" y="2553758"/>
                  <a:pt x="506504" y="2611828"/>
                  <a:pt x="622088" y="2657629"/>
                </a:cubicBezTo>
                <a:cubicBezTo>
                  <a:pt x="725045" y="2699134"/>
                  <a:pt x="784616" y="2750282"/>
                  <a:pt x="800805" y="2811066"/>
                </a:cubicBezTo>
                <a:cubicBezTo>
                  <a:pt x="809375" y="2843244"/>
                  <a:pt x="802275" y="2877683"/>
                  <a:pt x="779502" y="2914384"/>
                </a:cubicBezTo>
                <a:cubicBezTo>
                  <a:pt x="756727" y="2951080"/>
                  <a:pt x="725673" y="2974669"/>
                  <a:pt x="686344" y="2985143"/>
                </a:cubicBezTo>
                <a:cubicBezTo>
                  <a:pt x="596952" y="3008951"/>
                  <a:pt x="483868" y="2965356"/>
                  <a:pt x="347086" y="2854362"/>
                </a:cubicBezTo>
                <a:cubicBezTo>
                  <a:pt x="210304" y="2743365"/>
                  <a:pt x="111918" y="2575238"/>
                  <a:pt x="51924" y="2349974"/>
                </a:cubicBezTo>
                <a:cubicBezTo>
                  <a:pt x="-66161" y="1906597"/>
                  <a:pt x="17164" y="1457447"/>
                  <a:pt x="301903" y="1002519"/>
                </a:cubicBezTo>
                <a:cubicBezTo>
                  <a:pt x="586642" y="547591"/>
                  <a:pt x="1036512" y="238230"/>
                  <a:pt x="1651515" y="74436"/>
                </a:cubicBezTo>
                <a:close/>
              </a:path>
            </a:pathLst>
          </a:custGeom>
          <a:gradFill flip="none" rotWithShape="1">
            <a:gsLst>
              <a:gs pos="67000">
                <a:schemeClr val="accent2">
                  <a:lumMod val="75000"/>
                </a:schemeClr>
              </a:gs>
              <a:gs pos="34000">
                <a:schemeClr val="accent2">
                  <a:lumMod val="50000"/>
                </a:schemeClr>
              </a:gs>
              <a:gs pos="81000">
                <a:schemeClr val="accent2">
                  <a:lumMod val="60000"/>
                  <a:lumOff val="40000"/>
                </a:schemeClr>
              </a:gs>
            </a:gsLst>
            <a:path path="circle">
              <a:fillToRect l="100000" t="100000"/>
            </a:path>
            <a:tileRect r="-100000" b="-100000"/>
          </a:gradFill>
          <a:ln>
            <a:noFill/>
          </a:ln>
          <a:effectLst>
            <a:innerShdw blurRad="63500" dist="254000" dir="13500000">
              <a:prstClr val="black">
                <a:alpha val="50000"/>
              </a:prstClr>
            </a:innerShdw>
          </a:effectLst>
          <a:scene3d>
            <a:camera prst="orthographicFront">
              <a:rot lat="0" lon="20399994" rev="0"/>
            </a:camera>
            <a:lightRig rig="threePt" dir="t"/>
          </a:scene3d>
          <a:sp3d extrusionH="88900">
            <a:bevelT w="19050" h="381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innerShdw blurRad="63500" dist="215900" dir="13500000">
                  <a:prstClr val="black">
                    <a:alpha val="50000"/>
                  </a:prstClr>
                </a:innerShdw>
              </a:effectLst>
            </a:endParaRPr>
          </a:p>
        </p:txBody>
      </p:sp>
      <p:sp>
        <p:nvSpPr>
          <p:cNvPr id="76" name="文本框 75" hidden="1"/>
          <p:cNvSpPr txBox="1"/>
          <p:nvPr/>
        </p:nvSpPr>
        <p:spPr>
          <a:xfrm>
            <a:off x="1150276" y="593118"/>
            <a:ext cx="587795" cy="287998"/>
          </a:xfrm>
          <a:custGeom>
            <a:avLst/>
            <a:gdLst>
              <a:gd name="connsiteX0" fmla="*/ 1163985 w 1318021"/>
              <a:gd name="connsiteY0" fmla="*/ 451396 h 632893"/>
              <a:gd name="connsiteX1" fmla="*/ 1233637 w 1318021"/>
              <a:gd name="connsiteY1" fmla="*/ 451396 h 632893"/>
              <a:gd name="connsiteX2" fmla="*/ 1280517 w 1318021"/>
              <a:gd name="connsiteY2" fmla="*/ 479524 h 632893"/>
              <a:gd name="connsiteX3" fmla="*/ 1311325 w 1318021"/>
              <a:gd name="connsiteY3" fmla="*/ 632222 h 632893"/>
              <a:gd name="connsiteX4" fmla="*/ 1203499 w 1318021"/>
              <a:gd name="connsiteY4" fmla="*/ 632222 h 632893"/>
              <a:gd name="connsiteX5" fmla="*/ 862608 w 1318021"/>
              <a:gd name="connsiteY5" fmla="*/ 451396 h 632893"/>
              <a:gd name="connsiteX6" fmla="*/ 964406 w 1318021"/>
              <a:gd name="connsiteY6" fmla="*/ 451396 h 632893"/>
              <a:gd name="connsiteX7" fmla="*/ 936278 w 1318021"/>
              <a:gd name="connsiteY7" fmla="*/ 632222 h 632893"/>
              <a:gd name="connsiteX8" fmla="*/ 828452 w 1318021"/>
              <a:gd name="connsiteY8" fmla="*/ 632222 h 632893"/>
              <a:gd name="connsiteX9" fmla="*/ 946995 w 1318021"/>
              <a:gd name="connsiteY9" fmla="*/ 309415 h 632893"/>
              <a:gd name="connsiteX10" fmla="*/ 946995 w 1318021"/>
              <a:gd name="connsiteY10" fmla="*/ 341562 h 632893"/>
              <a:gd name="connsiteX11" fmla="*/ 1202160 w 1318021"/>
              <a:gd name="connsiteY11" fmla="*/ 341562 h 632893"/>
              <a:gd name="connsiteX12" fmla="*/ 1202160 w 1318021"/>
              <a:gd name="connsiteY12" fmla="*/ 332185 h 632893"/>
              <a:gd name="connsiteX13" fmla="*/ 1168004 w 1318021"/>
              <a:gd name="connsiteY13" fmla="*/ 309415 h 632893"/>
              <a:gd name="connsiteX14" fmla="*/ 391122 w 1318021"/>
              <a:gd name="connsiteY14" fmla="*/ 289323 h 632893"/>
              <a:gd name="connsiteX15" fmla="*/ 506315 w 1318021"/>
              <a:gd name="connsiteY15" fmla="*/ 289323 h 632893"/>
              <a:gd name="connsiteX16" fmla="*/ 475507 w 1318021"/>
              <a:gd name="connsiteY16" fmla="*/ 336204 h 632893"/>
              <a:gd name="connsiteX17" fmla="*/ 391122 w 1318021"/>
              <a:gd name="connsiteY17" fmla="*/ 336204 h 632893"/>
              <a:gd name="connsiteX18" fmla="*/ 123230 w 1318021"/>
              <a:gd name="connsiteY18" fmla="*/ 289323 h 632893"/>
              <a:gd name="connsiteX19" fmla="*/ 241102 w 1318021"/>
              <a:gd name="connsiteY19" fmla="*/ 289323 h 632893"/>
              <a:gd name="connsiteX20" fmla="*/ 207616 w 1318021"/>
              <a:gd name="connsiteY20" fmla="*/ 336204 h 632893"/>
              <a:gd name="connsiteX21" fmla="*/ 123230 w 1318021"/>
              <a:gd name="connsiteY21" fmla="*/ 336204 h 632893"/>
              <a:gd name="connsiteX22" fmla="*/ 391122 w 1318021"/>
              <a:gd name="connsiteY22" fmla="*/ 215653 h 632893"/>
              <a:gd name="connsiteX23" fmla="*/ 506315 w 1318021"/>
              <a:gd name="connsiteY23" fmla="*/ 215653 h 632893"/>
              <a:gd name="connsiteX24" fmla="*/ 474168 w 1318021"/>
              <a:gd name="connsiteY24" fmla="*/ 261194 h 632893"/>
              <a:gd name="connsiteX25" fmla="*/ 391122 w 1318021"/>
              <a:gd name="connsiteY25" fmla="*/ 261194 h 632893"/>
              <a:gd name="connsiteX26" fmla="*/ 123230 w 1318021"/>
              <a:gd name="connsiteY26" fmla="*/ 215653 h 632893"/>
              <a:gd name="connsiteX27" fmla="*/ 241102 w 1318021"/>
              <a:gd name="connsiteY27" fmla="*/ 215653 h 632893"/>
              <a:gd name="connsiteX28" fmla="*/ 209625 w 1318021"/>
              <a:gd name="connsiteY28" fmla="*/ 261194 h 632893"/>
              <a:gd name="connsiteX29" fmla="*/ 123230 w 1318021"/>
              <a:gd name="connsiteY29" fmla="*/ 261194 h 632893"/>
              <a:gd name="connsiteX30" fmla="*/ 946995 w 1318021"/>
              <a:gd name="connsiteY30" fmla="*/ 203598 h 632893"/>
              <a:gd name="connsiteX31" fmla="*/ 946995 w 1318021"/>
              <a:gd name="connsiteY31" fmla="*/ 235745 h 632893"/>
              <a:gd name="connsiteX32" fmla="*/ 1202160 w 1318021"/>
              <a:gd name="connsiteY32" fmla="*/ 235745 h 632893"/>
              <a:gd name="connsiteX33" fmla="*/ 1202160 w 1318021"/>
              <a:gd name="connsiteY33" fmla="*/ 226369 h 632893"/>
              <a:gd name="connsiteX34" fmla="*/ 1168004 w 1318021"/>
              <a:gd name="connsiteY34" fmla="*/ 203598 h 632893"/>
              <a:gd name="connsiteX35" fmla="*/ 871316 w 1318021"/>
              <a:gd name="connsiteY35" fmla="*/ 104478 h 632893"/>
              <a:gd name="connsiteX36" fmla="*/ 975793 w 1318021"/>
              <a:gd name="connsiteY36" fmla="*/ 104478 h 632893"/>
              <a:gd name="connsiteX37" fmla="*/ 962398 w 1318021"/>
              <a:gd name="connsiteY37" fmla="*/ 131267 h 632893"/>
              <a:gd name="connsiteX38" fmla="*/ 1212206 w 1318021"/>
              <a:gd name="connsiteY38" fmla="*/ 131267 h 632893"/>
              <a:gd name="connsiteX39" fmla="*/ 1307977 w 1318021"/>
              <a:gd name="connsiteY39" fmla="*/ 214313 h 632893"/>
              <a:gd name="connsiteX40" fmla="*/ 1308647 w 1318021"/>
              <a:gd name="connsiteY40" fmla="*/ 413892 h 632893"/>
              <a:gd name="connsiteX41" fmla="*/ 1121793 w 1318021"/>
              <a:gd name="connsiteY41" fmla="*/ 413892 h 632893"/>
              <a:gd name="connsiteX42" fmla="*/ 1121793 w 1318021"/>
              <a:gd name="connsiteY42" fmla="*/ 632893 h 632893"/>
              <a:gd name="connsiteX43" fmla="*/ 1009279 w 1318021"/>
              <a:gd name="connsiteY43" fmla="*/ 632223 h 632893"/>
              <a:gd name="connsiteX44" fmla="*/ 1009279 w 1318021"/>
              <a:gd name="connsiteY44" fmla="*/ 467470 h 632893"/>
              <a:gd name="connsiteX45" fmla="*/ 942976 w 1318021"/>
              <a:gd name="connsiteY45" fmla="*/ 413892 h 632893"/>
              <a:gd name="connsiteX46" fmla="*/ 834481 w 1318021"/>
              <a:gd name="connsiteY46" fmla="*/ 413892 h 632893"/>
              <a:gd name="connsiteX47" fmla="*/ 834481 w 1318021"/>
              <a:gd name="connsiteY47" fmla="*/ 377727 h 632893"/>
              <a:gd name="connsiteX48" fmla="*/ 834481 w 1318021"/>
              <a:gd name="connsiteY48" fmla="*/ 341562 h 632893"/>
              <a:gd name="connsiteX49" fmla="*/ 834481 w 1318021"/>
              <a:gd name="connsiteY49" fmla="*/ 249139 h 632893"/>
              <a:gd name="connsiteX50" fmla="*/ 810370 w 1318021"/>
              <a:gd name="connsiteY50" fmla="*/ 265213 h 632893"/>
              <a:gd name="connsiteX51" fmla="*/ 810370 w 1318021"/>
              <a:gd name="connsiteY51" fmla="*/ 162075 h 632893"/>
              <a:gd name="connsiteX52" fmla="*/ 871316 w 1318021"/>
              <a:gd name="connsiteY52" fmla="*/ 104478 h 632893"/>
              <a:gd name="connsiteX53" fmla="*/ 798983 w 1318021"/>
              <a:gd name="connsiteY53" fmla="*/ 0 h 632893"/>
              <a:gd name="connsiteX54" fmla="*/ 1318021 w 1318021"/>
              <a:gd name="connsiteY54" fmla="*/ 0 h 632893"/>
              <a:gd name="connsiteX55" fmla="*/ 1318021 w 1318021"/>
              <a:gd name="connsiteY55" fmla="*/ 83046 h 632893"/>
              <a:gd name="connsiteX56" fmla="*/ 792286 w 1318021"/>
              <a:gd name="connsiteY56" fmla="*/ 83046 h 632893"/>
              <a:gd name="connsiteX57" fmla="*/ 792286 w 1318021"/>
              <a:gd name="connsiteY57" fmla="*/ 567928 h 632893"/>
              <a:gd name="connsiteX58" fmla="*/ 732680 w 1318021"/>
              <a:gd name="connsiteY58" fmla="*/ 632222 h 632893"/>
              <a:gd name="connsiteX59" fmla="*/ 608113 w 1318021"/>
              <a:gd name="connsiteY59" fmla="*/ 632222 h 632893"/>
              <a:gd name="connsiteX60" fmla="*/ 602455 w 1318021"/>
              <a:gd name="connsiteY60" fmla="*/ 632222 h 632893"/>
              <a:gd name="connsiteX61" fmla="*/ 8038 w 1318021"/>
              <a:gd name="connsiteY61" fmla="*/ 632222 h 632893"/>
              <a:gd name="connsiteX62" fmla="*/ 8038 w 1318021"/>
              <a:gd name="connsiteY62" fmla="*/ 562570 h 632893"/>
              <a:gd name="connsiteX63" fmla="*/ 498948 w 1318021"/>
              <a:gd name="connsiteY63" fmla="*/ 562570 h 632893"/>
              <a:gd name="connsiteX64" fmla="*/ 498948 w 1318021"/>
              <a:gd name="connsiteY64" fmla="*/ 556904 h 632893"/>
              <a:gd name="connsiteX65" fmla="*/ 496818 w 1318021"/>
              <a:gd name="connsiteY65" fmla="*/ 555900 h 632893"/>
              <a:gd name="connsiteX66" fmla="*/ 498948 w 1318021"/>
              <a:gd name="connsiteY66" fmla="*/ 555815 h 632893"/>
              <a:gd name="connsiteX67" fmla="*/ 498948 w 1318021"/>
              <a:gd name="connsiteY67" fmla="*/ 553194 h 632893"/>
              <a:gd name="connsiteX68" fmla="*/ 461443 w 1318021"/>
              <a:gd name="connsiteY68" fmla="*/ 531763 h 632893"/>
              <a:gd name="connsiteX69" fmla="*/ 18084 w 1318021"/>
              <a:gd name="connsiteY69" fmla="*/ 531763 h 632893"/>
              <a:gd name="connsiteX70" fmla="*/ 18084 w 1318021"/>
              <a:gd name="connsiteY70" fmla="*/ 452735 h 632893"/>
              <a:gd name="connsiteX71" fmla="*/ 498948 w 1318021"/>
              <a:gd name="connsiteY71" fmla="*/ 452735 h 632893"/>
              <a:gd name="connsiteX72" fmla="*/ 498948 w 1318021"/>
              <a:gd name="connsiteY72" fmla="*/ 443359 h 632893"/>
              <a:gd name="connsiteX73" fmla="*/ 456755 w 1318021"/>
              <a:gd name="connsiteY73" fmla="*/ 419249 h 632893"/>
              <a:gd name="connsiteX74" fmla="*/ 8038 w 1318021"/>
              <a:gd name="connsiteY74" fmla="*/ 419249 h 632893"/>
              <a:gd name="connsiteX75" fmla="*/ 8038 w 1318021"/>
              <a:gd name="connsiteY75" fmla="*/ 348258 h 632893"/>
              <a:gd name="connsiteX76" fmla="*/ 511672 w 1318021"/>
              <a:gd name="connsiteY76" fmla="*/ 348258 h 632893"/>
              <a:gd name="connsiteX77" fmla="*/ 608783 w 1318021"/>
              <a:gd name="connsiteY77" fmla="*/ 446038 h 632893"/>
              <a:gd name="connsiteX78" fmla="*/ 608354 w 1318021"/>
              <a:gd name="connsiteY78" fmla="*/ 565351 h 632893"/>
              <a:gd name="connsiteX79" fmla="*/ 630169 w 1318021"/>
              <a:gd name="connsiteY79" fmla="*/ 564102 h 632893"/>
              <a:gd name="connsiteX80" fmla="*/ 683651 w 1318021"/>
              <a:gd name="connsiteY80" fmla="*/ 533315 h 632893"/>
              <a:gd name="connsiteX81" fmla="*/ 685799 w 1318021"/>
              <a:gd name="connsiteY81" fmla="*/ 111175 h 632893"/>
              <a:gd name="connsiteX82" fmla="*/ 798983 w 1318021"/>
              <a:gd name="connsiteY82" fmla="*/ 0 h 632893"/>
              <a:gd name="connsiteX83" fmla="*/ 0 w 1318021"/>
              <a:gd name="connsiteY83" fmla="*/ 0 h 632893"/>
              <a:gd name="connsiteX84" fmla="*/ 632222 w 1318021"/>
              <a:gd name="connsiteY84" fmla="*/ 0 h 632893"/>
              <a:gd name="connsiteX85" fmla="*/ 632222 w 1318021"/>
              <a:gd name="connsiteY85" fmla="*/ 84386 h 632893"/>
              <a:gd name="connsiteX86" fmla="*/ 369689 w 1318021"/>
              <a:gd name="connsiteY86" fmla="*/ 84386 h 632893"/>
              <a:gd name="connsiteX87" fmla="*/ 369689 w 1318021"/>
              <a:gd name="connsiteY87" fmla="*/ 112514 h 632893"/>
              <a:gd name="connsiteX88" fmla="*/ 523727 w 1318021"/>
              <a:gd name="connsiteY88" fmla="*/ 112514 h 632893"/>
              <a:gd name="connsiteX89" fmla="*/ 620167 w 1318021"/>
              <a:gd name="connsiteY89" fmla="*/ 207615 h 632893"/>
              <a:gd name="connsiteX90" fmla="*/ 620167 w 1318021"/>
              <a:gd name="connsiteY90" fmla="*/ 332184 h 632893"/>
              <a:gd name="connsiteX91" fmla="*/ 522387 w 1318021"/>
              <a:gd name="connsiteY91" fmla="*/ 332184 h 632893"/>
              <a:gd name="connsiteX92" fmla="*/ 522387 w 1318021"/>
              <a:gd name="connsiteY92" fmla="*/ 221010 h 632893"/>
              <a:gd name="connsiteX93" fmla="*/ 483543 w 1318021"/>
              <a:gd name="connsiteY93" fmla="*/ 184844 h 632893"/>
              <a:gd name="connsiteX94" fmla="*/ 369689 w 1318021"/>
              <a:gd name="connsiteY94" fmla="*/ 184844 h 632893"/>
              <a:gd name="connsiteX95" fmla="*/ 369689 w 1318021"/>
              <a:gd name="connsiteY95" fmla="*/ 332184 h 632893"/>
              <a:gd name="connsiteX96" fmla="*/ 260524 w 1318021"/>
              <a:gd name="connsiteY96" fmla="*/ 332184 h 632893"/>
              <a:gd name="connsiteX97" fmla="*/ 260524 w 1318021"/>
              <a:gd name="connsiteY97" fmla="*/ 239762 h 632893"/>
              <a:gd name="connsiteX98" fmla="*/ 200249 w 1318021"/>
              <a:gd name="connsiteY98" fmla="*/ 184844 h 632893"/>
              <a:gd name="connsiteX99" fmla="*/ 101129 w 1318021"/>
              <a:gd name="connsiteY99" fmla="*/ 184844 h 632893"/>
              <a:gd name="connsiteX100" fmla="*/ 101129 w 1318021"/>
              <a:gd name="connsiteY100" fmla="*/ 332184 h 632893"/>
              <a:gd name="connsiteX101" fmla="*/ 4688 w 1318021"/>
              <a:gd name="connsiteY101" fmla="*/ 332184 h 632893"/>
              <a:gd name="connsiteX102" fmla="*/ 4688 w 1318021"/>
              <a:gd name="connsiteY102" fmla="*/ 204936 h 632893"/>
              <a:gd name="connsiteX103" fmla="*/ 92423 w 1318021"/>
              <a:gd name="connsiteY103" fmla="*/ 112514 h 632893"/>
              <a:gd name="connsiteX104" fmla="*/ 260524 w 1318021"/>
              <a:gd name="connsiteY104" fmla="*/ 112514 h 632893"/>
              <a:gd name="connsiteX105" fmla="*/ 198909 w 1318021"/>
              <a:gd name="connsiteY105" fmla="*/ 84386 h 632893"/>
              <a:gd name="connsiteX106" fmla="*/ 0 w 1318021"/>
              <a:gd name="connsiteY106" fmla="*/ 84386 h 63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318021" h="632893">
                <a:moveTo>
                  <a:pt x="1163985" y="451396"/>
                </a:moveTo>
                <a:lnTo>
                  <a:pt x="1233637" y="451396"/>
                </a:lnTo>
                <a:cubicBezTo>
                  <a:pt x="1259533" y="451396"/>
                  <a:pt x="1275160" y="460772"/>
                  <a:pt x="1280517" y="479524"/>
                </a:cubicBezTo>
                <a:lnTo>
                  <a:pt x="1311325" y="632222"/>
                </a:lnTo>
                <a:lnTo>
                  <a:pt x="1203499" y="632222"/>
                </a:lnTo>
                <a:close/>
                <a:moveTo>
                  <a:pt x="862608" y="451396"/>
                </a:moveTo>
                <a:lnTo>
                  <a:pt x="964406" y="451396"/>
                </a:lnTo>
                <a:lnTo>
                  <a:pt x="936278" y="632222"/>
                </a:lnTo>
                <a:lnTo>
                  <a:pt x="828452" y="632222"/>
                </a:lnTo>
                <a:close/>
                <a:moveTo>
                  <a:pt x="946995" y="309415"/>
                </a:moveTo>
                <a:lnTo>
                  <a:pt x="946995" y="341562"/>
                </a:lnTo>
                <a:lnTo>
                  <a:pt x="1202160" y="341562"/>
                </a:lnTo>
                <a:lnTo>
                  <a:pt x="1202160" y="332185"/>
                </a:lnTo>
                <a:cubicBezTo>
                  <a:pt x="1202160" y="317005"/>
                  <a:pt x="1190775" y="309415"/>
                  <a:pt x="1168004" y="309415"/>
                </a:cubicBezTo>
                <a:close/>
                <a:moveTo>
                  <a:pt x="391122" y="289323"/>
                </a:moveTo>
                <a:lnTo>
                  <a:pt x="506315" y="289323"/>
                </a:lnTo>
                <a:cubicBezTo>
                  <a:pt x="506315" y="320577"/>
                  <a:pt x="496045" y="336204"/>
                  <a:pt x="475507" y="336204"/>
                </a:cubicBezTo>
                <a:lnTo>
                  <a:pt x="391122" y="336204"/>
                </a:lnTo>
                <a:close/>
                <a:moveTo>
                  <a:pt x="123230" y="289323"/>
                </a:moveTo>
                <a:lnTo>
                  <a:pt x="241102" y="289323"/>
                </a:lnTo>
                <a:cubicBezTo>
                  <a:pt x="241102" y="320577"/>
                  <a:pt x="229940" y="336204"/>
                  <a:pt x="207616" y="336204"/>
                </a:cubicBezTo>
                <a:lnTo>
                  <a:pt x="123230" y="336204"/>
                </a:lnTo>
                <a:close/>
                <a:moveTo>
                  <a:pt x="391122" y="215653"/>
                </a:moveTo>
                <a:lnTo>
                  <a:pt x="506315" y="215653"/>
                </a:lnTo>
                <a:cubicBezTo>
                  <a:pt x="506315" y="246014"/>
                  <a:pt x="495599" y="261194"/>
                  <a:pt x="474168" y="261194"/>
                </a:cubicBezTo>
                <a:lnTo>
                  <a:pt x="391122" y="261194"/>
                </a:lnTo>
                <a:close/>
                <a:moveTo>
                  <a:pt x="123230" y="215653"/>
                </a:moveTo>
                <a:lnTo>
                  <a:pt x="241102" y="215653"/>
                </a:lnTo>
                <a:cubicBezTo>
                  <a:pt x="241102" y="246014"/>
                  <a:pt x="230609" y="261194"/>
                  <a:pt x="209625" y="261194"/>
                </a:cubicBezTo>
                <a:lnTo>
                  <a:pt x="123230" y="261194"/>
                </a:lnTo>
                <a:close/>
                <a:moveTo>
                  <a:pt x="946995" y="203598"/>
                </a:moveTo>
                <a:lnTo>
                  <a:pt x="946995" y="235745"/>
                </a:lnTo>
                <a:lnTo>
                  <a:pt x="1202160" y="235745"/>
                </a:lnTo>
                <a:lnTo>
                  <a:pt x="1202160" y="226369"/>
                </a:lnTo>
                <a:cubicBezTo>
                  <a:pt x="1202160" y="211188"/>
                  <a:pt x="1190775" y="203598"/>
                  <a:pt x="1168004" y="203598"/>
                </a:cubicBezTo>
                <a:close/>
                <a:moveTo>
                  <a:pt x="871316" y="104478"/>
                </a:moveTo>
                <a:lnTo>
                  <a:pt x="975793" y="104478"/>
                </a:lnTo>
                <a:lnTo>
                  <a:pt x="962398" y="131267"/>
                </a:lnTo>
                <a:lnTo>
                  <a:pt x="1212206" y="131267"/>
                </a:lnTo>
                <a:cubicBezTo>
                  <a:pt x="1275607" y="131267"/>
                  <a:pt x="1307531" y="158949"/>
                  <a:pt x="1307977" y="214313"/>
                </a:cubicBezTo>
                <a:lnTo>
                  <a:pt x="1308647" y="413892"/>
                </a:lnTo>
                <a:lnTo>
                  <a:pt x="1121793" y="413892"/>
                </a:lnTo>
                <a:lnTo>
                  <a:pt x="1121793" y="632893"/>
                </a:lnTo>
                <a:lnTo>
                  <a:pt x="1009279" y="632223"/>
                </a:lnTo>
                <a:lnTo>
                  <a:pt x="1009279" y="467470"/>
                </a:lnTo>
                <a:cubicBezTo>
                  <a:pt x="1009279" y="431751"/>
                  <a:pt x="987178" y="413892"/>
                  <a:pt x="942976" y="413892"/>
                </a:cubicBezTo>
                <a:lnTo>
                  <a:pt x="834481" y="413892"/>
                </a:lnTo>
                <a:lnTo>
                  <a:pt x="834481" y="377727"/>
                </a:lnTo>
                <a:lnTo>
                  <a:pt x="834481" y="341562"/>
                </a:lnTo>
                <a:lnTo>
                  <a:pt x="834481" y="249139"/>
                </a:lnTo>
                <a:lnTo>
                  <a:pt x="810370" y="265213"/>
                </a:lnTo>
                <a:lnTo>
                  <a:pt x="810370" y="162075"/>
                </a:lnTo>
                <a:cubicBezTo>
                  <a:pt x="833141" y="149573"/>
                  <a:pt x="853456" y="130374"/>
                  <a:pt x="871316" y="104478"/>
                </a:cubicBezTo>
                <a:close/>
                <a:moveTo>
                  <a:pt x="798983" y="0"/>
                </a:moveTo>
                <a:lnTo>
                  <a:pt x="1318021" y="0"/>
                </a:lnTo>
                <a:lnTo>
                  <a:pt x="1318021" y="83046"/>
                </a:lnTo>
                <a:lnTo>
                  <a:pt x="792286" y="83046"/>
                </a:lnTo>
                <a:lnTo>
                  <a:pt x="792286" y="567928"/>
                </a:lnTo>
                <a:cubicBezTo>
                  <a:pt x="791839" y="610791"/>
                  <a:pt x="771971" y="632222"/>
                  <a:pt x="732680" y="632222"/>
                </a:cubicBezTo>
                <a:lnTo>
                  <a:pt x="608113" y="632222"/>
                </a:lnTo>
                <a:lnTo>
                  <a:pt x="602455" y="632222"/>
                </a:lnTo>
                <a:lnTo>
                  <a:pt x="8038" y="632222"/>
                </a:lnTo>
                <a:lnTo>
                  <a:pt x="8038" y="562570"/>
                </a:lnTo>
                <a:lnTo>
                  <a:pt x="498948" y="562570"/>
                </a:lnTo>
                <a:lnTo>
                  <a:pt x="498948" y="556904"/>
                </a:lnTo>
                <a:lnTo>
                  <a:pt x="496818" y="555900"/>
                </a:lnTo>
                <a:lnTo>
                  <a:pt x="498948" y="555815"/>
                </a:lnTo>
                <a:lnTo>
                  <a:pt x="498948" y="553194"/>
                </a:lnTo>
                <a:cubicBezTo>
                  <a:pt x="498948" y="538907"/>
                  <a:pt x="486446" y="531763"/>
                  <a:pt x="461443" y="531763"/>
                </a:cubicBezTo>
                <a:lnTo>
                  <a:pt x="18084" y="531763"/>
                </a:lnTo>
                <a:lnTo>
                  <a:pt x="18084" y="452735"/>
                </a:lnTo>
                <a:lnTo>
                  <a:pt x="498948" y="452735"/>
                </a:lnTo>
                <a:lnTo>
                  <a:pt x="498948" y="443359"/>
                </a:lnTo>
                <a:cubicBezTo>
                  <a:pt x="498948" y="427285"/>
                  <a:pt x="484883" y="419249"/>
                  <a:pt x="456755" y="419249"/>
                </a:cubicBezTo>
                <a:lnTo>
                  <a:pt x="8038" y="419249"/>
                </a:lnTo>
                <a:lnTo>
                  <a:pt x="8038" y="348258"/>
                </a:lnTo>
                <a:lnTo>
                  <a:pt x="511672" y="348258"/>
                </a:lnTo>
                <a:cubicBezTo>
                  <a:pt x="576413" y="348258"/>
                  <a:pt x="608783" y="380851"/>
                  <a:pt x="608783" y="446038"/>
                </a:cubicBezTo>
                <a:lnTo>
                  <a:pt x="608354" y="565351"/>
                </a:lnTo>
                <a:lnTo>
                  <a:pt x="630169" y="564102"/>
                </a:lnTo>
                <a:cubicBezTo>
                  <a:pt x="659384" y="560083"/>
                  <a:pt x="682173" y="551004"/>
                  <a:pt x="683651" y="533315"/>
                </a:cubicBezTo>
                <a:cubicBezTo>
                  <a:pt x="685636" y="429805"/>
                  <a:pt x="685877" y="240776"/>
                  <a:pt x="685799" y="111175"/>
                </a:cubicBezTo>
                <a:cubicBezTo>
                  <a:pt x="685799" y="37058"/>
                  <a:pt x="723527" y="0"/>
                  <a:pt x="798983" y="0"/>
                </a:cubicBezTo>
                <a:close/>
                <a:moveTo>
                  <a:pt x="0" y="0"/>
                </a:moveTo>
                <a:lnTo>
                  <a:pt x="632222" y="0"/>
                </a:lnTo>
                <a:lnTo>
                  <a:pt x="632222" y="84386"/>
                </a:lnTo>
                <a:lnTo>
                  <a:pt x="369689" y="84386"/>
                </a:lnTo>
                <a:lnTo>
                  <a:pt x="369689" y="112514"/>
                </a:lnTo>
                <a:lnTo>
                  <a:pt x="523727" y="112514"/>
                </a:lnTo>
                <a:cubicBezTo>
                  <a:pt x="588020" y="112514"/>
                  <a:pt x="620167" y="144214"/>
                  <a:pt x="620167" y="207615"/>
                </a:cubicBezTo>
                <a:lnTo>
                  <a:pt x="620167" y="332184"/>
                </a:lnTo>
                <a:lnTo>
                  <a:pt x="522387" y="332184"/>
                </a:lnTo>
                <a:lnTo>
                  <a:pt x="522387" y="221010"/>
                </a:lnTo>
                <a:cubicBezTo>
                  <a:pt x="523280" y="196900"/>
                  <a:pt x="510332" y="184844"/>
                  <a:pt x="483543" y="184844"/>
                </a:cubicBezTo>
                <a:lnTo>
                  <a:pt x="369689" y="184844"/>
                </a:lnTo>
                <a:lnTo>
                  <a:pt x="369689" y="332184"/>
                </a:lnTo>
                <a:lnTo>
                  <a:pt x="260524" y="332184"/>
                </a:lnTo>
                <a:lnTo>
                  <a:pt x="260524" y="239762"/>
                </a:lnTo>
                <a:cubicBezTo>
                  <a:pt x="260524" y="203150"/>
                  <a:pt x="240432" y="184844"/>
                  <a:pt x="200249" y="184844"/>
                </a:cubicBezTo>
                <a:lnTo>
                  <a:pt x="101129" y="184844"/>
                </a:lnTo>
                <a:lnTo>
                  <a:pt x="101129" y="332184"/>
                </a:lnTo>
                <a:lnTo>
                  <a:pt x="4688" y="332184"/>
                </a:lnTo>
                <a:lnTo>
                  <a:pt x="4688" y="204936"/>
                </a:lnTo>
                <a:cubicBezTo>
                  <a:pt x="4688" y="143321"/>
                  <a:pt x="33933" y="112514"/>
                  <a:pt x="92423" y="112514"/>
                </a:cubicBezTo>
                <a:lnTo>
                  <a:pt x="260524" y="112514"/>
                </a:lnTo>
                <a:cubicBezTo>
                  <a:pt x="260524" y="93762"/>
                  <a:pt x="239986" y="84386"/>
                  <a:pt x="198909" y="84386"/>
                </a:cubicBezTo>
                <a:lnTo>
                  <a:pt x="0" y="84386"/>
                </a:lnTo>
                <a:close/>
              </a:path>
            </a:pathLst>
          </a:custGeom>
          <a:gradFill>
            <a:gsLst>
              <a:gs pos="81000">
                <a:schemeClr val="accent4">
                  <a:lumMod val="50000"/>
                </a:schemeClr>
              </a:gs>
              <a:gs pos="32130">
                <a:schemeClr val="accent4"/>
              </a:gs>
              <a:gs pos="68000">
                <a:schemeClr val="accent4">
                  <a:lumMod val="75000"/>
                </a:schemeClr>
              </a:gs>
              <a:gs pos="4000">
                <a:schemeClr val="accent4">
                  <a:lumMod val="60000"/>
                  <a:lumOff val="40000"/>
                </a:schemeClr>
              </a:gs>
            </a:gsLst>
            <a:lin ang="2700000" scaled="1"/>
          </a:gradFill>
          <a:ln>
            <a:noFill/>
          </a:ln>
          <a:effectLst/>
          <a:scene3d>
            <a:camera prst="orthographicFront">
              <a:rot lat="0" lon="20699996" rev="0"/>
            </a:camera>
            <a:lightRig rig="threePt" dir="t">
              <a:rot lat="0" lon="0" rev="17400000"/>
            </a:lightRig>
          </a:scene3d>
          <a:sp3d extrusionH="76200">
            <a:bevelT w="19050" h="6350" prst="coolSlant"/>
          </a:sp3d>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5400" dirty="0">
              <a:latin typeface="汉真广标" panose="02010609000101010101" pitchFamily="49" charset="-122"/>
              <a:ea typeface="汉真广标" panose="0201060900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theme" Target="../theme/theme1.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1.png"/><Relationship Id="rId9"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Layout" Target="../slideLayouts/slideLayout5.xml"/><Relationship Id="rId7" Type="http://schemas.microsoft.com/office/2007/relationships/hdphoto" Target="../media/hdphoto1.wdp"/><Relationship Id="rId12" Type="http://schemas.microsoft.com/office/2007/relationships/hdphoto" Target="../media/hdphoto2.wdp"/><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5.png"/><Relationship Id="rId5" Type="http://schemas.openxmlformats.org/officeDocument/2006/relationships/theme" Target="../theme/theme2.xml"/><Relationship Id="rId10" Type="http://schemas.openxmlformats.org/officeDocument/2006/relationships/image" Target="../media/image4.GIF"/><Relationship Id="rId4" Type="http://schemas.openxmlformats.org/officeDocument/2006/relationships/slideLayout" Target="../slideLayouts/slideLayout6.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7" name="图片 36"/>
          <p:cNvPicPr>
            <a:picLocks noChangeAspect="1"/>
          </p:cNvPicPr>
          <p:nvPr userDrawn="1"/>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6103" y="-38499"/>
            <a:ext cx="12208104" cy="6891580"/>
          </a:xfrm>
          <a:prstGeom prst="rect">
            <a:avLst/>
          </a:prstGeom>
          <a:scene3d>
            <a:camera prst="orthographicFront"/>
            <a:lightRig rig="threePt" dir="t"/>
          </a:scene3d>
          <a:sp3d>
            <a:bevelT w="165100" prst="coolSlant"/>
          </a:sp3d>
        </p:spPr>
      </p:pic>
      <p:pic>
        <p:nvPicPr>
          <p:cNvPr id="45" name="图片 4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028" y="5357166"/>
            <a:ext cx="12192000" cy="1548368"/>
          </a:xfrm>
          <a:prstGeom prst="rect">
            <a:avLst/>
          </a:prstGeom>
        </p:spPr>
      </p:pic>
      <p:pic>
        <p:nvPicPr>
          <p:cNvPr id="47" name="图片 4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52" y="5276849"/>
            <a:ext cx="12192000" cy="1626225"/>
          </a:xfrm>
          <a:prstGeom prst="rect">
            <a:avLst/>
          </a:prstGeom>
        </p:spPr>
      </p:pic>
      <p:pic>
        <p:nvPicPr>
          <p:cNvPr id="55" name="图片 5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rot="2776435" flipH="1">
            <a:off x="607042" y="231697"/>
            <a:ext cx="717325" cy="636625"/>
          </a:xfrm>
          <a:prstGeom prst="rect">
            <a:avLst/>
          </a:prstGeom>
        </p:spPr>
      </p:pic>
      <p:pic>
        <p:nvPicPr>
          <p:cNvPr id="56" name="图片 55"/>
          <p:cNvPicPr>
            <a:picLocks noChangeAspect="1"/>
          </p:cNvPicPr>
          <p:nvPr userDrawn="1"/>
        </p:nvPicPr>
        <p:blipFill>
          <a:blip r:embed="rId9" cstate="print">
            <a:extLst>
              <a:ext uri="{BEBA8EAE-BF5A-486C-A8C5-ECC9F3942E4B}">
                <a14:imgProps xmlns:a14="http://schemas.microsoft.com/office/drawing/2010/main">
                  <a14:imgLayer r:embed="rId10">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971557" y="-10488"/>
            <a:ext cx="3222457" cy="1501993"/>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1" r:id="rId2"/>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7" name="图片 36"/>
          <p:cNvPicPr>
            <a:picLocks noChangeAspect="1"/>
          </p:cNvPicPr>
          <p:nvPr userDrawn="1"/>
        </p:nvPicPr>
        <p:blipFill>
          <a:blip r:embed="rId6" cstate="print">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6103" y="-38499"/>
            <a:ext cx="12208104" cy="6891580"/>
          </a:xfrm>
          <a:prstGeom prst="rect">
            <a:avLst/>
          </a:prstGeom>
          <a:scene3d>
            <a:camera prst="orthographicFront"/>
            <a:lightRig rig="threePt" dir="t"/>
          </a:scene3d>
          <a:sp3d>
            <a:bevelT w="165100" prst="coolSlant"/>
          </a:sp3d>
        </p:spPr>
      </p:pic>
      <p:pic>
        <p:nvPicPr>
          <p:cNvPr id="45" name="图片 4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028" y="5357166"/>
            <a:ext cx="12192000" cy="1548368"/>
          </a:xfrm>
          <a:prstGeom prst="rect">
            <a:avLst/>
          </a:prstGeom>
        </p:spPr>
      </p:pic>
      <p:pic>
        <p:nvPicPr>
          <p:cNvPr id="47" name="图片 4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052" y="5276849"/>
            <a:ext cx="12192000" cy="1626225"/>
          </a:xfrm>
          <a:prstGeom prst="rect">
            <a:avLst/>
          </a:prstGeom>
        </p:spPr>
      </p:pic>
      <p:pic>
        <p:nvPicPr>
          <p:cNvPr id="55" name="图片 54"/>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rot="2776435" flipH="1">
            <a:off x="607042" y="231697"/>
            <a:ext cx="717325" cy="636625"/>
          </a:xfrm>
          <a:prstGeom prst="rect">
            <a:avLst/>
          </a:prstGeom>
        </p:spPr>
      </p:pic>
      <p:pic>
        <p:nvPicPr>
          <p:cNvPr id="56" name="图片 55"/>
          <p:cNvPicPr>
            <a:picLocks noChangeAspect="1"/>
          </p:cNvPicPr>
          <p:nvPr userDrawn="1"/>
        </p:nvPicPr>
        <p:blipFill>
          <a:blip r:embed="rId11" cstate="print">
            <a:extLst>
              <a:ext uri="{BEBA8EAE-BF5A-486C-A8C5-ECC9F3942E4B}">
                <a14:imgProps xmlns:a14="http://schemas.microsoft.com/office/drawing/2010/main">
                  <a14:imgLayer r:embed="rId1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971557" y="-10488"/>
            <a:ext cx="3222457" cy="1501993"/>
          </a:xfrm>
          <a:prstGeom prst="rect">
            <a:avLst/>
          </a:prstGeom>
        </p:spPr>
      </p:pic>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104" y="489195"/>
            <a:ext cx="12162893" cy="6137776"/>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7.png"/><Relationship Id="rId39" Type="http://schemas.openxmlformats.org/officeDocument/2006/relationships/image" Target="../media/image21.png"/><Relationship Id="rId3" Type="http://schemas.openxmlformats.org/officeDocument/2006/relationships/tags" Target="../tags/tag4.xml"/><Relationship Id="rId21" Type="http://schemas.openxmlformats.org/officeDocument/2006/relationships/slideLayout" Target="../slideLayouts/slideLayout1.xml"/><Relationship Id="rId34" Type="http://schemas.openxmlformats.org/officeDocument/2006/relationships/image" Target="../media/image16.png"/><Relationship Id="rId42" Type="http://schemas.microsoft.com/office/2007/relationships/hdphoto" Target="../media/hdphoto2.wdp"/><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microsoft.com/office/2007/relationships/hdphoto" Target="../media/hdphoto1.wdp"/><Relationship Id="rId33" Type="http://schemas.openxmlformats.org/officeDocument/2006/relationships/image" Target="../media/image15.png"/><Relationship Id="rId38" Type="http://schemas.openxmlformats.org/officeDocument/2006/relationships/image" Target="../media/image20.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audio" Target="../media/media1.mp3"/><Relationship Id="rId29" Type="http://schemas.openxmlformats.org/officeDocument/2006/relationships/image" Target="../media/image11.png"/><Relationship Id="rId41" Type="http://schemas.openxmlformats.org/officeDocument/2006/relationships/image" Target="../media/image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1.png"/><Relationship Id="rId32" Type="http://schemas.openxmlformats.org/officeDocument/2006/relationships/image" Target="../media/image14.png"/><Relationship Id="rId37" Type="http://schemas.openxmlformats.org/officeDocument/2006/relationships/image" Target="../media/image19.png"/><Relationship Id="rId40" Type="http://schemas.openxmlformats.org/officeDocument/2006/relationships/image" Target="../media/image4.GIF"/><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audio" Target="../media/audio1.wav"/><Relationship Id="rId28" Type="http://schemas.openxmlformats.org/officeDocument/2006/relationships/image" Target="../media/image10.png"/><Relationship Id="rId36" Type="http://schemas.openxmlformats.org/officeDocument/2006/relationships/image" Target="../media/image18.png"/><Relationship Id="rId10" Type="http://schemas.openxmlformats.org/officeDocument/2006/relationships/tags" Target="../tags/tag11.xml"/><Relationship Id="rId19" Type="http://schemas.microsoft.com/office/2007/relationships/media" Target="../media/media1.mp3"/><Relationship Id="rId31" Type="http://schemas.openxmlformats.org/officeDocument/2006/relationships/image" Target="../media/image13.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notesSlide" Target="../notesSlides/notesSlide1.xml"/><Relationship Id="rId27" Type="http://schemas.openxmlformats.org/officeDocument/2006/relationships/image" Target="../media/image9.png"/><Relationship Id="rId30" Type="http://schemas.openxmlformats.org/officeDocument/2006/relationships/image" Target="../media/image12.png"/><Relationship Id="rId35" Type="http://schemas.openxmlformats.org/officeDocument/2006/relationships/image" Target="../media/image17.png"/><Relationship Id="rId43"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comments" Target="../comments/comment1.xml"/><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28.jpg"/><Relationship Id="rId5" Type="http://schemas.microsoft.com/office/2007/relationships/hdphoto" Target="../media/hdphoto4.wdp"/><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tags" Target="../tags/tag37.xml"/><Relationship Id="rId26" Type="http://schemas.openxmlformats.org/officeDocument/2006/relationships/image" Target="../media/image7.png"/><Relationship Id="rId39" Type="http://schemas.openxmlformats.org/officeDocument/2006/relationships/image" Target="../media/image21.png"/><Relationship Id="rId3" Type="http://schemas.openxmlformats.org/officeDocument/2006/relationships/tags" Target="../tags/tag22.xml"/><Relationship Id="rId21" Type="http://schemas.openxmlformats.org/officeDocument/2006/relationships/slideLayout" Target="../slideLayouts/slideLayout1.xml"/><Relationship Id="rId34" Type="http://schemas.openxmlformats.org/officeDocument/2006/relationships/image" Target="../media/image16.png"/><Relationship Id="rId42" Type="http://schemas.microsoft.com/office/2007/relationships/hdphoto" Target="../media/hdphoto2.wdp"/><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5" Type="http://schemas.microsoft.com/office/2007/relationships/hdphoto" Target="../media/hdphoto1.wdp"/><Relationship Id="rId33" Type="http://schemas.openxmlformats.org/officeDocument/2006/relationships/image" Target="../media/image15.png"/><Relationship Id="rId38" Type="http://schemas.openxmlformats.org/officeDocument/2006/relationships/image" Target="../media/image20.png"/><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audio" Target="../media/media1.mp3"/><Relationship Id="rId29" Type="http://schemas.openxmlformats.org/officeDocument/2006/relationships/image" Target="../media/image11.png"/><Relationship Id="rId41" Type="http://schemas.openxmlformats.org/officeDocument/2006/relationships/image" Target="../media/image5.png"/><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24" Type="http://schemas.openxmlformats.org/officeDocument/2006/relationships/image" Target="../media/image1.png"/><Relationship Id="rId32" Type="http://schemas.openxmlformats.org/officeDocument/2006/relationships/image" Target="../media/image14.png"/><Relationship Id="rId37" Type="http://schemas.openxmlformats.org/officeDocument/2006/relationships/image" Target="../media/image19.png"/><Relationship Id="rId40" Type="http://schemas.openxmlformats.org/officeDocument/2006/relationships/image" Target="../media/image4.GIF"/><Relationship Id="rId5" Type="http://schemas.openxmlformats.org/officeDocument/2006/relationships/tags" Target="../tags/tag24.xml"/><Relationship Id="rId15" Type="http://schemas.openxmlformats.org/officeDocument/2006/relationships/tags" Target="../tags/tag34.xml"/><Relationship Id="rId23" Type="http://schemas.openxmlformats.org/officeDocument/2006/relationships/audio" Target="../media/audio1.wav"/><Relationship Id="rId28" Type="http://schemas.openxmlformats.org/officeDocument/2006/relationships/image" Target="../media/image10.png"/><Relationship Id="rId36" Type="http://schemas.openxmlformats.org/officeDocument/2006/relationships/image" Target="../media/image18.png"/><Relationship Id="rId10" Type="http://schemas.openxmlformats.org/officeDocument/2006/relationships/tags" Target="../tags/tag29.xml"/><Relationship Id="rId19" Type="http://schemas.microsoft.com/office/2007/relationships/media" Target="../media/media1.mp3"/><Relationship Id="rId31" Type="http://schemas.openxmlformats.org/officeDocument/2006/relationships/image" Target="../media/image13.png"/><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 Id="rId22" Type="http://schemas.openxmlformats.org/officeDocument/2006/relationships/notesSlide" Target="../notesSlides/notesSlide4.xml"/><Relationship Id="rId27" Type="http://schemas.openxmlformats.org/officeDocument/2006/relationships/image" Target="../media/image9.png"/><Relationship Id="rId30" Type="http://schemas.openxmlformats.org/officeDocument/2006/relationships/image" Target="../media/image12.png"/><Relationship Id="rId35" Type="http://schemas.openxmlformats.org/officeDocument/2006/relationships/image" Target="../media/image17.png"/><Relationship Id="rId43"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comments" Target="../comments/commen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comments" Target="../comments/comment4.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comments" Target="../comments/comment5.xml"/><Relationship Id="rId4" Type="http://schemas.openxmlformats.org/officeDocument/2006/relationships/image" Target="../media/image34.jp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comments" Target="../comments/comment6.xml"/></Relationships>
</file>

<file path=ppt/slides/_rels/slide22.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tags" Target="../tags/tag55.xml"/><Relationship Id="rId26" Type="http://schemas.openxmlformats.org/officeDocument/2006/relationships/image" Target="../media/image7.png"/><Relationship Id="rId39" Type="http://schemas.openxmlformats.org/officeDocument/2006/relationships/image" Target="../media/image21.png"/><Relationship Id="rId3" Type="http://schemas.openxmlformats.org/officeDocument/2006/relationships/tags" Target="../tags/tag40.xml"/><Relationship Id="rId21" Type="http://schemas.openxmlformats.org/officeDocument/2006/relationships/slideLayout" Target="../slideLayouts/slideLayout1.xml"/><Relationship Id="rId34" Type="http://schemas.openxmlformats.org/officeDocument/2006/relationships/image" Target="../media/image16.png"/><Relationship Id="rId42" Type="http://schemas.microsoft.com/office/2007/relationships/hdphoto" Target="../media/hdphoto2.wdp"/><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5" Type="http://schemas.microsoft.com/office/2007/relationships/hdphoto" Target="../media/hdphoto1.wdp"/><Relationship Id="rId33" Type="http://schemas.openxmlformats.org/officeDocument/2006/relationships/image" Target="../media/image15.png"/><Relationship Id="rId38" Type="http://schemas.openxmlformats.org/officeDocument/2006/relationships/image" Target="../media/image20.png"/><Relationship Id="rId2" Type="http://schemas.openxmlformats.org/officeDocument/2006/relationships/tags" Target="../tags/tag39.xml"/><Relationship Id="rId16" Type="http://schemas.openxmlformats.org/officeDocument/2006/relationships/tags" Target="../tags/tag53.xml"/><Relationship Id="rId20" Type="http://schemas.openxmlformats.org/officeDocument/2006/relationships/audio" Target="../media/media1.mp3"/><Relationship Id="rId29" Type="http://schemas.openxmlformats.org/officeDocument/2006/relationships/image" Target="../media/image11.png"/><Relationship Id="rId41" Type="http://schemas.openxmlformats.org/officeDocument/2006/relationships/image" Target="../media/image5.png"/><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24" Type="http://schemas.openxmlformats.org/officeDocument/2006/relationships/image" Target="../media/image1.png"/><Relationship Id="rId32" Type="http://schemas.openxmlformats.org/officeDocument/2006/relationships/image" Target="../media/image14.png"/><Relationship Id="rId37" Type="http://schemas.openxmlformats.org/officeDocument/2006/relationships/image" Target="../media/image19.png"/><Relationship Id="rId40" Type="http://schemas.openxmlformats.org/officeDocument/2006/relationships/image" Target="../media/image4.GIF"/><Relationship Id="rId5" Type="http://schemas.openxmlformats.org/officeDocument/2006/relationships/tags" Target="../tags/tag42.xml"/><Relationship Id="rId15" Type="http://schemas.openxmlformats.org/officeDocument/2006/relationships/tags" Target="../tags/tag52.xml"/><Relationship Id="rId23" Type="http://schemas.openxmlformats.org/officeDocument/2006/relationships/audio" Target="../media/audio1.wav"/><Relationship Id="rId28" Type="http://schemas.openxmlformats.org/officeDocument/2006/relationships/image" Target="../media/image10.png"/><Relationship Id="rId36" Type="http://schemas.openxmlformats.org/officeDocument/2006/relationships/image" Target="../media/image18.png"/><Relationship Id="rId10" Type="http://schemas.openxmlformats.org/officeDocument/2006/relationships/tags" Target="../tags/tag47.xml"/><Relationship Id="rId19" Type="http://schemas.microsoft.com/office/2007/relationships/media" Target="../media/media1.mp3"/><Relationship Id="rId31" Type="http://schemas.openxmlformats.org/officeDocument/2006/relationships/image" Target="../media/image13.png"/><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 Id="rId22" Type="http://schemas.openxmlformats.org/officeDocument/2006/relationships/notesSlide" Target="../notesSlides/notesSlide15.xml"/><Relationship Id="rId27" Type="http://schemas.openxmlformats.org/officeDocument/2006/relationships/image" Target="../media/image9.png"/><Relationship Id="rId30" Type="http://schemas.openxmlformats.org/officeDocument/2006/relationships/image" Target="../media/image12.png"/><Relationship Id="rId35" Type="http://schemas.openxmlformats.org/officeDocument/2006/relationships/image" Target="../media/image17.png"/><Relationship Id="rId4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8 Points 2">
            <a:extLst>
              <a:ext uri="{FF2B5EF4-FFF2-40B4-BE49-F238E27FC236}">
                <a16:creationId xmlns:a16="http://schemas.microsoft.com/office/drawing/2014/main" id="{6ECB6C07-1151-40F8-AF52-D4A6FBA7E74B}"/>
              </a:ext>
            </a:extLst>
          </p:cNvPr>
          <p:cNvSpPr/>
          <p:nvPr/>
        </p:nvSpPr>
        <p:spPr>
          <a:xfrm>
            <a:off x="0" y="4480560"/>
            <a:ext cx="12192000" cy="2377440"/>
          </a:xfrm>
          <a:prstGeom prst="irregularSeal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err="1">
                <a:latin typeface="Times New Roman" panose="02020603050405020304" pitchFamily="18" charset="0"/>
                <a:cs typeface="Times New Roman" panose="02020603050405020304" pitchFamily="18" charset="0"/>
              </a:rPr>
              <a:t>Gv</a:t>
            </a:r>
            <a:r>
              <a:rPr lang="en-US" sz="3600">
                <a:latin typeface="Times New Roman" panose="02020603050405020304" pitchFamily="18" charset="0"/>
                <a:cs typeface="Times New Roman" panose="02020603050405020304" pitchFamily="18" charset="0"/>
              </a:rPr>
              <a:t>:………………………..</a:t>
            </a:r>
            <a:endParaRPr lang="vi-VN"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427356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A_图片 23"/>
          <p:cNvPicPr>
            <a:picLocks noChangeAspect="1"/>
          </p:cNvPicPr>
          <p:nvPr>
            <p:custDataLst>
              <p:tags r:id="rId1"/>
            </p:custDataLst>
          </p:nvPr>
        </p:nvPicPr>
        <p:blipFill>
          <a:blip r:embed="rId24" cstate="print">
            <a:extLst>
              <a:ext uri="{BEBA8EAE-BF5A-486C-A8C5-ECC9F3942E4B}">
                <a14:imgProps xmlns:a14="http://schemas.microsoft.com/office/drawing/2010/main">
                  <a14:imgLayer r:embed="rId25">
                    <a14:imgEffect>
                      <a14:saturation sat="400000"/>
                    </a14:imgEffect>
                  </a14:imgLayer>
                </a14:imgProps>
              </a:ext>
              <a:ext uri="{28A0092B-C50C-407E-A947-70E740481C1C}">
                <a14:useLocalDpi xmlns:a14="http://schemas.microsoft.com/office/drawing/2010/main" val="0"/>
              </a:ext>
            </a:extLst>
          </a:blip>
          <a:stretch>
            <a:fillRect/>
          </a:stretch>
        </p:blipFill>
        <p:spPr>
          <a:xfrm>
            <a:off x="-16103" y="-38499"/>
            <a:ext cx="12208104" cy="6891580"/>
          </a:xfrm>
          <a:prstGeom prst="rect">
            <a:avLst/>
          </a:prstGeom>
          <a:scene3d>
            <a:camera prst="orthographicFront"/>
            <a:lightRig rig="threePt" dir="t"/>
          </a:scene3d>
          <a:sp3d>
            <a:bevelT w="165100" prst="coolSlant"/>
          </a:sp3d>
        </p:spPr>
      </p:pic>
      <p:pic>
        <p:nvPicPr>
          <p:cNvPr id="8" name="PA_图片 7"/>
          <p:cNvPicPr>
            <a:picLocks noChangeAspect="1"/>
          </p:cNvPicPr>
          <p:nvPr>
            <p:custDataLst>
              <p:tags r:id="rId2"/>
            </p:custDataLst>
          </p:nvPr>
        </p:nvPicPr>
        <p:blipFill>
          <a:blip r:embed="rId26">
            <a:extLst>
              <a:ext uri="{28A0092B-C50C-407E-A947-70E740481C1C}">
                <a14:useLocalDpi xmlns:a14="http://schemas.microsoft.com/office/drawing/2010/main" val="0"/>
              </a:ext>
            </a:extLst>
          </a:blip>
          <a:stretch>
            <a:fillRect/>
          </a:stretch>
        </p:blipFill>
        <p:spPr>
          <a:xfrm>
            <a:off x="-16104" y="489195"/>
            <a:ext cx="12162893" cy="6137776"/>
          </a:xfrm>
          <a:prstGeom prst="rect">
            <a:avLst/>
          </a:prstGeom>
        </p:spPr>
      </p:pic>
      <p:pic>
        <p:nvPicPr>
          <p:cNvPr id="10" name="PA_图片 9"/>
          <p:cNvPicPr>
            <a:picLocks noChangeAspect="1"/>
          </p:cNvPicPr>
          <p:nvPr>
            <p:custDataLst>
              <p:tags r:id="rId3"/>
            </p:custDataLst>
          </p:nvPr>
        </p:nvPicPr>
        <p:blipFill>
          <a:blip r:embed="rId27">
            <a:extLst>
              <a:ext uri="{28A0092B-C50C-407E-A947-70E740481C1C}">
                <a14:useLocalDpi xmlns:a14="http://schemas.microsoft.com/office/drawing/2010/main" val="0"/>
              </a:ext>
            </a:extLst>
          </a:blip>
          <a:stretch>
            <a:fillRect/>
          </a:stretch>
        </p:blipFill>
        <p:spPr>
          <a:xfrm>
            <a:off x="-61316" y="325985"/>
            <a:ext cx="11430023" cy="3310135"/>
          </a:xfrm>
          <a:prstGeom prst="rect">
            <a:avLst/>
          </a:prstGeom>
        </p:spPr>
      </p:pic>
      <p:pic>
        <p:nvPicPr>
          <p:cNvPr id="15" name="PA_图片 14"/>
          <p:cNvPicPr>
            <a:picLocks noChangeAspect="1"/>
          </p:cNvPicPr>
          <p:nvPr>
            <p:custDataLst>
              <p:tags r:id="rId4"/>
            </p:custDataLst>
          </p:nvPr>
        </p:nvPicPr>
        <p:blipFill>
          <a:blip r:embed="rId28">
            <a:extLst>
              <a:ext uri="{28A0092B-C50C-407E-A947-70E740481C1C}">
                <a14:useLocalDpi xmlns:a14="http://schemas.microsoft.com/office/drawing/2010/main" val="0"/>
              </a:ext>
            </a:extLst>
          </a:blip>
          <a:stretch>
            <a:fillRect/>
          </a:stretch>
        </p:blipFill>
        <p:spPr>
          <a:xfrm>
            <a:off x="-204542" y="342899"/>
            <a:ext cx="11430023" cy="2944374"/>
          </a:xfrm>
          <a:prstGeom prst="rect">
            <a:avLst/>
          </a:prstGeom>
        </p:spPr>
      </p:pic>
      <p:pic>
        <p:nvPicPr>
          <p:cNvPr id="25" name="PA_图片 24"/>
          <p:cNvPicPr>
            <a:picLocks noChangeAspect="1"/>
          </p:cNvPicPr>
          <p:nvPr>
            <p:custDataLst>
              <p:tags r:id="rId5"/>
            </p:custDataLst>
          </p:nvPr>
        </p:nvPicPr>
        <p:blipFill>
          <a:blip r:embed="rId29" cstate="print">
            <a:extLst>
              <a:ext uri="{28A0092B-C50C-407E-A947-70E740481C1C}">
                <a14:useLocalDpi xmlns:a14="http://schemas.microsoft.com/office/drawing/2010/main" val="0"/>
              </a:ext>
            </a:extLst>
          </a:blip>
          <a:stretch>
            <a:fillRect/>
          </a:stretch>
        </p:blipFill>
        <p:spPr>
          <a:xfrm>
            <a:off x="8634149" y="2221794"/>
            <a:ext cx="1767971" cy="3467371"/>
          </a:xfrm>
          <a:prstGeom prst="rect">
            <a:avLst/>
          </a:prstGeom>
        </p:spPr>
      </p:pic>
      <p:pic>
        <p:nvPicPr>
          <p:cNvPr id="26" name="PA_图片 25"/>
          <p:cNvPicPr>
            <a:picLocks noChangeAspect="1"/>
          </p:cNvPicPr>
          <p:nvPr>
            <p:custDataLst>
              <p:tags r:id="rId6"/>
            </p:custDataLst>
          </p:nvPr>
        </p:nvPicPr>
        <p:blipFill>
          <a:blip r:embed="rId30" cstate="print">
            <a:extLst>
              <a:ext uri="{28A0092B-C50C-407E-A947-70E740481C1C}">
                <a14:useLocalDpi xmlns:a14="http://schemas.microsoft.com/office/drawing/2010/main" val="0"/>
              </a:ext>
            </a:extLst>
          </a:blip>
          <a:stretch>
            <a:fillRect/>
          </a:stretch>
        </p:blipFill>
        <p:spPr>
          <a:xfrm>
            <a:off x="7258263" y="2755976"/>
            <a:ext cx="1265850" cy="1209839"/>
          </a:xfrm>
          <a:prstGeom prst="rect">
            <a:avLst/>
          </a:prstGeom>
        </p:spPr>
      </p:pic>
      <p:pic>
        <p:nvPicPr>
          <p:cNvPr id="27" name="PA_图片 26"/>
          <p:cNvPicPr>
            <a:picLocks noChangeAspect="1"/>
          </p:cNvPicPr>
          <p:nvPr>
            <p:custDataLst>
              <p:tags r:id="rId7"/>
            </p:custDataLst>
          </p:nvPr>
        </p:nvPicPr>
        <p:blipFill>
          <a:blip r:embed="rId31" cstate="print">
            <a:extLst>
              <a:ext uri="{28A0092B-C50C-407E-A947-70E740481C1C}">
                <a14:useLocalDpi xmlns:a14="http://schemas.microsoft.com/office/drawing/2010/main" val="0"/>
              </a:ext>
            </a:extLst>
          </a:blip>
          <a:stretch>
            <a:fillRect/>
          </a:stretch>
        </p:blipFill>
        <p:spPr>
          <a:xfrm>
            <a:off x="4572148" y="2948148"/>
            <a:ext cx="1919601" cy="3207656"/>
          </a:xfrm>
          <a:prstGeom prst="rect">
            <a:avLst/>
          </a:prstGeom>
        </p:spPr>
      </p:pic>
      <p:pic>
        <p:nvPicPr>
          <p:cNvPr id="29" name="PA_图片 28"/>
          <p:cNvPicPr>
            <a:picLocks noChangeAspect="1"/>
          </p:cNvPicPr>
          <p:nvPr>
            <p:custDataLst>
              <p:tags r:id="rId8"/>
            </p:custDataLst>
          </p:nvPr>
        </p:nvPicPr>
        <p:blipFill rotWithShape="1">
          <a:blip r:embed="rId32" cstate="print">
            <a:extLst>
              <a:ext uri="{28A0092B-C50C-407E-A947-70E740481C1C}">
                <a14:useLocalDpi xmlns:a14="http://schemas.microsoft.com/office/drawing/2010/main" val="0"/>
              </a:ext>
            </a:extLst>
          </a:blip>
          <a:srcRect l="28897"/>
          <a:stretch>
            <a:fillRect/>
          </a:stretch>
        </p:blipFill>
        <p:spPr>
          <a:xfrm>
            <a:off x="-1379" y="2159668"/>
            <a:ext cx="2699029" cy="4115371"/>
          </a:xfrm>
          <a:prstGeom prst="rect">
            <a:avLst/>
          </a:prstGeom>
        </p:spPr>
      </p:pic>
      <p:pic>
        <p:nvPicPr>
          <p:cNvPr id="30" name="PA_图片 29"/>
          <p:cNvPicPr>
            <a:picLocks noChangeAspect="1"/>
          </p:cNvPicPr>
          <p:nvPr>
            <p:custDataLst>
              <p:tags r:id="rId9"/>
            </p:custDataLst>
          </p:nvPr>
        </p:nvPicPr>
        <p:blipFill>
          <a:blip r:embed="rId33" cstate="print">
            <a:extLst>
              <a:ext uri="{28A0092B-C50C-407E-A947-70E740481C1C}">
                <a14:useLocalDpi xmlns:a14="http://schemas.microsoft.com/office/drawing/2010/main" val="0"/>
              </a:ext>
            </a:extLst>
          </a:blip>
          <a:stretch>
            <a:fillRect/>
          </a:stretch>
        </p:blipFill>
        <p:spPr>
          <a:xfrm>
            <a:off x="4028" y="5002893"/>
            <a:ext cx="12192000" cy="1902641"/>
          </a:xfrm>
          <a:prstGeom prst="rect">
            <a:avLst/>
          </a:prstGeom>
        </p:spPr>
      </p:pic>
      <p:pic>
        <p:nvPicPr>
          <p:cNvPr id="6" name="PA_图片 5"/>
          <p:cNvPicPr>
            <a:picLocks noChangeAspect="1"/>
          </p:cNvPicPr>
          <p:nvPr>
            <p:custDataLst>
              <p:tags r:id="rId10"/>
            </p:custDataLst>
          </p:nvPr>
        </p:nvPicPr>
        <p:blipFill rotWithShape="1">
          <a:blip r:embed="rId34" cstate="print">
            <a:extLst>
              <a:ext uri="{28A0092B-C50C-407E-A947-70E740481C1C}">
                <a14:useLocalDpi xmlns:a14="http://schemas.microsoft.com/office/drawing/2010/main" val="0"/>
              </a:ext>
            </a:extLst>
          </a:blip>
          <a:srcRect r="17587"/>
          <a:stretch>
            <a:fillRect/>
          </a:stretch>
        </p:blipFill>
        <p:spPr>
          <a:xfrm>
            <a:off x="7546630" y="-37344"/>
            <a:ext cx="4608210" cy="6858000"/>
          </a:xfrm>
          <a:prstGeom prst="rect">
            <a:avLst/>
          </a:prstGeom>
        </p:spPr>
      </p:pic>
      <p:pic>
        <p:nvPicPr>
          <p:cNvPr id="16" name="PA_图片 15"/>
          <p:cNvPicPr>
            <a:picLocks noChangeAspect="1"/>
          </p:cNvPicPr>
          <p:nvPr>
            <p:custDataLst>
              <p:tags r:id="rId11"/>
            </p:custDataLst>
          </p:nvPr>
        </p:nvPicPr>
        <p:blipFill>
          <a:blip r:embed="rId35" cstate="print">
            <a:extLst>
              <a:ext uri="{28A0092B-C50C-407E-A947-70E740481C1C}">
                <a14:useLocalDpi xmlns:a14="http://schemas.microsoft.com/office/drawing/2010/main" val="0"/>
              </a:ext>
            </a:extLst>
          </a:blip>
          <a:stretch>
            <a:fillRect/>
          </a:stretch>
        </p:blipFill>
        <p:spPr>
          <a:xfrm>
            <a:off x="-8052" y="4904763"/>
            <a:ext cx="12192000" cy="1998312"/>
          </a:xfrm>
          <a:prstGeom prst="rect">
            <a:avLst/>
          </a:prstGeom>
        </p:spPr>
      </p:pic>
      <p:pic>
        <p:nvPicPr>
          <p:cNvPr id="28" name="PA_图片 27"/>
          <p:cNvPicPr>
            <a:picLocks noChangeAspect="1"/>
          </p:cNvPicPr>
          <p:nvPr>
            <p:custDataLst>
              <p:tags r:id="rId12"/>
            </p:custDataLst>
          </p:nvPr>
        </p:nvPicPr>
        <p:blipFill>
          <a:blip r:embed="rId36" cstate="print">
            <a:extLst>
              <a:ext uri="{28A0092B-C50C-407E-A947-70E740481C1C}">
                <a14:useLocalDpi xmlns:a14="http://schemas.microsoft.com/office/drawing/2010/main" val="0"/>
              </a:ext>
            </a:extLst>
          </a:blip>
          <a:stretch>
            <a:fillRect/>
          </a:stretch>
        </p:blipFill>
        <p:spPr>
          <a:xfrm>
            <a:off x="-5653" y="4519584"/>
            <a:ext cx="7977300" cy="2356367"/>
          </a:xfrm>
          <a:prstGeom prst="rect">
            <a:avLst/>
          </a:prstGeom>
        </p:spPr>
      </p:pic>
      <p:pic>
        <p:nvPicPr>
          <p:cNvPr id="5" name="PA_图片 4"/>
          <p:cNvPicPr>
            <a:picLocks noChangeAspect="1"/>
          </p:cNvPicPr>
          <p:nvPr>
            <p:custDataLst>
              <p:tags r:id="rId13"/>
            </p:custDataLst>
          </p:nvPr>
        </p:nvPicPr>
        <p:blipFill rotWithShape="1">
          <a:blip r:embed="rId37" cstate="print">
            <a:extLst>
              <a:ext uri="{28A0092B-C50C-407E-A947-70E740481C1C}">
                <a14:useLocalDpi xmlns:a14="http://schemas.microsoft.com/office/drawing/2010/main" val="0"/>
              </a:ext>
            </a:extLst>
          </a:blip>
          <a:srcRect l="9527" b="37127"/>
          <a:stretch>
            <a:fillRect/>
          </a:stretch>
        </p:blipFill>
        <p:spPr>
          <a:xfrm>
            <a:off x="0" y="5173536"/>
            <a:ext cx="5515240" cy="1759550"/>
          </a:xfrm>
          <a:prstGeom prst="rect">
            <a:avLst/>
          </a:prstGeom>
        </p:spPr>
      </p:pic>
      <p:pic>
        <p:nvPicPr>
          <p:cNvPr id="31" name="PA_图片 30"/>
          <p:cNvPicPr>
            <a:picLocks noChangeAspect="1"/>
          </p:cNvPicPr>
          <p:nvPr>
            <p:custDataLst>
              <p:tags r:id="rId14"/>
            </p:custDataLst>
          </p:nvPr>
        </p:nvPicPr>
        <p:blipFill rotWithShape="1">
          <a:blip r:embed="rId38" cstate="print">
            <a:extLst>
              <a:ext uri="{28A0092B-C50C-407E-A947-70E740481C1C}">
                <a14:useLocalDpi xmlns:a14="http://schemas.microsoft.com/office/drawing/2010/main" val="0"/>
              </a:ext>
            </a:extLst>
          </a:blip>
          <a:srcRect b="37297"/>
          <a:stretch>
            <a:fillRect/>
          </a:stretch>
        </p:blipFill>
        <p:spPr>
          <a:xfrm>
            <a:off x="3316061" y="5460011"/>
            <a:ext cx="5055017" cy="1455139"/>
          </a:xfrm>
          <a:prstGeom prst="rect">
            <a:avLst/>
          </a:prstGeom>
        </p:spPr>
      </p:pic>
      <p:pic>
        <p:nvPicPr>
          <p:cNvPr id="7" name="PA_图片 6"/>
          <p:cNvPicPr>
            <a:picLocks noChangeAspect="1"/>
          </p:cNvPicPr>
          <p:nvPr>
            <p:custDataLst>
              <p:tags r:id="rId15"/>
            </p:custDataLst>
          </p:nvPr>
        </p:nvPicPr>
        <p:blipFill>
          <a:blip r:embed="rId39" cstate="print">
            <a:extLst>
              <a:ext uri="{28A0092B-C50C-407E-A947-70E740481C1C}">
                <a14:useLocalDpi xmlns:a14="http://schemas.microsoft.com/office/drawing/2010/main" val="0"/>
              </a:ext>
            </a:extLst>
          </a:blip>
          <a:stretch>
            <a:fillRect/>
          </a:stretch>
        </p:blipFill>
        <p:spPr>
          <a:xfrm>
            <a:off x="8096986" y="4348131"/>
            <a:ext cx="4011008" cy="2612759"/>
          </a:xfrm>
          <a:prstGeom prst="rect">
            <a:avLst/>
          </a:prstGeom>
        </p:spPr>
      </p:pic>
      <p:pic>
        <p:nvPicPr>
          <p:cNvPr id="32" name="PA_图片 31"/>
          <p:cNvPicPr>
            <a:picLocks noChangeAspect="1"/>
          </p:cNvPicPr>
          <p:nvPr>
            <p:custDataLst>
              <p:tags r:id="rId16"/>
            </p:custDataLst>
          </p:nvPr>
        </p:nvPicPr>
        <p:blipFill>
          <a:blip r:embed="rId39" cstate="print">
            <a:extLst>
              <a:ext uri="{28A0092B-C50C-407E-A947-70E740481C1C}">
                <a14:useLocalDpi xmlns:a14="http://schemas.microsoft.com/office/drawing/2010/main" val="0"/>
              </a:ext>
            </a:extLst>
          </a:blip>
          <a:stretch>
            <a:fillRect/>
          </a:stretch>
        </p:blipFill>
        <p:spPr>
          <a:xfrm flipH="1">
            <a:off x="6806113" y="4382786"/>
            <a:ext cx="4011008" cy="2612759"/>
          </a:xfrm>
          <a:prstGeom prst="rect">
            <a:avLst/>
          </a:prstGeom>
        </p:spPr>
      </p:pic>
      <p:pic>
        <p:nvPicPr>
          <p:cNvPr id="35" name="PA_图片 34"/>
          <p:cNvPicPr>
            <a:picLocks noChangeAspect="1"/>
          </p:cNvPicPr>
          <p:nvPr>
            <p:custDataLst>
              <p:tags r:id="rId17"/>
            </p:custDataLst>
          </p:nvPr>
        </p:nvPicPr>
        <p:blipFill>
          <a:blip r:embed="rId40" cstate="print">
            <a:extLst>
              <a:ext uri="{28A0092B-C50C-407E-A947-70E740481C1C}">
                <a14:useLocalDpi xmlns:a14="http://schemas.microsoft.com/office/drawing/2010/main" val="0"/>
              </a:ext>
            </a:extLst>
          </a:blip>
          <a:stretch>
            <a:fillRect/>
          </a:stretch>
        </p:blipFill>
        <p:spPr>
          <a:xfrm rot="2776435" flipH="1">
            <a:off x="3020959" y="2839828"/>
            <a:ext cx="717325" cy="636625"/>
          </a:xfrm>
          <a:prstGeom prst="rect">
            <a:avLst/>
          </a:prstGeom>
        </p:spPr>
      </p:pic>
      <p:pic>
        <p:nvPicPr>
          <p:cNvPr id="36" name="PA_图片 35"/>
          <p:cNvPicPr>
            <a:picLocks noChangeAspect="1"/>
          </p:cNvPicPr>
          <p:nvPr>
            <p:custDataLst>
              <p:tags r:id="rId18"/>
            </p:custDataLst>
          </p:nvPr>
        </p:nvPicPr>
        <p:blipFill>
          <a:blip r:embed="rId41" cstate="print">
            <a:extLst>
              <a:ext uri="{BEBA8EAE-BF5A-486C-A8C5-ECC9F3942E4B}">
                <a14:imgProps xmlns:a14="http://schemas.microsoft.com/office/drawing/2010/main">
                  <a14:imgLayer r:embed="rId4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63094" y="-40958"/>
            <a:ext cx="3222457" cy="1501993"/>
          </a:xfrm>
          <a:prstGeom prst="rect">
            <a:avLst/>
          </a:prstGeom>
        </p:spPr>
      </p:pic>
      <p:pic>
        <p:nvPicPr>
          <p:cNvPr id="37" name="PA_儿童歌舞 - 小兔采蘑菇(音乐)">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43"/>
          <a:stretch>
            <a:fillRect/>
          </a:stretch>
        </p:blipFill>
        <p:spPr>
          <a:xfrm>
            <a:off x="92075" y="-1476252"/>
            <a:ext cx="609600" cy="609600"/>
          </a:xfrm>
          <a:prstGeom prst="rect">
            <a:avLst/>
          </a:prstGeom>
        </p:spPr>
      </p:pic>
      <p:sp>
        <p:nvSpPr>
          <p:cNvPr id="2" name="TextBox 1"/>
          <p:cNvSpPr txBox="1"/>
          <p:nvPr/>
        </p:nvSpPr>
        <p:spPr>
          <a:xfrm>
            <a:off x="1302328" y="942109"/>
            <a:ext cx="6786074" cy="769441"/>
          </a:xfrm>
          <a:prstGeom prst="rect">
            <a:avLst/>
          </a:prstGeom>
          <a:noFill/>
        </p:spPr>
        <p:txBody>
          <a:bodyPr wrap="square" rtlCol="0">
            <a:spAutoFit/>
          </a:bodyPr>
          <a:lstStyle/>
          <a:p>
            <a:r>
              <a:rPr lang="en-US" sz="4400" b="1">
                <a:solidFill>
                  <a:srgbClr val="C00000"/>
                </a:solidFill>
                <a:latin typeface="Times New Roman" panose="02020603050405020304" pitchFamily="18" charset="0"/>
                <a:cs typeface="Times New Roman" panose="02020603050405020304" pitchFamily="18" charset="0"/>
              </a:rPr>
              <a:t>CHỦ ĐỀ 6:</a:t>
            </a:r>
            <a:endParaRPr lang="en-US" sz="4400" b="1" dirty="0">
              <a:solidFill>
                <a:srgbClr val="C0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061592" y="1868930"/>
            <a:ext cx="5130771" cy="707886"/>
          </a:xfrm>
          <a:prstGeom prst="rect">
            <a:avLst/>
          </a:prstGeom>
          <a:noFill/>
        </p:spPr>
        <p:txBody>
          <a:bodyPr wrap="square" rtlCol="0">
            <a:spAutoFit/>
          </a:bodyPr>
          <a:lstStyle/>
          <a:p>
            <a:r>
              <a:rPr lang="en-US" sz="4000" b="1">
                <a:solidFill>
                  <a:srgbClr val="002060"/>
                </a:solidFill>
                <a:latin typeface="Times New Roman" panose="02020603050405020304" pitchFamily="18" charset="0"/>
                <a:cs typeface="Times New Roman" panose="02020603050405020304" pitchFamily="18" charset="0"/>
              </a:rPr>
              <a:t>BÀI 18: NAM CHÂM</a:t>
            </a:r>
            <a:endParaRPr lang="en-US" sz="40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11" fill="hold"/>
                                        <p:tgtEl>
                                          <p:spTgt spid="37"/>
                                        </p:tgtEl>
                                      </p:cBhvr>
                                    </p:cmd>
                                  </p:childTnLst>
                                </p:cTn>
                              </p:par>
                              <p:par>
                                <p:cTn id="7" presetID="22" presetClass="entr" presetSubtype="4"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down)">
                                      <p:cBhvr>
                                        <p:cTn id="9" dur="1000"/>
                                        <p:tgtEl>
                                          <p:spTgt spid="8"/>
                                        </p:tgtEl>
                                      </p:cBhvr>
                                    </p:animEffect>
                                  </p:childTnLst>
                                </p:cTn>
                              </p:par>
                              <p:par>
                                <p:cTn id="10" presetID="47"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500"/>
                                        <p:tgtEl>
                                          <p:spTgt spid="30"/>
                                        </p:tgtEl>
                                      </p:cBhvr>
                                    </p:animEffect>
                                    <p:anim calcmode="lin" valueType="num">
                                      <p:cBhvr>
                                        <p:cTn id="18" dur="1500" fill="hold"/>
                                        <p:tgtEl>
                                          <p:spTgt spid="30"/>
                                        </p:tgtEl>
                                        <p:attrNameLst>
                                          <p:attrName>ppt_x</p:attrName>
                                        </p:attrNameLst>
                                      </p:cBhvr>
                                      <p:tavLst>
                                        <p:tav tm="0">
                                          <p:val>
                                            <p:strVal val="#ppt_x"/>
                                          </p:val>
                                        </p:tav>
                                        <p:tav tm="100000">
                                          <p:val>
                                            <p:strVal val="#ppt_x"/>
                                          </p:val>
                                        </p:tav>
                                      </p:tavLst>
                                    </p:anim>
                                    <p:anim calcmode="lin" valueType="num">
                                      <p:cBhvr>
                                        <p:cTn id="19" dur="15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500"/>
                                        <p:tgtEl>
                                          <p:spTgt spid="16"/>
                                        </p:tgtEl>
                                      </p:cBhvr>
                                    </p:animEffect>
                                    <p:anim calcmode="lin" valueType="num">
                                      <p:cBhvr>
                                        <p:cTn id="23" dur="1500" fill="hold"/>
                                        <p:tgtEl>
                                          <p:spTgt spid="16"/>
                                        </p:tgtEl>
                                        <p:attrNameLst>
                                          <p:attrName>ppt_x</p:attrName>
                                        </p:attrNameLst>
                                      </p:cBhvr>
                                      <p:tavLst>
                                        <p:tav tm="0">
                                          <p:val>
                                            <p:strVal val="#ppt_x"/>
                                          </p:val>
                                        </p:tav>
                                        <p:tav tm="100000">
                                          <p:val>
                                            <p:strVal val="#ppt_x"/>
                                          </p:val>
                                        </p:tav>
                                      </p:tavLst>
                                    </p:anim>
                                    <p:anim calcmode="lin" valueType="num">
                                      <p:cBhvr>
                                        <p:cTn id="24" dur="15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500"/>
                                        <p:tgtEl>
                                          <p:spTgt spid="28"/>
                                        </p:tgtEl>
                                      </p:cBhvr>
                                    </p:animEffect>
                                    <p:anim calcmode="lin" valueType="num">
                                      <p:cBhvr>
                                        <p:cTn id="28" dur="1500" fill="hold"/>
                                        <p:tgtEl>
                                          <p:spTgt spid="28"/>
                                        </p:tgtEl>
                                        <p:attrNameLst>
                                          <p:attrName>ppt_x</p:attrName>
                                        </p:attrNameLst>
                                      </p:cBhvr>
                                      <p:tavLst>
                                        <p:tav tm="0">
                                          <p:val>
                                            <p:strVal val="#ppt_x"/>
                                          </p:val>
                                        </p:tav>
                                        <p:tav tm="100000">
                                          <p:val>
                                            <p:strVal val="#ppt_x"/>
                                          </p:val>
                                        </p:tav>
                                      </p:tavLst>
                                    </p:anim>
                                    <p:anim calcmode="lin" valueType="num">
                                      <p:cBhvr>
                                        <p:cTn id="29" dur="15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117211"/>
                            </p:stCondLst>
                            <p:childTnLst>
                              <p:par>
                                <p:cTn id="31" presetID="4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500"/>
                                        <p:tgtEl>
                                          <p:spTgt spid="5"/>
                                        </p:tgtEl>
                                      </p:cBhvr>
                                    </p:animEffect>
                                    <p:anim calcmode="lin" valueType="num">
                                      <p:cBhvr>
                                        <p:cTn id="34" dur="1500" fill="hold"/>
                                        <p:tgtEl>
                                          <p:spTgt spid="5"/>
                                        </p:tgtEl>
                                        <p:attrNameLst>
                                          <p:attrName>ppt_x</p:attrName>
                                        </p:attrNameLst>
                                      </p:cBhvr>
                                      <p:tavLst>
                                        <p:tav tm="0">
                                          <p:val>
                                            <p:strVal val="#ppt_x"/>
                                          </p:val>
                                        </p:tav>
                                        <p:tav tm="100000">
                                          <p:val>
                                            <p:strVal val="#ppt_x"/>
                                          </p:val>
                                        </p:tav>
                                      </p:tavLst>
                                    </p:anim>
                                    <p:anim calcmode="lin" valueType="num">
                                      <p:cBhvr>
                                        <p:cTn id="35" dur="15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118711"/>
                            </p:stCondLst>
                            <p:childTnLst>
                              <p:par>
                                <p:cTn id="37" presetID="42"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500"/>
                                        <p:tgtEl>
                                          <p:spTgt spid="31"/>
                                        </p:tgtEl>
                                      </p:cBhvr>
                                    </p:animEffect>
                                    <p:anim calcmode="lin" valueType="num">
                                      <p:cBhvr>
                                        <p:cTn id="40" dur="1500" fill="hold"/>
                                        <p:tgtEl>
                                          <p:spTgt spid="31"/>
                                        </p:tgtEl>
                                        <p:attrNameLst>
                                          <p:attrName>ppt_x</p:attrName>
                                        </p:attrNameLst>
                                      </p:cBhvr>
                                      <p:tavLst>
                                        <p:tav tm="0">
                                          <p:val>
                                            <p:strVal val="#ppt_x"/>
                                          </p:val>
                                        </p:tav>
                                        <p:tav tm="100000">
                                          <p:val>
                                            <p:strVal val="#ppt_x"/>
                                          </p:val>
                                        </p:tav>
                                      </p:tavLst>
                                    </p:anim>
                                    <p:anim calcmode="lin" valueType="num">
                                      <p:cBhvr>
                                        <p:cTn id="41" dur="1500" fill="hold"/>
                                        <p:tgtEl>
                                          <p:spTgt spid="31"/>
                                        </p:tgtEl>
                                        <p:attrNameLst>
                                          <p:attrName>ppt_y</p:attrName>
                                        </p:attrNameLst>
                                      </p:cBhvr>
                                      <p:tavLst>
                                        <p:tav tm="0">
                                          <p:val>
                                            <p:strVal val="#ppt_y+.1"/>
                                          </p:val>
                                        </p:tav>
                                        <p:tav tm="100000">
                                          <p:val>
                                            <p:strVal val="#ppt_y"/>
                                          </p:val>
                                        </p:tav>
                                      </p:tavLst>
                                    </p:anim>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Effect transition="in" filter="fade">
                                      <p:cBhvr>
                                        <p:cTn id="46" dur="1000"/>
                                        <p:tgtEl>
                                          <p:spTgt spid="7"/>
                                        </p:tgtEl>
                                      </p:cBhvr>
                                    </p:animEffect>
                                  </p:childTnLst>
                                </p:cTn>
                              </p:par>
                              <p:par>
                                <p:cTn id="47" presetID="53" presetClass="entr" presetSubtype="16"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Effect transition="in" filter="fade">
                                      <p:cBhvr>
                                        <p:cTn id="51" dur="1000"/>
                                        <p:tgtEl>
                                          <p:spTgt spid="32"/>
                                        </p:tgtEl>
                                      </p:cBhvr>
                                    </p:animEffect>
                                  </p:childTnLst>
                                </p:cTn>
                              </p:par>
                            </p:childTnLst>
                          </p:cTn>
                        </p:par>
                        <p:par>
                          <p:cTn id="52" fill="hold">
                            <p:stCondLst>
                              <p:cond delay="120211"/>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500"/>
                                        <p:tgtEl>
                                          <p:spTgt spid="29"/>
                                        </p:tgtEl>
                                      </p:cBhvr>
                                    </p:animEffect>
                                    <p:anim calcmode="lin" valueType="num">
                                      <p:cBhvr>
                                        <p:cTn id="56" dur="1500" fill="hold"/>
                                        <p:tgtEl>
                                          <p:spTgt spid="29"/>
                                        </p:tgtEl>
                                        <p:attrNameLst>
                                          <p:attrName>ppt_x</p:attrName>
                                        </p:attrNameLst>
                                      </p:cBhvr>
                                      <p:tavLst>
                                        <p:tav tm="0">
                                          <p:val>
                                            <p:strVal val="#ppt_x"/>
                                          </p:val>
                                        </p:tav>
                                        <p:tav tm="100000">
                                          <p:val>
                                            <p:strVal val="#ppt_x"/>
                                          </p:val>
                                        </p:tav>
                                      </p:tavLst>
                                    </p:anim>
                                    <p:anim calcmode="lin" valueType="num">
                                      <p:cBhvr>
                                        <p:cTn id="57" dur="1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121711"/>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500"/>
                                        <p:tgtEl>
                                          <p:spTgt spid="27"/>
                                        </p:tgtEl>
                                      </p:cBhvr>
                                    </p:animEffect>
                                    <p:anim calcmode="lin" valueType="num">
                                      <p:cBhvr>
                                        <p:cTn id="62" dur="1500" fill="hold"/>
                                        <p:tgtEl>
                                          <p:spTgt spid="27"/>
                                        </p:tgtEl>
                                        <p:attrNameLst>
                                          <p:attrName>ppt_x</p:attrName>
                                        </p:attrNameLst>
                                      </p:cBhvr>
                                      <p:tavLst>
                                        <p:tav tm="0">
                                          <p:val>
                                            <p:strVal val="#ppt_x"/>
                                          </p:val>
                                        </p:tav>
                                        <p:tav tm="100000">
                                          <p:val>
                                            <p:strVal val="#ppt_x"/>
                                          </p:val>
                                        </p:tav>
                                      </p:tavLst>
                                    </p:anim>
                                    <p:anim calcmode="lin" valueType="num">
                                      <p:cBhvr>
                                        <p:cTn id="63" dur="15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123211"/>
                            </p:stCondLst>
                            <p:childTnLst>
                              <p:par>
                                <p:cTn id="65" presetID="42"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500"/>
                                        <p:tgtEl>
                                          <p:spTgt spid="6"/>
                                        </p:tgtEl>
                                      </p:cBhvr>
                                    </p:animEffect>
                                    <p:anim calcmode="lin" valueType="num">
                                      <p:cBhvr>
                                        <p:cTn id="68" dur="1500" fill="hold"/>
                                        <p:tgtEl>
                                          <p:spTgt spid="6"/>
                                        </p:tgtEl>
                                        <p:attrNameLst>
                                          <p:attrName>ppt_x</p:attrName>
                                        </p:attrNameLst>
                                      </p:cBhvr>
                                      <p:tavLst>
                                        <p:tav tm="0">
                                          <p:val>
                                            <p:strVal val="#ppt_x"/>
                                          </p:val>
                                        </p:tav>
                                        <p:tav tm="100000">
                                          <p:val>
                                            <p:strVal val="#ppt_x"/>
                                          </p:val>
                                        </p:tav>
                                      </p:tavLst>
                                    </p:anim>
                                    <p:anim calcmode="lin" valueType="num">
                                      <p:cBhvr>
                                        <p:cTn id="69" dur="1500" fill="hold"/>
                                        <p:tgtEl>
                                          <p:spTgt spid="6"/>
                                        </p:tgtEl>
                                        <p:attrNameLst>
                                          <p:attrName>ppt_y</p:attrName>
                                        </p:attrNameLst>
                                      </p:cBhvr>
                                      <p:tavLst>
                                        <p:tav tm="0">
                                          <p:val>
                                            <p:strVal val="#ppt_y+.1"/>
                                          </p:val>
                                        </p:tav>
                                        <p:tav tm="100000">
                                          <p:val>
                                            <p:strVal val="#ppt_y"/>
                                          </p:val>
                                        </p:tav>
                                      </p:tavLst>
                                    </p:anim>
                                  </p:childTnLst>
                                </p:cTn>
                              </p:par>
                            </p:childTnLst>
                          </p:cTn>
                        </p:par>
                        <p:par>
                          <p:cTn id="70" fill="hold">
                            <p:stCondLst>
                              <p:cond delay="124711"/>
                            </p:stCondLst>
                            <p:childTnLst>
                              <p:par>
                                <p:cTn id="71" presetID="22" presetClass="entr" presetSubtype="8"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1500"/>
                                        <p:tgtEl>
                                          <p:spTgt spid="10"/>
                                        </p:tgtEl>
                                      </p:cBhvr>
                                    </p:animEffect>
                                  </p:childTnLst>
                                  <p:subTnLst>
                                    <p:audio>
                                      <p:cMediaNode>
                                        <p:cTn display="0" masterRel="sameClick">
                                          <p:stCondLst>
                                            <p:cond evt="begin" delay="0">
                                              <p:tn val="71"/>
                                            </p:cond>
                                          </p:stCondLst>
                                          <p:endCondLst>
                                            <p:cond evt="onStopAudio" delay="0">
                                              <p:tgtEl>
                                                <p:sldTgt/>
                                              </p:tgtEl>
                                            </p:cond>
                                          </p:endCondLst>
                                        </p:cTn>
                                        <p:tgtEl>
                                          <p:sndTgt r:embed="rId23" name="chimes.wav"/>
                                        </p:tgtEl>
                                      </p:cMediaNode>
                                    </p:audio>
                                  </p:subTnLst>
                                </p:cTn>
                              </p:par>
                            </p:childTnLst>
                          </p:cTn>
                        </p:par>
                        <p:par>
                          <p:cTn id="74" fill="hold">
                            <p:stCondLst>
                              <p:cond delay="126211"/>
                            </p:stCondLst>
                            <p:childTnLst>
                              <p:par>
                                <p:cTn id="75" presetID="2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150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23" name="chimes.wav"/>
                                        </p:tgtEl>
                                      </p:cMediaNode>
                                    </p:audio>
                                  </p:subTnLst>
                                </p:cTn>
                              </p:par>
                            </p:childTnLst>
                          </p:cTn>
                        </p:par>
                        <p:par>
                          <p:cTn id="78" fill="hold">
                            <p:stCondLst>
                              <p:cond delay="127711"/>
                            </p:stCondLst>
                            <p:childTnLst>
                              <p:par>
                                <p:cTn id="79" presetID="42" presetClass="entr" presetSubtype="0"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1000"/>
                                        <p:tgtEl>
                                          <p:spTgt spid="25"/>
                                        </p:tgtEl>
                                      </p:cBhvr>
                                    </p:animEffect>
                                    <p:anim calcmode="lin" valueType="num">
                                      <p:cBhvr>
                                        <p:cTn id="82" dur="1000" fill="hold"/>
                                        <p:tgtEl>
                                          <p:spTgt spid="25"/>
                                        </p:tgtEl>
                                        <p:attrNameLst>
                                          <p:attrName>ppt_x</p:attrName>
                                        </p:attrNameLst>
                                      </p:cBhvr>
                                      <p:tavLst>
                                        <p:tav tm="0">
                                          <p:val>
                                            <p:strVal val="#ppt_x"/>
                                          </p:val>
                                        </p:tav>
                                        <p:tav tm="100000">
                                          <p:val>
                                            <p:strVal val="#ppt_x"/>
                                          </p:val>
                                        </p:tav>
                                      </p:tavLst>
                                    </p:anim>
                                    <p:anim calcmode="lin" valueType="num">
                                      <p:cBhvr>
                                        <p:cTn id="83" dur="1000" fill="hold"/>
                                        <p:tgtEl>
                                          <p:spTgt spid="25"/>
                                        </p:tgtEl>
                                        <p:attrNameLst>
                                          <p:attrName>ppt_y</p:attrName>
                                        </p:attrNameLst>
                                      </p:cBhvr>
                                      <p:tavLst>
                                        <p:tav tm="0">
                                          <p:val>
                                            <p:strVal val="#ppt_y+.1"/>
                                          </p:val>
                                        </p:tav>
                                        <p:tav tm="100000">
                                          <p:val>
                                            <p:strVal val="#ppt_y"/>
                                          </p:val>
                                        </p:tav>
                                      </p:tavLst>
                                    </p:anim>
                                  </p:childTnLst>
                                </p:cTn>
                              </p:par>
                              <p:par>
                                <p:cTn id="84" presetID="15" presetClass="entr" presetSubtype="0" fill="hold" nodeType="with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ppt_w</p:attrName>
                                        </p:attrNameLst>
                                      </p:cBhvr>
                                      <p:tavLst>
                                        <p:tav tm="0">
                                          <p:val>
                                            <p:fltVal val="0"/>
                                          </p:val>
                                        </p:tav>
                                        <p:tav tm="100000">
                                          <p:val>
                                            <p:strVal val="#ppt_w"/>
                                          </p:val>
                                        </p:tav>
                                      </p:tavLst>
                                    </p:anim>
                                    <p:anim calcmode="lin" valueType="num">
                                      <p:cBhvr>
                                        <p:cTn id="87" dur="1000" fill="hold"/>
                                        <p:tgtEl>
                                          <p:spTgt spid="26"/>
                                        </p:tgtEl>
                                        <p:attrNameLst>
                                          <p:attrName>ppt_h</p:attrName>
                                        </p:attrNameLst>
                                      </p:cBhvr>
                                      <p:tavLst>
                                        <p:tav tm="0">
                                          <p:val>
                                            <p:fltVal val="0"/>
                                          </p:val>
                                        </p:tav>
                                        <p:tav tm="100000">
                                          <p:val>
                                            <p:strVal val="#ppt_h"/>
                                          </p:val>
                                        </p:tav>
                                      </p:tavLst>
                                    </p:anim>
                                    <p:anim calcmode="lin" valueType="num">
                                      <p:cBhvr>
                                        <p:cTn id="88"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90" fill="hold">
                            <p:stCondLst>
                              <p:cond delay="128711"/>
                            </p:stCondLst>
                            <p:childTnLst>
                              <p:par>
                                <p:cTn id="91" presetID="10" presetClass="entr" presetSubtype="0" fill="hold"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childTnLst>
                          </p:cTn>
                        </p:par>
                        <p:par>
                          <p:cTn id="94" fill="hold">
                            <p:stCondLst>
                              <p:cond delay="129211"/>
                            </p:stCondLst>
                            <p:childTnLst>
                              <p:par>
                                <p:cTn id="95" presetID="32" presetClass="emph" presetSubtype="0" repeatCount="3000" fill="hold" nodeType="afterEffect">
                                  <p:stCondLst>
                                    <p:cond delay="0"/>
                                  </p:stCondLst>
                                  <p:childTnLst>
                                    <p:animRot by="120000">
                                      <p:cBhvr>
                                        <p:cTn id="96" dur="50" fill="hold">
                                          <p:stCondLst>
                                            <p:cond delay="0"/>
                                          </p:stCondLst>
                                        </p:cTn>
                                        <p:tgtEl>
                                          <p:spTgt spid="26"/>
                                        </p:tgtEl>
                                        <p:attrNameLst>
                                          <p:attrName>r</p:attrName>
                                        </p:attrNameLst>
                                      </p:cBhvr>
                                    </p:animRot>
                                    <p:animRot by="-240000">
                                      <p:cBhvr>
                                        <p:cTn id="97" dur="100" fill="hold">
                                          <p:stCondLst>
                                            <p:cond delay="100"/>
                                          </p:stCondLst>
                                        </p:cTn>
                                        <p:tgtEl>
                                          <p:spTgt spid="26"/>
                                        </p:tgtEl>
                                        <p:attrNameLst>
                                          <p:attrName>r</p:attrName>
                                        </p:attrNameLst>
                                      </p:cBhvr>
                                    </p:animRot>
                                    <p:animRot by="240000">
                                      <p:cBhvr>
                                        <p:cTn id="98" dur="100" fill="hold">
                                          <p:stCondLst>
                                            <p:cond delay="200"/>
                                          </p:stCondLst>
                                        </p:cTn>
                                        <p:tgtEl>
                                          <p:spTgt spid="26"/>
                                        </p:tgtEl>
                                        <p:attrNameLst>
                                          <p:attrName>r</p:attrName>
                                        </p:attrNameLst>
                                      </p:cBhvr>
                                    </p:animRot>
                                    <p:animRot by="-240000">
                                      <p:cBhvr>
                                        <p:cTn id="99" dur="100" fill="hold">
                                          <p:stCondLst>
                                            <p:cond delay="300"/>
                                          </p:stCondLst>
                                        </p:cTn>
                                        <p:tgtEl>
                                          <p:spTgt spid="26"/>
                                        </p:tgtEl>
                                        <p:attrNameLst>
                                          <p:attrName>r</p:attrName>
                                        </p:attrNameLst>
                                      </p:cBhvr>
                                    </p:animRot>
                                    <p:animRot by="120000">
                                      <p:cBhvr>
                                        <p:cTn id="100" dur="100" fill="hold">
                                          <p:stCondLst>
                                            <p:cond delay="400"/>
                                          </p:stCondLst>
                                        </p:cTn>
                                        <p:tgtEl>
                                          <p:spTgt spid="26"/>
                                        </p:tgtEl>
                                        <p:attrNameLst>
                                          <p:attrName>r</p:attrName>
                                        </p:attrNameLst>
                                      </p:cBhvr>
                                    </p:animRot>
                                  </p:childTnLst>
                                </p:cTn>
                              </p:par>
                            </p:childTnLst>
                          </p:cTn>
                        </p:par>
                        <p:par>
                          <p:cTn id="101" fill="hold">
                            <p:stCondLst>
                              <p:cond delay="130711"/>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2000"/>
                                        <p:tgtEl>
                                          <p:spTgt spid="2"/>
                                        </p:tgtEl>
                                      </p:cBhvr>
                                    </p:animEffect>
                                  </p:childTnLst>
                                </p:cTn>
                              </p:par>
                            </p:childTnLst>
                          </p:cTn>
                        </p:par>
                        <p:par>
                          <p:cTn id="105" fill="hold">
                            <p:stCondLst>
                              <p:cond delay="132711"/>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3"/>
                                        </p:tgtEl>
                                        <p:attrNameLst>
                                          <p:attrName>style.visibility</p:attrName>
                                        </p:attrNameLst>
                                      </p:cBhvr>
                                      <p:to>
                                        <p:strVal val="visible"/>
                                      </p:to>
                                    </p:set>
                                    <p:anim calcmode="lin" valueType="num">
                                      <p:cBhvr>
                                        <p:cTn id="10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3"/>
                                        </p:tgtEl>
                                        <p:attrNameLst>
                                          <p:attrName>ppt_y</p:attrName>
                                        </p:attrNameLst>
                                      </p:cBhvr>
                                      <p:tavLst>
                                        <p:tav tm="0">
                                          <p:val>
                                            <p:strVal val="#ppt_y"/>
                                          </p:val>
                                        </p:tav>
                                        <p:tav tm="100000">
                                          <p:val>
                                            <p:strVal val="#ppt_y"/>
                                          </p:val>
                                        </p:tav>
                                      </p:tavLst>
                                    </p:anim>
                                    <p:anim calcmode="lin" valueType="num">
                                      <p:cBhvr>
                                        <p:cTn id="11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13" repeatCount="indefinite" fill="hold" display="0">
                  <p:stCondLst>
                    <p:cond delay="indefinite"/>
                  </p:stCondLst>
                  <p:endCondLst>
                    <p:cond evt="onStopAudio" delay="0">
                      <p:tgtEl>
                        <p:sldTgt/>
                      </p:tgtEl>
                    </p:cond>
                  </p:endCondLst>
                </p:cTn>
                <p:tgtEl>
                  <p:spTgt spid="37"/>
                </p:tgtEl>
              </p:cMediaNode>
            </p:audio>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2600929" y="5767642"/>
            <a:ext cx="682388" cy="682388"/>
            <a:chOff x="4993868" y="2326869"/>
            <a:chExt cx="2204265" cy="2204265"/>
          </a:xfrm>
          <a:effectLst>
            <a:outerShdw blurRad="292100" dist="114300" dir="2700000" algn="tl" rotWithShape="0">
              <a:prstClr val="black">
                <a:alpha val="25000"/>
              </a:prstClr>
            </a:outerShdw>
          </a:effectLst>
        </p:grpSpPr>
        <p:sp>
          <p:nvSpPr>
            <p:cNvPr id="87" name="任意多边形 86"/>
            <p:cNvSpPr/>
            <p:nvPr/>
          </p:nvSpPr>
          <p:spPr>
            <a:xfrm>
              <a:off x="4993868" y="2326869"/>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8" name="椭圆 8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9" name="椭圆 88"/>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90" name="组合 89"/>
          <p:cNvGrpSpPr/>
          <p:nvPr/>
        </p:nvGrpSpPr>
        <p:grpSpPr>
          <a:xfrm>
            <a:off x="1346949" y="4596105"/>
            <a:ext cx="425536" cy="374310"/>
            <a:chOff x="4993868" y="2326869"/>
            <a:chExt cx="2204265" cy="2204265"/>
          </a:xfrm>
          <a:effectLst>
            <a:outerShdw blurRad="292100" dist="114300" dir="2700000" algn="tl" rotWithShape="0">
              <a:prstClr val="black">
                <a:alpha val="25000"/>
              </a:prstClr>
            </a:outerShdw>
          </a:effectLst>
        </p:grpSpPr>
        <p:sp>
          <p:nvSpPr>
            <p:cNvPr id="91" name="任意多边形 90"/>
            <p:cNvSpPr/>
            <p:nvPr/>
          </p:nvSpPr>
          <p:spPr>
            <a:xfrm>
              <a:off x="4993868" y="2326869"/>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2" name="椭圆 91"/>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3" name="椭圆 92"/>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94" name="组合 93"/>
          <p:cNvGrpSpPr/>
          <p:nvPr/>
        </p:nvGrpSpPr>
        <p:grpSpPr>
          <a:xfrm>
            <a:off x="1221686" y="4959014"/>
            <a:ext cx="425536" cy="374310"/>
            <a:chOff x="4993868" y="2326869"/>
            <a:chExt cx="2204265" cy="2204265"/>
          </a:xfrm>
          <a:effectLst>
            <a:outerShdw blurRad="292100" dist="114300" dir="2700000" algn="tl" rotWithShape="0">
              <a:prstClr val="black">
                <a:alpha val="25000"/>
              </a:prstClr>
            </a:outerShdw>
          </a:effectLst>
        </p:grpSpPr>
        <p:sp>
          <p:nvSpPr>
            <p:cNvPr id="95" name="任意多边形 94"/>
            <p:cNvSpPr/>
            <p:nvPr/>
          </p:nvSpPr>
          <p:spPr>
            <a:xfrm>
              <a:off x="4993868" y="2326869"/>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6" name="椭圆 9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7" name="椭圆 96"/>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98" name="组合 97"/>
          <p:cNvGrpSpPr/>
          <p:nvPr/>
        </p:nvGrpSpPr>
        <p:grpSpPr>
          <a:xfrm>
            <a:off x="1085826" y="5251464"/>
            <a:ext cx="800566" cy="704195"/>
            <a:chOff x="4993868" y="2326869"/>
            <a:chExt cx="2204265" cy="2204265"/>
          </a:xfrm>
          <a:effectLst>
            <a:outerShdw blurRad="292100" dist="114300" dir="2700000" algn="tl" rotWithShape="0">
              <a:prstClr val="black">
                <a:alpha val="25000"/>
              </a:prstClr>
            </a:outerShdw>
          </a:effectLst>
        </p:grpSpPr>
        <p:sp>
          <p:nvSpPr>
            <p:cNvPr id="99" name="任意多边形 98"/>
            <p:cNvSpPr/>
            <p:nvPr/>
          </p:nvSpPr>
          <p:spPr>
            <a:xfrm>
              <a:off x="4993868" y="2326869"/>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0" name="椭圆 9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1" name="椭圆 100"/>
            <p:cNvSpPr/>
            <p:nvPr/>
          </p:nvSpPr>
          <p:spPr>
            <a:xfrm>
              <a:off x="5370108" y="2708871"/>
              <a:ext cx="1451783" cy="1451783"/>
            </a:xfrm>
            <a:prstGeom prst="ellipse">
              <a:avLst/>
            </a:prstGeom>
            <a:gradFill>
              <a:gsLst>
                <a:gs pos="0">
                  <a:schemeClr val="bg1">
                    <a:lumMod val="85000"/>
                  </a:schemeClr>
                </a:gs>
                <a:gs pos="100000">
                  <a:schemeClr val="bg1"/>
                </a:gs>
              </a:gsLst>
              <a:lin ang="2700000" scaled="1"/>
            </a:gra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5" name="椭圆 134"/>
          <p:cNvSpPr>
            <a:spLocks noChangeAspect="1"/>
          </p:cNvSpPr>
          <p:nvPr/>
        </p:nvSpPr>
        <p:spPr>
          <a:xfrm>
            <a:off x="1279418" y="3655825"/>
            <a:ext cx="1955552" cy="167177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a:spLocks noChangeAspect="1"/>
          </p:cNvSpPr>
          <p:nvPr/>
        </p:nvSpPr>
        <p:spPr>
          <a:xfrm>
            <a:off x="1279418" y="3655825"/>
            <a:ext cx="1955552" cy="1671770"/>
          </a:xfrm>
          <a:prstGeom prst="ellipse">
            <a:avLst/>
          </a:prstGeom>
          <a:solidFill>
            <a:srgbClr val="0070C0"/>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137" name="椭圆 136"/>
          <p:cNvSpPr>
            <a:spLocks noChangeAspect="1"/>
          </p:cNvSpPr>
          <p:nvPr/>
        </p:nvSpPr>
        <p:spPr>
          <a:xfrm>
            <a:off x="1488708" y="3835825"/>
            <a:ext cx="1520985" cy="1300266"/>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任意多边形 137"/>
          <p:cNvSpPr/>
          <p:nvPr/>
        </p:nvSpPr>
        <p:spPr>
          <a:xfrm>
            <a:off x="2037911" y="3961824"/>
            <a:ext cx="3207692" cy="1040213"/>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a:spLocks noChangeAspect="1"/>
          </p:cNvSpPr>
          <p:nvPr/>
        </p:nvSpPr>
        <p:spPr>
          <a:xfrm>
            <a:off x="1635212" y="3961824"/>
            <a:ext cx="1216788" cy="1040213"/>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文本框 139"/>
          <p:cNvSpPr txBox="1"/>
          <p:nvPr/>
        </p:nvSpPr>
        <p:spPr>
          <a:xfrm>
            <a:off x="1831865" y="4111882"/>
            <a:ext cx="859817" cy="730508"/>
          </a:xfrm>
          <a:prstGeom prst="rect">
            <a:avLst/>
          </a:prstGeom>
          <a:noFill/>
        </p:spPr>
        <p:txBody>
          <a:bodyPr wrap="square" rtlCol="0">
            <a:spAutoFit/>
          </a:bodyPr>
          <a:lstStyle/>
          <a:p>
            <a:r>
              <a:rPr lang="en-US" altLang="zh-CN" sz="4000" dirty="0">
                <a:solidFill>
                  <a:srgbClr val="0070C0"/>
                </a:solidFill>
                <a:latin typeface="Impact" panose="020B0806030902050204" pitchFamily="34" charset="0"/>
              </a:rPr>
              <a:t>03</a:t>
            </a:r>
            <a:endParaRPr lang="zh-CN" altLang="en-US" sz="4000" dirty="0">
              <a:solidFill>
                <a:srgbClr val="0070C0"/>
              </a:solidFill>
              <a:latin typeface="Impact" panose="020B0806030902050204" pitchFamily="34" charset="0"/>
            </a:endParaRPr>
          </a:p>
        </p:txBody>
      </p:sp>
      <p:sp>
        <p:nvSpPr>
          <p:cNvPr id="141" name="文本框 140"/>
          <p:cNvSpPr txBox="1"/>
          <p:nvPr/>
        </p:nvSpPr>
        <p:spPr>
          <a:xfrm>
            <a:off x="2772218" y="4240057"/>
            <a:ext cx="2473385" cy="523220"/>
          </a:xfrm>
          <a:prstGeom prst="rect">
            <a:avLst/>
          </a:prstGeom>
          <a:noFill/>
        </p:spPr>
        <p:txBody>
          <a:bodyPr wrap="square" rtlCol="0">
            <a:spAutoFit/>
          </a:bodyPr>
          <a:lstStyle/>
          <a:p>
            <a:r>
              <a:rPr lang="en-US" altLang="zh-CN" sz="2800" b="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LUYỆN TẬP</a:t>
            </a:r>
            <a:endParaRPr lang="zh-CN" altLang="en-US" sz="2800" b="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2" name="椭圆 141"/>
          <p:cNvSpPr>
            <a:spLocks noChangeAspect="1"/>
          </p:cNvSpPr>
          <p:nvPr/>
        </p:nvSpPr>
        <p:spPr>
          <a:xfrm>
            <a:off x="5788542" y="3655825"/>
            <a:ext cx="1955552" cy="167177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a:spLocks noChangeAspect="1"/>
          </p:cNvSpPr>
          <p:nvPr/>
        </p:nvSpPr>
        <p:spPr>
          <a:xfrm>
            <a:off x="5788542" y="3655825"/>
            <a:ext cx="1955552" cy="1671770"/>
          </a:xfrm>
          <a:prstGeom prst="ellipse">
            <a:avLst/>
          </a:prstGeom>
          <a:solidFill>
            <a:schemeClr val="accent6"/>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a:spLocks noChangeAspect="1"/>
          </p:cNvSpPr>
          <p:nvPr/>
        </p:nvSpPr>
        <p:spPr>
          <a:xfrm>
            <a:off x="5997832" y="3835825"/>
            <a:ext cx="1520985" cy="1300266"/>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任意多边形 144"/>
          <p:cNvSpPr/>
          <p:nvPr/>
        </p:nvSpPr>
        <p:spPr>
          <a:xfrm>
            <a:off x="6620300" y="3961824"/>
            <a:ext cx="3666700" cy="1040213"/>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a:spLocks noChangeAspect="1"/>
          </p:cNvSpPr>
          <p:nvPr/>
        </p:nvSpPr>
        <p:spPr>
          <a:xfrm>
            <a:off x="6144336" y="3961824"/>
            <a:ext cx="1216788" cy="1040213"/>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146"/>
          <p:cNvSpPr txBox="1"/>
          <p:nvPr/>
        </p:nvSpPr>
        <p:spPr>
          <a:xfrm>
            <a:off x="6341807" y="4111882"/>
            <a:ext cx="841011" cy="730508"/>
          </a:xfrm>
          <a:prstGeom prst="rect">
            <a:avLst/>
          </a:prstGeom>
          <a:noFill/>
        </p:spPr>
        <p:txBody>
          <a:bodyPr wrap="square" rtlCol="0">
            <a:spAutoFit/>
          </a:bodyPr>
          <a:lstStyle/>
          <a:p>
            <a:r>
              <a:rPr lang="en-US" altLang="zh-CN" sz="4000" dirty="0">
                <a:solidFill>
                  <a:schemeClr val="accent6">
                    <a:lumMod val="75000"/>
                  </a:schemeClr>
                </a:solidFill>
                <a:latin typeface="Impact" panose="020B0806030902050204" pitchFamily="34" charset="0"/>
              </a:rPr>
              <a:t>04</a:t>
            </a:r>
            <a:endParaRPr lang="zh-CN" altLang="en-US" sz="4000" dirty="0">
              <a:solidFill>
                <a:schemeClr val="accent6">
                  <a:lumMod val="75000"/>
                </a:schemeClr>
              </a:solidFill>
              <a:latin typeface="Impact" panose="020B0806030902050204" pitchFamily="34" charset="0"/>
            </a:endParaRPr>
          </a:p>
        </p:txBody>
      </p:sp>
      <p:sp>
        <p:nvSpPr>
          <p:cNvPr id="148" name="文本框 147"/>
          <p:cNvSpPr txBox="1"/>
          <p:nvPr/>
        </p:nvSpPr>
        <p:spPr>
          <a:xfrm>
            <a:off x="7281342" y="4240057"/>
            <a:ext cx="2473385" cy="523220"/>
          </a:xfrm>
          <a:prstGeom prst="rect">
            <a:avLst/>
          </a:prstGeom>
          <a:noFill/>
        </p:spPr>
        <p:txBody>
          <a:bodyPr wrap="square" rtlCol="0">
            <a:spAutoFit/>
          </a:bodyPr>
          <a:lstStyle/>
          <a:p>
            <a:r>
              <a:rPr lang="en-US" altLang="zh-CN" sz="2800" b="1" dirty="0">
                <a:solidFill>
                  <a:schemeClr val="accent6">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VẬN DỤNG</a:t>
            </a:r>
            <a:endParaRPr lang="zh-CN" altLang="en-US" sz="2800" b="1" dirty="0">
              <a:solidFill>
                <a:schemeClr val="accent6">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9" name="椭圆 148"/>
          <p:cNvSpPr>
            <a:spLocks noChangeAspect="1"/>
          </p:cNvSpPr>
          <p:nvPr/>
        </p:nvSpPr>
        <p:spPr>
          <a:xfrm>
            <a:off x="1279418" y="1431645"/>
            <a:ext cx="1955552" cy="167177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a:spLocks noChangeAspect="1"/>
          </p:cNvSpPr>
          <p:nvPr/>
        </p:nvSpPr>
        <p:spPr>
          <a:xfrm>
            <a:off x="1279418" y="1431645"/>
            <a:ext cx="1955552" cy="1671770"/>
          </a:xfrm>
          <a:prstGeom prst="ellipse">
            <a:avLst/>
          </a:prstGeom>
          <a:solidFill>
            <a:schemeClr val="accent2"/>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a:spLocks noChangeAspect="1"/>
          </p:cNvSpPr>
          <p:nvPr/>
        </p:nvSpPr>
        <p:spPr>
          <a:xfrm>
            <a:off x="1488708" y="1611645"/>
            <a:ext cx="1520985" cy="1300266"/>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51"/>
          <p:cNvSpPr/>
          <p:nvPr/>
        </p:nvSpPr>
        <p:spPr>
          <a:xfrm>
            <a:off x="2037911" y="1737645"/>
            <a:ext cx="3207692" cy="1031404"/>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a:spLocks noChangeAspect="1"/>
          </p:cNvSpPr>
          <p:nvPr/>
        </p:nvSpPr>
        <p:spPr>
          <a:xfrm>
            <a:off x="1635212" y="1737644"/>
            <a:ext cx="1216788" cy="1040213"/>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1835785" y="1887702"/>
            <a:ext cx="769549" cy="730508"/>
          </a:xfrm>
          <a:prstGeom prst="rect">
            <a:avLst/>
          </a:prstGeom>
          <a:noFill/>
        </p:spPr>
        <p:txBody>
          <a:bodyPr wrap="square" rtlCol="0">
            <a:spAutoFit/>
          </a:bodyPr>
          <a:lstStyle/>
          <a:p>
            <a:r>
              <a:rPr lang="en-US" altLang="zh-CN" sz="4000" dirty="0">
                <a:solidFill>
                  <a:schemeClr val="accent2"/>
                </a:solidFill>
                <a:latin typeface="Impact" panose="020B0806030902050204" pitchFamily="34" charset="0"/>
              </a:rPr>
              <a:t>01</a:t>
            </a:r>
            <a:endParaRPr lang="zh-CN" altLang="en-US" sz="4000" dirty="0">
              <a:solidFill>
                <a:schemeClr val="accent2"/>
              </a:solidFill>
              <a:latin typeface="Impact" panose="020B0806030902050204" pitchFamily="34" charset="0"/>
            </a:endParaRPr>
          </a:p>
        </p:txBody>
      </p:sp>
      <p:sp>
        <p:nvSpPr>
          <p:cNvPr id="155" name="文本框 154"/>
          <p:cNvSpPr txBox="1"/>
          <p:nvPr/>
        </p:nvSpPr>
        <p:spPr>
          <a:xfrm>
            <a:off x="2733764" y="2015878"/>
            <a:ext cx="2371833" cy="523220"/>
          </a:xfrm>
          <a:prstGeom prst="rect">
            <a:avLst/>
          </a:prstGeom>
          <a:noFill/>
        </p:spPr>
        <p:txBody>
          <a:bodyPr wrap="square" rtlCol="0">
            <a:spAutoFit/>
          </a:bodyPr>
          <a:lstStyle/>
          <a:p>
            <a:r>
              <a:rPr lang="en-US" altLang="zh-CN" sz="28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rPr>
              <a:t>KHỞI ĐỘNG</a:t>
            </a:r>
            <a:endParaRPr lang="zh-CN" altLang="en-US" sz="28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6" name="椭圆 155"/>
          <p:cNvSpPr>
            <a:spLocks noChangeAspect="1"/>
          </p:cNvSpPr>
          <p:nvPr/>
        </p:nvSpPr>
        <p:spPr>
          <a:xfrm>
            <a:off x="5788542" y="1431645"/>
            <a:ext cx="1955552" cy="167177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a:spLocks noChangeAspect="1"/>
          </p:cNvSpPr>
          <p:nvPr/>
        </p:nvSpPr>
        <p:spPr>
          <a:xfrm>
            <a:off x="5788542" y="1431645"/>
            <a:ext cx="1955552" cy="1671770"/>
          </a:xfrm>
          <a:prstGeom prst="ellipse">
            <a:avLst/>
          </a:prstGeom>
          <a:solidFill>
            <a:schemeClr val="accent3"/>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a:spLocks noChangeAspect="1"/>
          </p:cNvSpPr>
          <p:nvPr/>
        </p:nvSpPr>
        <p:spPr>
          <a:xfrm>
            <a:off x="5997832" y="1611645"/>
            <a:ext cx="1520985" cy="1300266"/>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a:off x="6620300" y="1729108"/>
            <a:ext cx="5185652" cy="1040213"/>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a:spLocks noChangeAspect="1"/>
          </p:cNvSpPr>
          <p:nvPr/>
        </p:nvSpPr>
        <p:spPr>
          <a:xfrm>
            <a:off x="6144336" y="1737644"/>
            <a:ext cx="1216788" cy="1040213"/>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文本框 160"/>
          <p:cNvSpPr txBox="1"/>
          <p:nvPr/>
        </p:nvSpPr>
        <p:spPr>
          <a:xfrm>
            <a:off x="6341724" y="1887702"/>
            <a:ext cx="842892" cy="730508"/>
          </a:xfrm>
          <a:prstGeom prst="rect">
            <a:avLst/>
          </a:prstGeom>
          <a:noFill/>
        </p:spPr>
        <p:txBody>
          <a:bodyPr wrap="square" rtlCol="0">
            <a:spAutoFit/>
          </a:bodyPr>
          <a:lstStyle/>
          <a:p>
            <a:r>
              <a:rPr lang="en-US" altLang="zh-CN" sz="4000" dirty="0">
                <a:solidFill>
                  <a:schemeClr val="accent3">
                    <a:lumMod val="75000"/>
                  </a:schemeClr>
                </a:solidFill>
                <a:latin typeface="Impact" panose="020B0806030902050204" pitchFamily="34" charset="0"/>
              </a:rPr>
              <a:t>02</a:t>
            </a:r>
            <a:endParaRPr lang="zh-CN" altLang="en-US" sz="4000" dirty="0">
              <a:solidFill>
                <a:schemeClr val="accent3">
                  <a:lumMod val="75000"/>
                </a:schemeClr>
              </a:solidFill>
              <a:latin typeface="Impact" panose="020B0806030902050204" pitchFamily="34" charset="0"/>
            </a:endParaRPr>
          </a:p>
        </p:txBody>
      </p:sp>
      <p:sp>
        <p:nvSpPr>
          <p:cNvPr id="162" name="文本框 161"/>
          <p:cNvSpPr txBox="1"/>
          <p:nvPr/>
        </p:nvSpPr>
        <p:spPr>
          <a:xfrm>
            <a:off x="7067022" y="2015877"/>
            <a:ext cx="4738930" cy="523220"/>
          </a:xfrm>
          <a:prstGeom prst="rect">
            <a:avLst/>
          </a:prstGeom>
          <a:noFill/>
        </p:spPr>
        <p:txBody>
          <a:bodyPr wrap="square" rtlCol="0">
            <a:spAutoFit/>
          </a:bodyPr>
          <a:lstStyle/>
          <a:p>
            <a:r>
              <a:rPr lang="en-US" altLang="zh-CN" sz="2800" b="1"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HÌNH THÀNH KIẾN THỨC</a:t>
            </a:r>
            <a:endParaRPr lang="zh-CN" altLang="en-US" sz="2800" b="1"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down)">
                                      <p:cBhvr>
                                        <p:cTn id="7" dur="58">
                                          <p:stCondLst>
                                            <p:cond delay="0"/>
                                          </p:stCondLst>
                                        </p:cTn>
                                        <p:tgtEl>
                                          <p:spTgt spid="86"/>
                                        </p:tgtEl>
                                      </p:cBhvr>
                                    </p:animEffect>
                                    <p:anim calcmode="lin" valueType="num">
                                      <p:cBhvr>
                                        <p:cTn id="8" dur="182"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9" dur="66"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10" dur="66" tmFilter="0, 0; 0.125,0.2665; 0.25,0.4; 0.375,0.465; 0.5,0.5;  0.625,0.535; 0.75,0.6; 0.875,0.7335; 1,1">
                                          <p:stCondLst>
                                            <p:cond delay="66"/>
                                          </p:stCondLst>
                                        </p:cTn>
                                        <p:tgtEl>
                                          <p:spTgt spid="86"/>
                                        </p:tgtEl>
                                        <p:attrNameLst>
                                          <p:attrName>ppt_y</p:attrName>
                                        </p:attrNameLst>
                                      </p:cBhvr>
                                      <p:tavLst>
                                        <p:tav tm="0" fmla="#ppt_y-sin(pi*$)/9">
                                          <p:val>
                                            <p:fltVal val="0"/>
                                          </p:val>
                                        </p:tav>
                                        <p:tav tm="100000">
                                          <p:val>
                                            <p:fltVal val="1"/>
                                          </p:val>
                                        </p:tav>
                                      </p:tavLst>
                                    </p:anim>
                                    <p:anim calcmode="lin" valueType="num">
                                      <p:cBhvr>
                                        <p:cTn id="11" dur="33" tmFilter="0, 0; 0.125,0.2665; 0.25,0.4; 0.375,0.465; 0.5,0.5;  0.625,0.535; 0.75,0.6; 0.875,0.7335; 1,1">
                                          <p:stCondLst>
                                            <p:cond delay="132"/>
                                          </p:stCondLst>
                                        </p:cTn>
                                        <p:tgtEl>
                                          <p:spTgt spid="86"/>
                                        </p:tgtEl>
                                        <p:attrNameLst>
                                          <p:attrName>ppt_y</p:attrName>
                                        </p:attrNameLst>
                                      </p:cBhvr>
                                      <p:tavLst>
                                        <p:tav tm="0" fmla="#ppt_y-sin(pi*$)/27">
                                          <p:val>
                                            <p:fltVal val="0"/>
                                          </p:val>
                                        </p:tav>
                                        <p:tav tm="100000">
                                          <p:val>
                                            <p:fltVal val="1"/>
                                          </p:val>
                                        </p:tav>
                                      </p:tavLst>
                                    </p:anim>
                                    <p:anim calcmode="lin" valueType="num">
                                      <p:cBhvr>
                                        <p:cTn id="12" dur="16" tmFilter="0, 0; 0.125,0.2665; 0.25,0.4; 0.375,0.465; 0.5,0.5;  0.625,0.535; 0.75,0.6; 0.875,0.7335; 1,1">
                                          <p:stCondLst>
                                            <p:cond delay="166"/>
                                          </p:stCondLst>
                                        </p:cTn>
                                        <p:tgtEl>
                                          <p:spTgt spid="86"/>
                                        </p:tgtEl>
                                        <p:attrNameLst>
                                          <p:attrName>ppt_y</p:attrName>
                                        </p:attrNameLst>
                                      </p:cBhvr>
                                      <p:tavLst>
                                        <p:tav tm="0" fmla="#ppt_y-sin(pi*$)/81">
                                          <p:val>
                                            <p:fltVal val="0"/>
                                          </p:val>
                                        </p:tav>
                                        <p:tav tm="100000">
                                          <p:val>
                                            <p:fltVal val="1"/>
                                          </p:val>
                                        </p:tav>
                                      </p:tavLst>
                                    </p:anim>
                                    <p:animScale>
                                      <p:cBhvr>
                                        <p:cTn id="13" dur="3">
                                          <p:stCondLst>
                                            <p:cond delay="65"/>
                                          </p:stCondLst>
                                        </p:cTn>
                                        <p:tgtEl>
                                          <p:spTgt spid="86"/>
                                        </p:tgtEl>
                                      </p:cBhvr>
                                      <p:to x="100000" y="60000"/>
                                    </p:animScale>
                                    <p:animScale>
                                      <p:cBhvr>
                                        <p:cTn id="14" dur="17" decel="50000">
                                          <p:stCondLst>
                                            <p:cond delay="68"/>
                                          </p:stCondLst>
                                        </p:cTn>
                                        <p:tgtEl>
                                          <p:spTgt spid="86"/>
                                        </p:tgtEl>
                                      </p:cBhvr>
                                      <p:to x="100000" y="100000"/>
                                    </p:animScale>
                                    <p:animScale>
                                      <p:cBhvr>
                                        <p:cTn id="15" dur="3">
                                          <p:stCondLst>
                                            <p:cond delay="131"/>
                                          </p:stCondLst>
                                        </p:cTn>
                                        <p:tgtEl>
                                          <p:spTgt spid="86"/>
                                        </p:tgtEl>
                                      </p:cBhvr>
                                      <p:to x="100000" y="80000"/>
                                    </p:animScale>
                                    <p:animScale>
                                      <p:cBhvr>
                                        <p:cTn id="16" dur="17" decel="50000">
                                          <p:stCondLst>
                                            <p:cond delay="134"/>
                                          </p:stCondLst>
                                        </p:cTn>
                                        <p:tgtEl>
                                          <p:spTgt spid="86"/>
                                        </p:tgtEl>
                                      </p:cBhvr>
                                      <p:to x="100000" y="100000"/>
                                    </p:animScale>
                                    <p:animScale>
                                      <p:cBhvr>
                                        <p:cTn id="17" dur="3">
                                          <p:stCondLst>
                                            <p:cond delay="164"/>
                                          </p:stCondLst>
                                        </p:cTn>
                                        <p:tgtEl>
                                          <p:spTgt spid="86"/>
                                        </p:tgtEl>
                                      </p:cBhvr>
                                      <p:to x="100000" y="90000"/>
                                    </p:animScale>
                                    <p:animScale>
                                      <p:cBhvr>
                                        <p:cTn id="18" dur="17" decel="50000">
                                          <p:stCondLst>
                                            <p:cond delay="167"/>
                                          </p:stCondLst>
                                        </p:cTn>
                                        <p:tgtEl>
                                          <p:spTgt spid="86"/>
                                        </p:tgtEl>
                                      </p:cBhvr>
                                      <p:to x="100000" y="100000"/>
                                    </p:animScale>
                                    <p:animScale>
                                      <p:cBhvr>
                                        <p:cTn id="19" dur="3">
                                          <p:stCondLst>
                                            <p:cond delay="181"/>
                                          </p:stCondLst>
                                        </p:cTn>
                                        <p:tgtEl>
                                          <p:spTgt spid="86"/>
                                        </p:tgtEl>
                                      </p:cBhvr>
                                      <p:to x="100000" y="95000"/>
                                    </p:animScale>
                                    <p:animScale>
                                      <p:cBhvr>
                                        <p:cTn id="20" dur="17" decel="50000">
                                          <p:stCondLst>
                                            <p:cond delay="183"/>
                                          </p:stCondLst>
                                        </p:cTn>
                                        <p:tgtEl>
                                          <p:spTgt spid="86"/>
                                        </p:tgtEl>
                                      </p:cBhvr>
                                      <p:to x="100000" y="100000"/>
                                    </p:animScale>
                                  </p:childTnLst>
                                </p:cTn>
                              </p:par>
                            </p:childTnLst>
                          </p:cTn>
                        </p:par>
                        <p:par>
                          <p:cTn id="21" fill="hold">
                            <p:stCondLst>
                              <p:cond delay="200"/>
                            </p:stCondLst>
                            <p:childTnLst>
                              <p:par>
                                <p:cTn id="22" presetID="26" presetClass="entr" presetSubtype="0"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down)">
                                      <p:cBhvr>
                                        <p:cTn id="24" dur="58">
                                          <p:stCondLst>
                                            <p:cond delay="0"/>
                                          </p:stCondLst>
                                        </p:cTn>
                                        <p:tgtEl>
                                          <p:spTgt spid="90"/>
                                        </p:tgtEl>
                                      </p:cBhvr>
                                    </p:animEffect>
                                    <p:anim calcmode="lin" valueType="num">
                                      <p:cBhvr>
                                        <p:cTn id="25" dur="182"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26" dur="66"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27" dur="66" tmFilter="0, 0; 0.125,0.2665; 0.25,0.4; 0.375,0.465; 0.5,0.5;  0.625,0.535; 0.75,0.6; 0.875,0.7335; 1,1">
                                          <p:stCondLst>
                                            <p:cond delay="66"/>
                                          </p:stCondLst>
                                        </p:cTn>
                                        <p:tgtEl>
                                          <p:spTgt spid="90"/>
                                        </p:tgtEl>
                                        <p:attrNameLst>
                                          <p:attrName>ppt_y</p:attrName>
                                        </p:attrNameLst>
                                      </p:cBhvr>
                                      <p:tavLst>
                                        <p:tav tm="0" fmla="#ppt_y-sin(pi*$)/9">
                                          <p:val>
                                            <p:fltVal val="0"/>
                                          </p:val>
                                        </p:tav>
                                        <p:tav tm="100000">
                                          <p:val>
                                            <p:fltVal val="1"/>
                                          </p:val>
                                        </p:tav>
                                      </p:tavLst>
                                    </p:anim>
                                    <p:anim calcmode="lin" valueType="num">
                                      <p:cBhvr>
                                        <p:cTn id="28" dur="33" tmFilter="0, 0; 0.125,0.2665; 0.25,0.4; 0.375,0.465; 0.5,0.5;  0.625,0.535; 0.75,0.6; 0.875,0.7335; 1,1">
                                          <p:stCondLst>
                                            <p:cond delay="132"/>
                                          </p:stCondLst>
                                        </p:cTn>
                                        <p:tgtEl>
                                          <p:spTgt spid="90"/>
                                        </p:tgtEl>
                                        <p:attrNameLst>
                                          <p:attrName>ppt_y</p:attrName>
                                        </p:attrNameLst>
                                      </p:cBhvr>
                                      <p:tavLst>
                                        <p:tav tm="0" fmla="#ppt_y-sin(pi*$)/27">
                                          <p:val>
                                            <p:fltVal val="0"/>
                                          </p:val>
                                        </p:tav>
                                        <p:tav tm="100000">
                                          <p:val>
                                            <p:fltVal val="1"/>
                                          </p:val>
                                        </p:tav>
                                      </p:tavLst>
                                    </p:anim>
                                    <p:anim calcmode="lin" valueType="num">
                                      <p:cBhvr>
                                        <p:cTn id="29" dur="16" tmFilter="0, 0; 0.125,0.2665; 0.25,0.4; 0.375,0.465; 0.5,0.5;  0.625,0.535; 0.75,0.6; 0.875,0.7335; 1,1">
                                          <p:stCondLst>
                                            <p:cond delay="166"/>
                                          </p:stCondLst>
                                        </p:cTn>
                                        <p:tgtEl>
                                          <p:spTgt spid="90"/>
                                        </p:tgtEl>
                                        <p:attrNameLst>
                                          <p:attrName>ppt_y</p:attrName>
                                        </p:attrNameLst>
                                      </p:cBhvr>
                                      <p:tavLst>
                                        <p:tav tm="0" fmla="#ppt_y-sin(pi*$)/81">
                                          <p:val>
                                            <p:fltVal val="0"/>
                                          </p:val>
                                        </p:tav>
                                        <p:tav tm="100000">
                                          <p:val>
                                            <p:fltVal val="1"/>
                                          </p:val>
                                        </p:tav>
                                      </p:tavLst>
                                    </p:anim>
                                    <p:animScale>
                                      <p:cBhvr>
                                        <p:cTn id="30" dur="3">
                                          <p:stCondLst>
                                            <p:cond delay="65"/>
                                          </p:stCondLst>
                                        </p:cTn>
                                        <p:tgtEl>
                                          <p:spTgt spid="90"/>
                                        </p:tgtEl>
                                      </p:cBhvr>
                                      <p:to x="100000" y="60000"/>
                                    </p:animScale>
                                    <p:animScale>
                                      <p:cBhvr>
                                        <p:cTn id="31" dur="17" decel="50000">
                                          <p:stCondLst>
                                            <p:cond delay="68"/>
                                          </p:stCondLst>
                                        </p:cTn>
                                        <p:tgtEl>
                                          <p:spTgt spid="90"/>
                                        </p:tgtEl>
                                      </p:cBhvr>
                                      <p:to x="100000" y="100000"/>
                                    </p:animScale>
                                    <p:animScale>
                                      <p:cBhvr>
                                        <p:cTn id="32" dur="3">
                                          <p:stCondLst>
                                            <p:cond delay="131"/>
                                          </p:stCondLst>
                                        </p:cTn>
                                        <p:tgtEl>
                                          <p:spTgt spid="90"/>
                                        </p:tgtEl>
                                      </p:cBhvr>
                                      <p:to x="100000" y="80000"/>
                                    </p:animScale>
                                    <p:animScale>
                                      <p:cBhvr>
                                        <p:cTn id="33" dur="17" decel="50000">
                                          <p:stCondLst>
                                            <p:cond delay="134"/>
                                          </p:stCondLst>
                                        </p:cTn>
                                        <p:tgtEl>
                                          <p:spTgt spid="90"/>
                                        </p:tgtEl>
                                      </p:cBhvr>
                                      <p:to x="100000" y="100000"/>
                                    </p:animScale>
                                    <p:animScale>
                                      <p:cBhvr>
                                        <p:cTn id="34" dur="3">
                                          <p:stCondLst>
                                            <p:cond delay="164"/>
                                          </p:stCondLst>
                                        </p:cTn>
                                        <p:tgtEl>
                                          <p:spTgt spid="90"/>
                                        </p:tgtEl>
                                      </p:cBhvr>
                                      <p:to x="100000" y="90000"/>
                                    </p:animScale>
                                    <p:animScale>
                                      <p:cBhvr>
                                        <p:cTn id="35" dur="17" decel="50000">
                                          <p:stCondLst>
                                            <p:cond delay="167"/>
                                          </p:stCondLst>
                                        </p:cTn>
                                        <p:tgtEl>
                                          <p:spTgt spid="90"/>
                                        </p:tgtEl>
                                      </p:cBhvr>
                                      <p:to x="100000" y="100000"/>
                                    </p:animScale>
                                    <p:animScale>
                                      <p:cBhvr>
                                        <p:cTn id="36" dur="3">
                                          <p:stCondLst>
                                            <p:cond delay="181"/>
                                          </p:stCondLst>
                                        </p:cTn>
                                        <p:tgtEl>
                                          <p:spTgt spid="90"/>
                                        </p:tgtEl>
                                      </p:cBhvr>
                                      <p:to x="100000" y="95000"/>
                                    </p:animScale>
                                    <p:animScale>
                                      <p:cBhvr>
                                        <p:cTn id="37" dur="17" decel="50000">
                                          <p:stCondLst>
                                            <p:cond delay="183"/>
                                          </p:stCondLst>
                                        </p:cTn>
                                        <p:tgtEl>
                                          <p:spTgt spid="90"/>
                                        </p:tgtEl>
                                      </p:cBhvr>
                                      <p:to x="100000" y="100000"/>
                                    </p:animScale>
                                  </p:childTnLst>
                                </p:cTn>
                              </p:par>
                            </p:childTnLst>
                          </p:cTn>
                        </p:par>
                        <p:par>
                          <p:cTn id="38" fill="hold">
                            <p:stCondLst>
                              <p:cond delay="400"/>
                            </p:stCondLst>
                            <p:childTnLst>
                              <p:par>
                                <p:cTn id="39" presetID="26" presetClass="entr" presetSubtype="0" fill="hold" nodeType="after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down)">
                                      <p:cBhvr>
                                        <p:cTn id="41" dur="58">
                                          <p:stCondLst>
                                            <p:cond delay="0"/>
                                          </p:stCondLst>
                                        </p:cTn>
                                        <p:tgtEl>
                                          <p:spTgt spid="94"/>
                                        </p:tgtEl>
                                      </p:cBhvr>
                                    </p:animEffect>
                                    <p:anim calcmode="lin" valueType="num">
                                      <p:cBhvr>
                                        <p:cTn id="42" dur="182" tmFilter="0,0; 0.14,0.36; 0.43,0.73; 0.71,0.91; 1.0,1.0">
                                          <p:stCondLst>
                                            <p:cond delay="0"/>
                                          </p:stCondLst>
                                        </p:cTn>
                                        <p:tgtEl>
                                          <p:spTgt spid="94"/>
                                        </p:tgtEl>
                                        <p:attrNameLst>
                                          <p:attrName>ppt_x</p:attrName>
                                        </p:attrNameLst>
                                      </p:cBhvr>
                                      <p:tavLst>
                                        <p:tav tm="0">
                                          <p:val>
                                            <p:strVal val="#ppt_x-0.25"/>
                                          </p:val>
                                        </p:tav>
                                        <p:tav tm="100000">
                                          <p:val>
                                            <p:strVal val="#ppt_x"/>
                                          </p:val>
                                        </p:tav>
                                      </p:tavLst>
                                    </p:anim>
                                    <p:anim calcmode="lin" valueType="num">
                                      <p:cBhvr>
                                        <p:cTn id="43" dur="66" tmFilter="0.0,0.0; 0.25,0.07; 0.50,0.2; 0.75,0.467; 1.0,1.0">
                                          <p:stCondLst>
                                            <p:cond delay="0"/>
                                          </p:stCondLst>
                                        </p:cTn>
                                        <p:tgtEl>
                                          <p:spTgt spid="94"/>
                                        </p:tgtEl>
                                        <p:attrNameLst>
                                          <p:attrName>ppt_y</p:attrName>
                                        </p:attrNameLst>
                                      </p:cBhvr>
                                      <p:tavLst>
                                        <p:tav tm="0" fmla="#ppt_y-sin(pi*$)/3">
                                          <p:val>
                                            <p:fltVal val="0.5"/>
                                          </p:val>
                                        </p:tav>
                                        <p:tav tm="100000">
                                          <p:val>
                                            <p:fltVal val="1"/>
                                          </p:val>
                                        </p:tav>
                                      </p:tavLst>
                                    </p:anim>
                                    <p:anim calcmode="lin" valueType="num">
                                      <p:cBhvr>
                                        <p:cTn id="44" dur="66" tmFilter="0, 0; 0.125,0.2665; 0.25,0.4; 0.375,0.465; 0.5,0.5;  0.625,0.535; 0.75,0.6; 0.875,0.7335; 1,1">
                                          <p:stCondLst>
                                            <p:cond delay="66"/>
                                          </p:stCondLst>
                                        </p:cTn>
                                        <p:tgtEl>
                                          <p:spTgt spid="94"/>
                                        </p:tgtEl>
                                        <p:attrNameLst>
                                          <p:attrName>ppt_y</p:attrName>
                                        </p:attrNameLst>
                                      </p:cBhvr>
                                      <p:tavLst>
                                        <p:tav tm="0" fmla="#ppt_y-sin(pi*$)/9">
                                          <p:val>
                                            <p:fltVal val="0"/>
                                          </p:val>
                                        </p:tav>
                                        <p:tav tm="100000">
                                          <p:val>
                                            <p:fltVal val="1"/>
                                          </p:val>
                                        </p:tav>
                                      </p:tavLst>
                                    </p:anim>
                                    <p:anim calcmode="lin" valueType="num">
                                      <p:cBhvr>
                                        <p:cTn id="45" dur="33" tmFilter="0, 0; 0.125,0.2665; 0.25,0.4; 0.375,0.465; 0.5,0.5;  0.625,0.535; 0.75,0.6; 0.875,0.7335; 1,1">
                                          <p:stCondLst>
                                            <p:cond delay="132"/>
                                          </p:stCondLst>
                                        </p:cTn>
                                        <p:tgtEl>
                                          <p:spTgt spid="94"/>
                                        </p:tgtEl>
                                        <p:attrNameLst>
                                          <p:attrName>ppt_y</p:attrName>
                                        </p:attrNameLst>
                                      </p:cBhvr>
                                      <p:tavLst>
                                        <p:tav tm="0" fmla="#ppt_y-sin(pi*$)/27">
                                          <p:val>
                                            <p:fltVal val="0"/>
                                          </p:val>
                                        </p:tav>
                                        <p:tav tm="100000">
                                          <p:val>
                                            <p:fltVal val="1"/>
                                          </p:val>
                                        </p:tav>
                                      </p:tavLst>
                                    </p:anim>
                                    <p:anim calcmode="lin" valueType="num">
                                      <p:cBhvr>
                                        <p:cTn id="46" dur="16" tmFilter="0, 0; 0.125,0.2665; 0.25,0.4; 0.375,0.465; 0.5,0.5;  0.625,0.535; 0.75,0.6; 0.875,0.7335; 1,1">
                                          <p:stCondLst>
                                            <p:cond delay="166"/>
                                          </p:stCondLst>
                                        </p:cTn>
                                        <p:tgtEl>
                                          <p:spTgt spid="94"/>
                                        </p:tgtEl>
                                        <p:attrNameLst>
                                          <p:attrName>ppt_y</p:attrName>
                                        </p:attrNameLst>
                                      </p:cBhvr>
                                      <p:tavLst>
                                        <p:tav tm="0" fmla="#ppt_y-sin(pi*$)/81">
                                          <p:val>
                                            <p:fltVal val="0"/>
                                          </p:val>
                                        </p:tav>
                                        <p:tav tm="100000">
                                          <p:val>
                                            <p:fltVal val="1"/>
                                          </p:val>
                                        </p:tav>
                                      </p:tavLst>
                                    </p:anim>
                                    <p:animScale>
                                      <p:cBhvr>
                                        <p:cTn id="47" dur="3">
                                          <p:stCondLst>
                                            <p:cond delay="65"/>
                                          </p:stCondLst>
                                        </p:cTn>
                                        <p:tgtEl>
                                          <p:spTgt spid="94"/>
                                        </p:tgtEl>
                                      </p:cBhvr>
                                      <p:to x="100000" y="60000"/>
                                    </p:animScale>
                                    <p:animScale>
                                      <p:cBhvr>
                                        <p:cTn id="48" dur="17" decel="50000">
                                          <p:stCondLst>
                                            <p:cond delay="68"/>
                                          </p:stCondLst>
                                        </p:cTn>
                                        <p:tgtEl>
                                          <p:spTgt spid="94"/>
                                        </p:tgtEl>
                                      </p:cBhvr>
                                      <p:to x="100000" y="100000"/>
                                    </p:animScale>
                                    <p:animScale>
                                      <p:cBhvr>
                                        <p:cTn id="49" dur="3">
                                          <p:stCondLst>
                                            <p:cond delay="131"/>
                                          </p:stCondLst>
                                        </p:cTn>
                                        <p:tgtEl>
                                          <p:spTgt spid="94"/>
                                        </p:tgtEl>
                                      </p:cBhvr>
                                      <p:to x="100000" y="80000"/>
                                    </p:animScale>
                                    <p:animScale>
                                      <p:cBhvr>
                                        <p:cTn id="50" dur="17" decel="50000">
                                          <p:stCondLst>
                                            <p:cond delay="134"/>
                                          </p:stCondLst>
                                        </p:cTn>
                                        <p:tgtEl>
                                          <p:spTgt spid="94"/>
                                        </p:tgtEl>
                                      </p:cBhvr>
                                      <p:to x="100000" y="100000"/>
                                    </p:animScale>
                                    <p:animScale>
                                      <p:cBhvr>
                                        <p:cTn id="51" dur="3">
                                          <p:stCondLst>
                                            <p:cond delay="164"/>
                                          </p:stCondLst>
                                        </p:cTn>
                                        <p:tgtEl>
                                          <p:spTgt spid="94"/>
                                        </p:tgtEl>
                                      </p:cBhvr>
                                      <p:to x="100000" y="90000"/>
                                    </p:animScale>
                                    <p:animScale>
                                      <p:cBhvr>
                                        <p:cTn id="52" dur="17" decel="50000">
                                          <p:stCondLst>
                                            <p:cond delay="167"/>
                                          </p:stCondLst>
                                        </p:cTn>
                                        <p:tgtEl>
                                          <p:spTgt spid="94"/>
                                        </p:tgtEl>
                                      </p:cBhvr>
                                      <p:to x="100000" y="100000"/>
                                    </p:animScale>
                                    <p:animScale>
                                      <p:cBhvr>
                                        <p:cTn id="53" dur="3">
                                          <p:stCondLst>
                                            <p:cond delay="181"/>
                                          </p:stCondLst>
                                        </p:cTn>
                                        <p:tgtEl>
                                          <p:spTgt spid="94"/>
                                        </p:tgtEl>
                                      </p:cBhvr>
                                      <p:to x="100000" y="95000"/>
                                    </p:animScale>
                                    <p:animScale>
                                      <p:cBhvr>
                                        <p:cTn id="54" dur="17" decel="50000">
                                          <p:stCondLst>
                                            <p:cond delay="183"/>
                                          </p:stCondLst>
                                        </p:cTn>
                                        <p:tgtEl>
                                          <p:spTgt spid="94"/>
                                        </p:tgtEl>
                                      </p:cBhvr>
                                      <p:to x="100000" y="100000"/>
                                    </p:animScale>
                                  </p:childTnLst>
                                </p:cTn>
                              </p:par>
                            </p:childTnLst>
                          </p:cTn>
                        </p:par>
                        <p:par>
                          <p:cTn id="55" fill="hold">
                            <p:stCondLst>
                              <p:cond delay="600"/>
                            </p:stCondLst>
                            <p:childTnLst>
                              <p:par>
                                <p:cTn id="56" presetID="26" presetClass="entr" presetSubtype="0" fill="hold" nodeType="afterEffect">
                                  <p:stCondLst>
                                    <p:cond delay="0"/>
                                  </p:stCondLst>
                                  <p:childTnLst>
                                    <p:set>
                                      <p:cBhvr>
                                        <p:cTn id="57" dur="1" fill="hold">
                                          <p:stCondLst>
                                            <p:cond delay="0"/>
                                          </p:stCondLst>
                                        </p:cTn>
                                        <p:tgtEl>
                                          <p:spTgt spid="98"/>
                                        </p:tgtEl>
                                        <p:attrNameLst>
                                          <p:attrName>style.visibility</p:attrName>
                                        </p:attrNameLst>
                                      </p:cBhvr>
                                      <p:to>
                                        <p:strVal val="visible"/>
                                      </p:to>
                                    </p:set>
                                    <p:animEffect transition="in" filter="wipe(down)">
                                      <p:cBhvr>
                                        <p:cTn id="58" dur="58">
                                          <p:stCondLst>
                                            <p:cond delay="0"/>
                                          </p:stCondLst>
                                        </p:cTn>
                                        <p:tgtEl>
                                          <p:spTgt spid="98"/>
                                        </p:tgtEl>
                                      </p:cBhvr>
                                    </p:animEffect>
                                    <p:anim calcmode="lin" valueType="num">
                                      <p:cBhvr>
                                        <p:cTn id="59" dur="182"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60" dur="66"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61" dur="66" tmFilter="0, 0; 0.125,0.2665; 0.25,0.4; 0.375,0.465; 0.5,0.5;  0.625,0.535; 0.75,0.6; 0.875,0.7335; 1,1">
                                          <p:stCondLst>
                                            <p:cond delay="66"/>
                                          </p:stCondLst>
                                        </p:cTn>
                                        <p:tgtEl>
                                          <p:spTgt spid="98"/>
                                        </p:tgtEl>
                                        <p:attrNameLst>
                                          <p:attrName>ppt_y</p:attrName>
                                        </p:attrNameLst>
                                      </p:cBhvr>
                                      <p:tavLst>
                                        <p:tav tm="0" fmla="#ppt_y-sin(pi*$)/9">
                                          <p:val>
                                            <p:fltVal val="0"/>
                                          </p:val>
                                        </p:tav>
                                        <p:tav tm="100000">
                                          <p:val>
                                            <p:fltVal val="1"/>
                                          </p:val>
                                        </p:tav>
                                      </p:tavLst>
                                    </p:anim>
                                    <p:anim calcmode="lin" valueType="num">
                                      <p:cBhvr>
                                        <p:cTn id="62" dur="33" tmFilter="0, 0; 0.125,0.2665; 0.25,0.4; 0.375,0.465; 0.5,0.5;  0.625,0.535; 0.75,0.6; 0.875,0.7335; 1,1">
                                          <p:stCondLst>
                                            <p:cond delay="132"/>
                                          </p:stCondLst>
                                        </p:cTn>
                                        <p:tgtEl>
                                          <p:spTgt spid="98"/>
                                        </p:tgtEl>
                                        <p:attrNameLst>
                                          <p:attrName>ppt_y</p:attrName>
                                        </p:attrNameLst>
                                      </p:cBhvr>
                                      <p:tavLst>
                                        <p:tav tm="0" fmla="#ppt_y-sin(pi*$)/27">
                                          <p:val>
                                            <p:fltVal val="0"/>
                                          </p:val>
                                        </p:tav>
                                        <p:tav tm="100000">
                                          <p:val>
                                            <p:fltVal val="1"/>
                                          </p:val>
                                        </p:tav>
                                      </p:tavLst>
                                    </p:anim>
                                    <p:anim calcmode="lin" valueType="num">
                                      <p:cBhvr>
                                        <p:cTn id="63" dur="16" tmFilter="0, 0; 0.125,0.2665; 0.25,0.4; 0.375,0.465; 0.5,0.5;  0.625,0.535; 0.75,0.6; 0.875,0.7335; 1,1">
                                          <p:stCondLst>
                                            <p:cond delay="166"/>
                                          </p:stCondLst>
                                        </p:cTn>
                                        <p:tgtEl>
                                          <p:spTgt spid="98"/>
                                        </p:tgtEl>
                                        <p:attrNameLst>
                                          <p:attrName>ppt_y</p:attrName>
                                        </p:attrNameLst>
                                      </p:cBhvr>
                                      <p:tavLst>
                                        <p:tav tm="0" fmla="#ppt_y-sin(pi*$)/81">
                                          <p:val>
                                            <p:fltVal val="0"/>
                                          </p:val>
                                        </p:tav>
                                        <p:tav tm="100000">
                                          <p:val>
                                            <p:fltVal val="1"/>
                                          </p:val>
                                        </p:tav>
                                      </p:tavLst>
                                    </p:anim>
                                    <p:animScale>
                                      <p:cBhvr>
                                        <p:cTn id="64" dur="3">
                                          <p:stCondLst>
                                            <p:cond delay="65"/>
                                          </p:stCondLst>
                                        </p:cTn>
                                        <p:tgtEl>
                                          <p:spTgt spid="98"/>
                                        </p:tgtEl>
                                      </p:cBhvr>
                                      <p:to x="100000" y="60000"/>
                                    </p:animScale>
                                    <p:animScale>
                                      <p:cBhvr>
                                        <p:cTn id="65" dur="17" decel="50000">
                                          <p:stCondLst>
                                            <p:cond delay="68"/>
                                          </p:stCondLst>
                                        </p:cTn>
                                        <p:tgtEl>
                                          <p:spTgt spid="98"/>
                                        </p:tgtEl>
                                      </p:cBhvr>
                                      <p:to x="100000" y="100000"/>
                                    </p:animScale>
                                    <p:animScale>
                                      <p:cBhvr>
                                        <p:cTn id="66" dur="3">
                                          <p:stCondLst>
                                            <p:cond delay="131"/>
                                          </p:stCondLst>
                                        </p:cTn>
                                        <p:tgtEl>
                                          <p:spTgt spid="98"/>
                                        </p:tgtEl>
                                      </p:cBhvr>
                                      <p:to x="100000" y="80000"/>
                                    </p:animScale>
                                    <p:animScale>
                                      <p:cBhvr>
                                        <p:cTn id="67" dur="17" decel="50000">
                                          <p:stCondLst>
                                            <p:cond delay="134"/>
                                          </p:stCondLst>
                                        </p:cTn>
                                        <p:tgtEl>
                                          <p:spTgt spid="98"/>
                                        </p:tgtEl>
                                      </p:cBhvr>
                                      <p:to x="100000" y="100000"/>
                                    </p:animScale>
                                    <p:animScale>
                                      <p:cBhvr>
                                        <p:cTn id="68" dur="3">
                                          <p:stCondLst>
                                            <p:cond delay="164"/>
                                          </p:stCondLst>
                                        </p:cTn>
                                        <p:tgtEl>
                                          <p:spTgt spid="98"/>
                                        </p:tgtEl>
                                      </p:cBhvr>
                                      <p:to x="100000" y="90000"/>
                                    </p:animScale>
                                    <p:animScale>
                                      <p:cBhvr>
                                        <p:cTn id="69" dur="17" decel="50000">
                                          <p:stCondLst>
                                            <p:cond delay="167"/>
                                          </p:stCondLst>
                                        </p:cTn>
                                        <p:tgtEl>
                                          <p:spTgt spid="98"/>
                                        </p:tgtEl>
                                      </p:cBhvr>
                                      <p:to x="100000" y="100000"/>
                                    </p:animScale>
                                    <p:animScale>
                                      <p:cBhvr>
                                        <p:cTn id="70" dur="3">
                                          <p:stCondLst>
                                            <p:cond delay="181"/>
                                          </p:stCondLst>
                                        </p:cTn>
                                        <p:tgtEl>
                                          <p:spTgt spid="98"/>
                                        </p:tgtEl>
                                      </p:cBhvr>
                                      <p:to x="100000" y="95000"/>
                                    </p:animScale>
                                    <p:animScale>
                                      <p:cBhvr>
                                        <p:cTn id="71" dur="17" decel="50000">
                                          <p:stCondLst>
                                            <p:cond delay="183"/>
                                          </p:stCondLst>
                                        </p:cTn>
                                        <p:tgtEl>
                                          <p:spTgt spid="98"/>
                                        </p:tgtEl>
                                      </p:cBhvr>
                                      <p:to x="100000" y="100000"/>
                                    </p:animScale>
                                  </p:childTnLst>
                                </p:cTn>
                              </p:par>
                            </p:childTnLst>
                          </p:cTn>
                        </p:par>
                        <p:par>
                          <p:cTn id="72" fill="hold">
                            <p:stCondLst>
                              <p:cond delay="800"/>
                            </p:stCondLst>
                            <p:childTnLst>
                              <p:par>
                                <p:cTn id="73" presetID="26" presetClass="entr" presetSubtype="0" fill="hold" grpId="0" nodeType="afterEffect">
                                  <p:stCondLst>
                                    <p:cond delay="0"/>
                                  </p:stCondLst>
                                  <p:childTnLst>
                                    <p:set>
                                      <p:cBhvr>
                                        <p:cTn id="74" dur="1" fill="hold">
                                          <p:stCondLst>
                                            <p:cond delay="0"/>
                                          </p:stCondLst>
                                        </p:cTn>
                                        <p:tgtEl>
                                          <p:spTgt spid="149"/>
                                        </p:tgtEl>
                                        <p:attrNameLst>
                                          <p:attrName>style.visibility</p:attrName>
                                        </p:attrNameLst>
                                      </p:cBhvr>
                                      <p:to>
                                        <p:strVal val="visible"/>
                                      </p:to>
                                    </p:set>
                                    <p:animEffect transition="in" filter="wipe(down)">
                                      <p:cBhvr>
                                        <p:cTn id="75" dur="58">
                                          <p:stCondLst>
                                            <p:cond delay="0"/>
                                          </p:stCondLst>
                                        </p:cTn>
                                        <p:tgtEl>
                                          <p:spTgt spid="149"/>
                                        </p:tgtEl>
                                      </p:cBhvr>
                                    </p:animEffect>
                                    <p:anim calcmode="lin" valueType="num">
                                      <p:cBhvr>
                                        <p:cTn id="76" dur="182" tmFilter="0,0; 0.14,0.36; 0.43,0.73; 0.71,0.91; 1.0,1.0">
                                          <p:stCondLst>
                                            <p:cond delay="0"/>
                                          </p:stCondLst>
                                        </p:cTn>
                                        <p:tgtEl>
                                          <p:spTgt spid="149"/>
                                        </p:tgtEl>
                                        <p:attrNameLst>
                                          <p:attrName>ppt_x</p:attrName>
                                        </p:attrNameLst>
                                      </p:cBhvr>
                                      <p:tavLst>
                                        <p:tav tm="0">
                                          <p:val>
                                            <p:strVal val="#ppt_x-0.25"/>
                                          </p:val>
                                        </p:tav>
                                        <p:tav tm="100000">
                                          <p:val>
                                            <p:strVal val="#ppt_x"/>
                                          </p:val>
                                        </p:tav>
                                      </p:tavLst>
                                    </p:anim>
                                    <p:anim calcmode="lin" valueType="num">
                                      <p:cBhvr>
                                        <p:cTn id="77" dur="66" tmFilter="0.0,0.0; 0.25,0.07; 0.50,0.2; 0.75,0.467; 1.0,1.0">
                                          <p:stCondLst>
                                            <p:cond delay="0"/>
                                          </p:stCondLst>
                                        </p:cTn>
                                        <p:tgtEl>
                                          <p:spTgt spid="149"/>
                                        </p:tgtEl>
                                        <p:attrNameLst>
                                          <p:attrName>ppt_y</p:attrName>
                                        </p:attrNameLst>
                                      </p:cBhvr>
                                      <p:tavLst>
                                        <p:tav tm="0" fmla="#ppt_y-sin(pi*$)/3">
                                          <p:val>
                                            <p:fltVal val="0.5"/>
                                          </p:val>
                                        </p:tav>
                                        <p:tav tm="100000">
                                          <p:val>
                                            <p:fltVal val="1"/>
                                          </p:val>
                                        </p:tav>
                                      </p:tavLst>
                                    </p:anim>
                                    <p:anim calcmode="lin" valueType="num">
                                      <p:cBhvr>
                                        <p:cTn id="78" dur="66" tmFilter="0, 0; 0.125,0.2665; 0.25,0.4; 0.375,0.465; 0.5,0.5;  0.625,0.535; 0.75,0.6; 0.875,0.7335; 1,1">
                                          <p:stCondLst>
                                            <p:cond delay="66"/>
                                          </p:stCondLst>
                                        </p:cTn>
                                        <p:tgtEl>
                                          <p:spTgt spid="149"/>
                                        </p:tgtEl>
                                        <p:attrNameLst>
                                          <p:attrName>ppt_y</p:attrName>
                                        </p:attrNameLst>
                                      </p:cBhvr>
                                      <p:tavLst>
                                        <p:tav tm="0" fmla="#ppt_y-sin(pi*$)/9">
                                          <p:val>
                                            <p:fltVal val="0"/>
                                          </p:val>
                                        </p:tav>
                                        <p:tav tm="100000">
                                          <p:val>
                                            <p:fltVal val="1"/>
                                          </p:val>
                                        </p:tav>
                                      </p:tavLst>
                                    </p:anim>
                                    <p:anim calcmode="lin" valueType="num">
                                      <p:cBhvr>
                                        <p:cTn id="79" dur="33" tmFilter="0, 0; 0.125,0.2665; 0.25,0.4; 0.375,0.465; 0.5,0.5;  0.625,0.535; 0.75,0.6; 0.875,0.7335; 1,1">
                                          <p:stCondLst>
                                            <p:cond delay="132"/>
                                          </p:stCondLst>
                                        </p:cTn>
                                        <p:tgtEl>
                                          <p:spTgt spid="149"/>
                                        </p:tgtEl>
                                        <p:attrNameLst>
                                          <p:attrName>ppt_y</p:attrName>
                                        </p:attrNameLst>
                                      </p:cBhvr>
                                      <p:tavLst>
                                        <p:tav tm="0" fmla="#ppt_y-sin(pi*$)/27">
                                          <p:val>
                                            <p:fltVal val="0"/>
                                          </p:val>
                                        </p:tav>
                                        <p:tav tm="100000">
                                          <p:val>
                                            <p:fltVal val="1"/>
                                          </p:val>
                                        </p:tav>
                                      </p:tavLst>
                                    </p:anim>
                                    <p:anim calcmode="lin" valueType="num">
                                      <p:cBhvr>
                                        <p:cTn id="80" dur="16" tmFilter="0, 0; 0.125,0.2665; 0.25,0.4; 0.375,0.465; 0.5,0.5;  0.625,0.535; 0.75,0.6; 0.875,0.7335; 1,1">
                                          <p:stCondLst>
                                            <p:cond delay="166"/>
                                          </p:stCondLst>
                                        </p:cTn>
                                        <p:tgtEl>
                                          <p:spTgt spid="149"/>
                                        </p:tgtEl>
                                        <p:attrNameLst>
                                          <p:attrName>ppt_y</p:attrName>
                                        </p:attrNameLst>
                                      </p:cBhvr>
                                      <p:tavLst>
                                        <p:tav tm="0" fmla="#ppt_y-sin(pi*$)/81">
                                          <p:val>
                                            <p:fltVal val="0"/>
                                          </p:val>
                                        </p:tav>
                                        <p:tav tm="100000">
                                          <p:val>
                                            <p:fltVal val="1"/>
                                          </p:val>
                                        </p:tav>
                                      </p:tavLst>
                                    </p:anim>
                                    <p:animScale>
                                      <p:cBhvr>
                                        <p:cTn id="81" dur="3">
                                          <p:stCondLst>
                                            <p:cond delay="65"/>
                                          </p:stCondLst>
                                        </p:cTn>
                                        <p:tgtEl>
                                          <p:spTgt spid="149"/>
                                        </p:tgtEl>
                                      </p:cBhvr>
                                      <p:to x="100000" y="60000"/>
                                    </p:animScale>
                                    <p:animScale>
                                      <p:cBhvr>
                                        <p:cTn id="82" dur="17" decel="50000">
                                          <p:stCondLst>
                                            <p:cond delay="68"/>
                                          </p:stCondLst>
                                        </p:cTn>
                                        <p:tgtEl>
                                          <p:spTgt spid="149"/>
                                        </p:tgtEl>
                                      </p:cBhvr>
                                      <p:to x="100000" y="100000"/>
                                    </p:animScale>
                                    <p:animScale>
                                      <p:cBhvr>
                                        <p:cTn id="83" dur="3">
                                          <p:stCondLst>
                                            <p:cond delay="131"/>
                                          </p:stCondLst>
                                        </p:cTn>
                                        <p:tgtEl>
                                          <p:spTgt spid="149"/>
                                        </p:tgtEl>
                                      </p:cBhvr>
                                      <p:to x="100000" y="80000"/>
                                    </p:animScale>
                                    <p:animScale>
                                      <p:cBhvr>
                                        <p:cTn id="84" dur="17" decel="50000">
                                          <p:stCondLst>
                                            <p:cond delay="134"/>
                                          </p:stCondLst>
                                        </p:cTn>
                                        <p:tgtEl>
                                          <p:spTgt spid="149"/>
                                        </p:tgtEl>
                                      </p:cBhvr>
                                      <p:to x="100000" y="100000"/>
                                    </p:animScale>
                                    <p:animScale>
                                      <p:cBhvr>
                                        <p:cTn id="85" dur="3">
                                          <p:stCondLst>
                                            <p:cond delay="164"/>
                                          </p:stCondLst>
                                        </p:cTn>
                                        <p:tgtEl>
                                          <p:spTgt spid="149"/>
                                        </p:tgtEl>
                                      </p:cBhvr>
                                      <p:to x="100000" y="90000"/>
                                    </p:animScale>
                                    <p:animScale>
                                      <p:cBhvr>
                                        <p:cTn id="86" dur="17" decel="50000">
                                          <p:stCondLst>
                                            <p:cond delay="167"/>
                                          </p:stCondLst>
                                        </p:cTn>
                                        <p:tgtEl>
                                          <p:spTgt spid="149"/>
                                        </p:tgtEl>
                                      </p:cBhvr>
                                      <p:to x="100000" y="100000"/>
                                    </p:animScale>
                                    <p:animScale>
                                      <p:cBhvr>
                                        <p:cTn id="87" dur="3">
                                          <p:stCondLst>
                                            <p:cond delay="181"/>
                                          </p:stCondLst>
                                        </p:cTn>
                                        <p:tgtEl>
                                          <p:spTgt spid="149"/>
                                        </p:tgtEl>
                                      </p:cBhvr>
                                      <p:to x="100000" y="95000"/>
                                    </p:animScale>
                                    <p:animScale>
                                      <p:cBhvr>
                                        <p:cTn id="88" dur="17" decel="50000">
                                          <p:stCondLst>
                                            <p:cond delay="183"/>
                                          </p:stCondLst>
                                        </p:cTn>
                                        <p:tgtEl>
                                          <p:spTgt spid="149"/>
                                        </p:tgtEl>
                                      </p:cBhvr>
                                      <p:to x="100000" y="100000"/>
                                    </p:animScale>
                                  </p:childTnLst>
                                </p:cTn>
                              </p:par>
                            </p:childTnLst>
                          </p:cTn>
                        </p:par>
                        <p:par>
                          <p:cTn id="89" fill="hold">
                            <p:stCondLst>
                              <p:cond delay="1000"/>
                            </p:stCondLst>
                            <p:childTnLst>
                              <p:par>
                                <p:cTn id="90" presetID="26" presetClass="entr" presetSubtype="0" fill="hold" grpId="0" nodeType="afterEffect">
                                  <p:stCondLst>
                                    <p:cond delay="0"/>
                                  </p:stCondLst>
                                  <p:childTnLst>
                                    <p:set>
                                      <p:cBhvr>
                                        <p:cTn id="91" dur="1" fill="hold">
                                          <p:stCondLst>
                                            <p:cond delay="0"/>
                                          </p:stCondLst>
                                        </p:cTn>
                                        <p:tgtEl>
                                          <p:spTgt spid="150"/>
                                        </p:tgtEl>
                                        <p:attrNameLst>
                                          <p:attrName>style.visibility</p:attrName>
                                        </p:attrNameLst>
                                      </p:cBhvr>
                                      <p:to>
                                        <p:strVal val="visible"/>
                                      </p:to>
                                    </p:set>
                                    <p:animEffect transition="in" filter="wipe(down)">
                                      <p:cBhvr>
                                        <p:cTn id="92" dur="58">
                                          <p:stCondLst>
                                            <p:cond delay="0"/>
                                          </p:stCondLst>
                                        </p:cTn>
                                        <p:tgtEl>
                                          <p:spTgt spid="150"/>
                                        </p:tgtEl>
                                      </p:cBhvr>
                                    </p:animEffect>
                                    <p:anim calcmode="lin" valueType="num">
                                      <p:cBhvr>
                                        <p:cTn id="93" dur="182" tmFilter="0,0; 0.14,0.36; 0.43,0.73; 0.71,0.91; 1.0,1.0">
                                          <p:stCondLst>
                                            <p:cond delay="0"/>
                                          </p:stCondLst>
                                        </p:cTn>
                                        <p:tgtEl>
                                          <p:spTgt spid="150"/>
                                        </p:tgtEl>
                                        <p:attrNameLst>
                                          <p:attrName>ppt_x</p:attrName>
                                        </p:attrNameLst>
                                      </p:cBhvr>
                                      <p:tavLst>
                                        <p:tav tm="0">
                                          <p:val>
                                            <p:strVal val="#ppt_x-0.25"/>
                                          </p:val>
                                        </p:tav>
                                        <p:tav tm="100000">
                                          <p:val>
                                            <p:strVal val="#ppt_x"/>
                                          </p:val>
                                        </p:tav>
                                      </p:tavLst>
                                    </p:anim>
                                    <p:anim calcmode="lin" valueType="num">
                                      <p:cBhvr>
                                        <p:cTn id="94" dur="66" tmFilter="0.0,0.0; 0.25,0.07; 0.50,0.2; 0.75,0.467; 1.0,1.0">
                                          <p:stCondLst>
                                            <p:cond delay="0"/>
                                          </p:stCondLst>
                                        </p:cTn>
                                        <p:tgtEl>
                                          <p:spTgt spid="150"/>
                                        </p:tgtEl>
                                        <p:attrNameLst>
                                          <p:attrName>ppt_y</p:attrName>
                                        </p:attrNameLst>
                                      </p:cBhvr>
                                      <p:tavLst>
                                        <p:tav tm="0" fmla="#ppt_y-sin(pi*$)/3">
                                          <p:val>
                                            <p:fltVal val="0.5"/>
                                          </p:val>
                                        </p:tav>
                                        <p:tav tm="100000">
                                          <p:val>
                                            <p:fltVal val="1"/>
                                          </p:val>
                                        </p:tav>
                                      </p:tavLst>
                                    </p:anim>
                                    <p:anim calcmode="lin" valueType="num">
                                      <p:cBhvr>
                                        <p:cTn id="95" dur="66" tmFilter="0, 0; 0.125,0.2665; 0.25,0.4; 0.375,0.465; 0.5,0.5;  0.625,0.535; 0.75,0.6; 0.875,0.7335; 1,1">
                                          <p:stCondLst>
                                            <p:cond delay="66"/>
                                          </p:stCondLst>
                                        </p:cTn>
                                        <p:tgtEl>
                                          <p:spTgt spid="150"/>
                                        </p:tgtEl>
                                        <p:attrNameLst>
                                          <p:attrName>ppt_y</p:attrName>
                                        </p:attrNameLst>
                                      </p:cBhvr>
                                      <p:tavLst>
                                        <p:tav tm="0" fmla="#ppt_y-sin(pi*$)/9">
                                          <p:val>
                                            <p:fltVal val="0"/>
                                          </p:val>
                                        </p:tav>
                                        <p:tav tm="100000">
                                          <p:val>
                                            <p:fltVal val="1"/>
                                          </p:val>
                                        </p:tav>
                                      </p:tavLst>
                                    </p:anim>
                                    <p:anim calcmode="lin" valueType="num">
                                      <p:cBhvr>
                                        <p:cTn id="96" dur="33" tmFilter="0, 0; 0.125,0.2665; 0.25,0.4; 0.375,0.465; 0.5,0.5;  0.625,0.535; 0.75,0.6; 0.875,0.7335; 1,1">
                                          <p:stCondLst>
                                            <p:cond delay="132"/>
                                          </p:stCondLst>
                                        </p:cTn>
                                        <p:tgtEl>
                                          <p:spTgt spid="150"/>
                                        </p:tgtEl>
                                        <p:attrNameLst>
                                          <p:attrName>ppt_y</p:attrName>
                                        </p:attrNameLst>
                                      </p:cBhvr>
                                      <p:tavLst>
                                        <p:tav tm="0" fmla="#ppt_y-sin(pi*$)/27">
                                          <p:val>
                                            <p:fltVal val="0"/>
                                          </p:val>
                                        </p:tav>
                                        <p:tav tm="100000">
                                          <p:val>
                                            <p:fltVal val="1"/>
                                          </p:val>
                                        </p:tav>
                                      </p:tavLst>
                                    </p:anim>
                                    <p:anim calcmode="lin" valueType="num">
                                      <p:cBhvr>
                                        <p:cTn id="97" dur="16" tmFilter="0, 0; 0.125,0.2665; 0.25,0.4; 0.375,0.465; 0.5,0.5;  0.625,0.535; 0.75,0.6; 0.875,0.7335; 1,1">
                                          <p:stCondLst>
                                            <p:cond delay="166"/>
                                          </p:stCondLst>
                                        </p:cTn>
                                        <p:tgtEl>
                                          <p:spTgt spid="150"/>
                                        </p:tgtEl>
                                        <p:attrNameLst>
                                          <p:attrName>ppt_y</p:attrName>
                                        </p:attrNameLst>
                                      </p:cBhvr>
                                      <p:tavLst>
                                        <p:tav tm="0" fmla="#ppt_y-sin(pi*$)/81">
                                          <p:val>
                                            <p:fltVal val="0"/>
                                          </p:val>
                                        </p:tav>
                                        <p:tav tm="100000">
                                          <p:val>
                                            <p:fltVal val="1"/>
                                          </p:val>
                                        </p:tav>
                                      </p:tavLst>
                                    </p:anim>
                                    <p:animScale>
                                      <p:cBhvr>
                                        <p:cTn id="98" dur="3">
                                          <p:stCondLst>
                                            <p:cond delay="65"/>
                                          </p:stCondLst>
                                        </p:cTn>
                                        <p:tgtEl>
                                          <p:spTgt spid="150"/>
                                        </p:tgtEl>
                                      </p:cBhvr>
                                      <p:to x="100000" y="60000"/>
                                    </p:animScale>
                                    <p:animScale>
                                      <p:cBhvr>
                                        <p:cTn id="99" dur="17" decel="50000">
                                          <p:stCondLst>
                                            <p:cond delay="68"/>
                                          </p:stCondLst>
                                        </p:cTn>
                                        <p:tgtEl>
                                          <p:spTgt spid="150"/>
                                        </p:tgtEl>
                                      </p:cBhvr>
                                      <p:to x="100000" y="100000"/>
                                    </p:animScale>
                                    <p:animScale>
                                      <p:cBhvr>
                                        <p:cTn id="100" dur="3">
                                          <p:stCondLst>
                                            <p:cond delay="131"/>
                                          </p:stCondLst>
                                        </p:cTn>
                                        <p:tgtEl>
                                          <p:spTgt spid="150"/>
                                        </p:tgtEl>
                                      </p:cBhvr>
                                      <p:to x="100000" y="80000"/>
                                    </p:animScale>
                                    <p:animScale>
                                      <p:cBhvr>
                                        <p:cTn id="101" dur="17" decel="50000">
                                          <p:stCondLst>
                                            <p:cond delay="134"/>
                                          </p:stCondLst>
                                        </p:cTn>
                                        <p:tgtEl>
                                          <p:spTgt spid="150"/>
                                        </p:tgtEl>
                                      </p:cBhvr>
                                      <p:to x="100000" y="100000"/>
                                    </p:animScale>
                                    <p:animScale>
                                      <p:cBhvr>
                                        <p:cTn id="102" dur="3">
                                          <p:stCondLst>
                                            <p:cond delay="164"/>
                                          </p:stCondLst>
                                        </p:cTn>
                                        <p:tgtEl>
                                          <p:spTgt spid="150"/>
                                        </p:tgtEl>
                                      </p:cBhvr>
                                      <p:to x="100000" y="90000"/>
                                    </p:animScale>
                                    <p:animScale>
                                      <p:cBhvr>
                                        <p:cTn id="103" dur="17" decel="50000">
                                          <p:stCondLst>
                                            <p:cond delay="167"/>
                                          </p:stCondLst>
                                        </p:cTn>
                                        <p:tgtEl>
                                          <p:spTgt spid="150"/>
                                        </p:tgtEl>
                                      </p:cBhvr>
                                      <p:to x="100000" y="100000"/>
                                    </p:animScale>
                                    <p:animScale>
                                      <p:cBhvr>
                                        <p:cTn id="104" dur="3">
                                          <p:stCondLst>
                                            <p:cond delay="181"/>
                                          </p:stCondLst>
                                        </p:cTn>
                                        <p:tgtEl>
                                          <p:spTgt spid="150"/>
                                        </p:tgtEl>
                                      </p:cBhvr>
                                      <p:to x="100000" y="95000"/>
                                    </p:animScale>
                                    <p:animScale>
                                      <p:cBhvr>
                                        <p:cTn id="105" dur="17" decel="50000">
                                          <p:stCondLst>
                                            <p:cond delay="183"/>
                                          </p:stCondLst>
                                        </p:cTn>
                                        <p:tgtEl>
                                          <p:spTgt spid="150"/>
                                        </p:tgtEl>
                                      </p:cBhvr>
                                      <p:to x="100000" y="100000"/>
                                    </p:animScale>
                                  </p:childTnLst>
                                </p:cTn>
                              </p:par>
                            </p:childTnLst>
                          </p:cTn>
                        </p:par>
                        <p:par>
                          <p:cTn id="106" fill="hold">
                            <p:stCondLst>
                              <p:cond delay="1200"/>
                            </p:stCondLst>
                            <p:childTnLst>
                              <p:par>
                                <p:cTn id="107" presetID="26" presetClass="entr" presetSubtype="0" fill="hold" grpId="0" nodeType="afterEffect">
                                  <p:stCondLst>
                                    <p:cond delay="0"/>
                                  </p:stCondLst>
                                  <p:childTnLst>
                                    <p:set>
                                      <p:cBhvr>
                                        <p:cTn id="108" dur="1" fill="hold">
                                          <p:stCondLst>
                                            <p:cond delay="0"/>
                                          </p:stCondLst>
                                        </p:cTn>
                                        <p:tgtEl>
                                          <p:spTgt spid="151"/>
                                        </p:tgtEl>
                                        <p:attrNameLst>
                                          <p:attrName>style.visibility</p:attrName>
                                        </p:attrNameLst>
                                      </p:cBhvr>
                                      <p:to>
                                        <p:strVal val="visible"/>
                                      </p:to>
                                    </p:set>
                                    <p:animEffect transition="in" filter="wipe(down)">
                                      <p:cBhvr>
                                        <p:cTn id="109" dur="58">
                                          <p:stCondLst>
                                            <p:cond delay="0"/>
                                          </p:stCondLst>
                                        </p:cTn>
                                        <p:tgtEl>
                                          <p:spTgt spid="151"/>
                                        </p:tgtEl>
                                      </p:cBhvr>
                                    </p:animEffect>
                                    <p:anim calcmode="lin" valueType="num">
                                      <p:cBhvr>
                                        <p:cTn id="110" dur="182" tmFilter="0,0; 0.14,0.36; 0.43,0.73; 0.71,0.91; 1.0,1.0">
                                          <p:stCondLst>
                                            <p:cond delay="0"/>
                                          </p:stCondLst>
                                        </p:cTn>
                                        <p:tgtEl>
                                          <p:spTgt spid="151"/>
                                        </p:tgtEl>
                                        <p:attrNameLst>
                                          <p:attrName>ppt_x</p:attrName>
                                        </p:attrNameLst>
                                      </p:cBhvr>
                                      <p:tavLst>
                                        <p:tav tm="0">
                                          <p:val>
                                            <p:strVal val="#ppt_x-0.25"/>
                                          </p:val>
                                        </p:tav>
                                        <p:tav tm="100000">
                                          <p:val>
                                            <p:strVal val="#ppt_x"/>
                                          </p:val>
                                        </p:tav>
                                      </p:tavLst>
                                    </p:anim>
                                    <p:anim calcmode="lin" valueType="num">
                                      <p:cBhvr>
                                        <p:cTn id="111" dur="66" tmFilter="0.0,0.0; 0.25,0.07; 0.50,0.2; 0.75,0.467; 1.0,1.0">
                                          <p:stCondLst>
                                            <p:cond delay="0"/>
                                          </p:stCondLst>
                                        </p:cTn>
                                        <p:tgtEl>
                                          <p:spTgt spid="151"/>
                                        </p:tgtEl>
                                        <p:attrNameLst>
                                          <p:attrName>ppt_y</p:attrName>
                                        </p:attrNameLst>
                                      </p:cBhvr>
                                      <p:tavLst>
                                        <p:tav tm="0" fmla="#ppt_y-sin(pi*$)/3">
                                          <p:val>
                                            <p:fltVal val="0.5"/>
                                          </p:val>
                                        </p:tav>
                                        <p:tav tm="100000">
                                          <p:val>
                                            <p:fltVal val="1"/>
                                          </p:val>
                                        </p:tav>
                                      </p:tavLst>
                                    </p:anim>
                                    <p:anim calcmode="lin" valueType="num">
                                      <p:cBhvr>
                                        <p:cTn id="112" dur="66" tmFilter="0, 0; 0.125,0.2665; 0.25,0.4; 0.375,0.465; 0.5,0.5;  0.625,0.535; 0.75,0.6; 0.875,0.7335; 1,1">
                                          <p:stCondLst>
                                            <p:cond delay="66"/>
                                          </p:stCondLst>
                                        </p:cTn>
                                        <p:tgtEl>
                                          <p:spTgt spid="151"/>
                                        </p:tgtEl>
                                        <p:attrNameLst>
                                          <p:attrName>ppt_y</p:attrName>
                                        </p:attrNameLst>
                                      </p:cBhvr>
                                      <p:tavLst>
                                        <p:tav tm="0" fmla="#ppt_y-sin(pi*$)/9">
                                          <p:val>
                                            <p:fltVal val="0"/>
                                          </p:val>
                                        </p:tav>
                                        <p:tav tm="100000">
                                          <p:val>
                                            <p:fltVal val="1"/>
                                          </p:val>
                                        </p:tav>
                                      </p:tavLst>
                                    </p:anim>
                                    <p:anim calcmode="lin" valueType="num">
                                      <p:cBhvr>
                                        <p:cTn id="113" dur="33" tmFilter="0, 0; 0.125,0.2665; 0.25,0.4; 0.375,0.465; 0.5,0.5;  0.625,0.535; 0.75,0.6; 0.875,0.7335; 1,1">
                                          <p:stCondLst>
                                            <p:cond delay="132"/>
                                          </p:stCondLst>
                                        </p:cTn>
                                        <p:tgtEl>
                                          <p:spTgt spid="151"/>
                                        </p:tgtEl>
                                        <p:attrNameLst>
                                          <p:attrName>ppt_y</p:attrName>
                                        </p:attrNameLst>
                                      </p:cBhvr>
                                      <p:tavLst>
                                        <p:tav tm="0" fmla="#ppt_y-sin(pi*$)/27">
                                          <p:val>
                                            <p:fltVal val="0"/>
                                          </p:val>
                                        </p:tav>
                                        <p:tav tm="100000">
                                          <p:val>
                                            <p:fltVal val="1"/>
                                          </p:val>
                                        </p:tav>
                                      </p:tavLst>
                                    </p:anim>
                                    <p:anim calcmode="lin" valueType="num">
                                      <p:cBhvr>
                                        <p:cTn id="114" dur="16" tmFilter="0, 0; 0.125,0.2665; 0.25,0.4; 0.375,0.465; 0.5,0.5;  0.625,0.535; 0.75,0.6; 0.875,0.7335; 1,1">
                                          <p:stCondLst>
                                            <p:cond delay="166"/>
                                          </p:stCondLst>
                                        </p:cTn>
                                        <p:tgtEl>
                                          <p:spTgt spid="151"/>
                                        </p:tgtEl>
                                        <p:attrNameLst>
                                          <p:attrName>ppt_y</p:attrName>
                                        </p:attrNameLst>
                                      </p:cBhvr>
                                      <p:tavLst>
                                        <p:tav tm="0" fmla="#ppt_y-sin(pi*$)/81">
                                          <p:val>
                                            <p:fltVal val="0"/>
                                          </p:val>
                                        </p:tav>
                                        <p:tav tm="100000">
                                          <p:val>
                                            <p:fltVal val="1"/>
                                          </p:val>
                                        </p:tav>
                                      </p:tavLst>
                                    </p:anim>
                                    <p:animScale>
                                      <p:cBhvr>
                                        <p:cTn id="115" dur="3">
                                          <p:stCondLst>
                                            <p:cond delay="65"/>
                                          </p:stCondLst>
                                        </p:cTn>
                                        <p:tgtEl>
                                          <p:spTgt spid="151"/>
                                        </p:tgtEl>
                                      </p:cBhvr>
                                      <p:to x="100000" y="60000"/>
                                    </p:animScale>
                                    <p:animScale>
                                      <p:cBhvr>
                                        <p:cTn id="116" dur="17" decel="50000">
                                          <p:stCondLst>
                                            <p:cond delay="68"/>
                                          </p:stCondLst>
                                        </p:cTn>
                                        <p:tgtEl>
                                          <p:spTgt spid="151"/>
                                        </p:tgtEl>
                                      </p:cBhvr>
                                      <p:to x="100000" y="100000"/>
                                    </p:animScale>
                                    <p:animScale>
                                      <p:cBhvr>
                                        <p:cTn id="117" dur="3">
                                          <p:stCondLst>
                                            <p:cond delay="131"/>
                                          </p:stCondLst>
                                        </p:cTn>
                                        <p:tgtEl>
                                          <p:spTgt spid="151"/>
                                        </p:tgtEl>
                                      </p:cBhvr>
                                      <p:to x="100000" y="80000"/>
                                    </p:animScale>
                                    <p:animScale>
                                      <p:cBhvr>
                                        <p:cTn id="118" dur="17" decel="50000">
                                          <p:stCondLst>
                                            <p:cond delay="134"/>
                                          </p:stCondLst>
                                        </p:cTn>
                                        <p:tgtEl>
                                          <p:spTgt spid="151"/>
                                        </p:tgtEl>
                                      </p:cBhvr>
                                      <p:to x="100000" y="100000"/>
                                    </p:animScale>
                                    <p:animScale>
                                      <p:cBhvr>
                                        <p:cTn id="119" dur="3">
                                          <p:stCondLst>
                                            <p:cond delay="164"/>
                                          </p:stCondLst>
                                        </p:cTn>
                                        <p:tgtEl>
                                          <p:spTgt spid="151"/>
                                        </p:tgtEl>
                                      </p:cBhvr>
                                      <p:to x="100000" y="90000"/>
                                    </p:animScale>
                                    <p:animScale>
                                      <p:cBhvr>
                                        <p:cTn id="120" dur="17" decel="50000">
                                          <p:stCondLst>
                                            <p:cond delay="167"/>
                                          </p:stCondLst>
                                        </p:cTn>
                                        <p:tgtEl>
                                          <p:spTgt spid="151"/>
                                        </p:tgtEl>
                                      </p:cBhvr>
                                      <p:to x="100000" y="100000"/>
                                    </p:animScale>
                                    <p:animScale>
                                      <p:cBhvr>
                                        <p:cTn id="121" dur="3">
                                          <p:stCondLst>
                                            <p:cond delay="181"/>
                                          </p:stCondLst>
                                        </p:cTn>
                                        <p:tgtEl>
                                          <p:spTgt spid="151"/>
                                        </p:tgtEl>
                                      </p:cBhvr>
                                      <p:to x="100000" y="95000"/>
                                    </p:animScale>
                                    <p:animScale>
                                      <p:cBhvr>
                                        <p:cTn id="122" dur="17" decel="50000">
                                          <p:stCondLst>
                                            <p:cond delay="183"/>
                                          </p:stCondLst>
                                        </p:cTn>
                                        <p:tgtEl>
                                          <p:spTgt spid="151"/>
                                        </p:tgtEl>
                                      </p:cBhvr>
                                      <p:to x="100000" y="100000"/>
                                    </p:animScale>
                                  </p:childTnLst>
                                </p:cTn>
                              </p:par>
                            </p:childTnLst>
                          </p:cTn>
                        </p:par>
                        <p:par>
                          <p:cTn id="123" fill="hold">
                            <p:stCondLst>
                              <p:cond delay="1400"/>
                            </p:stCondLst>
                            <p:childTnLst>
                              <p:par>
                                <p:cTn id="124" presetID="26" presetClass="entr" presetSubtype="0" fill="hold" grpId="0" nodeType="afterEffect">
                                  <p:stCondLst>
                                    <p:cond delay="0"/>
                                  </p:stCondLst>
                                  <p:childTnLst>
                                    <p:set>
                                      <p:cBhvr>
                                        <p:cTn id="125" dur="1" fill="hold">
                                          <p:stCondLst>
                                            <p:cond delay="0"/>
                                          </p:stCondLst>
                                        </p:cTn>
                                        <p:tgtEl>
                                          <p:spTgt spid="152"/>
                                        </p:tgtEl>
                                        <p:attrNameLst>
                                          <p:attrName>style.visibility</p:attrName>
                                        </p:attrNameLst>
                                      </p:cBhvr>
                                      <p:to>
                                        <p:strVal val="visible"/>
                                      </p:to>
                                    </p:set>
                                    <p:animEffect transition="in" filter="wipe(down)">
                                      <p:cBhvr>
                                        <p:cTn id="126" dur="58">
                                          <p:stCondLst>
                                            <p:cond delay="0"/>
                                          </p:stCondLst>
                                        </p:cTn>
                                        <p:tgtEl>
                                          <p:spTgt spid="152"/>
                                        </p:tgtEl>
                                      </p:cBhvr>
                                    </p:animEffect>
                                    <p:anim calcmode="lin" valueType="num">
                                      <p:cBhvr>
                                        <p:cTn id="127" dur="182" tmFilter="0,0; 0.14,0.36; 0.43,0.73; 0.71,0.91; 1.0,1.0">
                                          <p:stCondLst>
                                            <p:cond delay="0"/>
                                          </p:stCondLst>
                                        </p:cTn>
                                        <p:tgtEl>
                                          <p:spTgt spid="152"/>
                                        </p:tgtEl>
                                        <p:attrNameLst>
                                          <p:attrName>ppt_x</p:attrName>
                                        </p:attrNameLst>
                                      </p:cBhvr>
                                      <p:tavLst>
                                        <p:tav tm="0">
                                          <p:val>
                                            <p:strVal val="#ppt_x-0.25"/>
                                          </p:val>
                                        </p:tav>
                                        <p:tav tm="100000">
                                          <p:val>
                                            <p:strVal val="#ppt_x"/>
                                          </p:val>
                                        </p:tav>
                                      </p:tavLst>
                                    </p:anim>
                                    <p:anim calcmode="lin" valueType="num">
                                      <p:cBhvr>
                                        <p:cTn id="128" dur="66" tmFilter="0.0,0.0; 0.25,0.07; 0.50,0.2; 0.75,0.467; 1.0,1.0">
                                          <p:stCondLst>
                                            <p:cond delay="0"/>
                                          </p:stCondLst>
                                        </p:cTn>
                                        <p:tgtEl>
                                          <p:spTgt spid="152"/>
                                        </p:tgtEl>
                                        <p:attrNameLst>
                                          <p:attrName>ppt_y</p:attrName>
                                        </p:attrNameLst>
                                      </p:cBhvr>
                                      <p:tavLst>
                                        <p:tav tm="0" fmla="#ppt_y-sin(pi*$)/3">
                                          <p:val>
                                            <p:fltVal val="0.5"/>
                                          </p:val>
                                        </p:tav>
                                        <p:tav tm="100000">
                                          <p:val>
                                            <p:fltVal val="1"/>
                                          </p:val>
                                        </p:tav>
                                      </p:tavLst>
                                    </p:anim>
                                    <p:anim calcmode="lin" valueType="num">
                                      <p:cBhvr>
                                        <p:cTn id="129" dur="66" tmFilter="0, 0; 0.125,0.2665; 0.25,0.4; 0.375,0.465; 0.5,0.5;  0.625,0.535; 0.75,0.6; 0.875,0.7335; 1,1">
                                          <p:stCondLst>
                                            <p:cond delay="66"/>
                                          </p:stCondLst>
                                        </p:cTn>
                                        <p:tgtEl>
                                          <p:spTgt spid="152"/>
                                        </p:tgtEl>
                                        <p:attrNameLst>
                                          <p:attrName>ppt_y</p:attrName>
                                        </p:attrNameLst>
                                      </p:cBhvr>
                                      <p:tavLst>
                                        <p:tav tm="0" fmla="#ppt_y-sin(pi*$)/9">
                                          <p:val>
                                            <p:fltVal val="0"/>
                                          </p:val>
                                        </p:tav>
                                        <p:tav tm="100000">
                                          <p:val>
                                            <p:fltVal val="1"/>
                                          </p:val>
                                        </p:tav>
                                      </p:tavLst>
                                    </p:anim>
                                    <p:anim calcmode="lin" valueType="num">
                                      <p:cBhvr>
                                        <p:cTn id="130" dur="33" tmFilter="0, 0; 0.125,0.2665; 0.25,0.4; 0.375,0.465; 0.5,0.5;  0.625,0.535; 0.75,0.6; 0.875,0.7335; 1,1">
                                          <p:stCondLst>
                                            <p:cond delay="132"/>
                                          </p:stCondLst>
                                        </p:cTn>
                                        <p:tgtEl>
                                          <p:spTgt spid="152"/>
                                        </p:tgtEl>
                                        <p:attrNameLst>
                                          <p:attrName>ppt_y</p:attrName>
                                        </p:attrNameLst>
                                      </p:cBhvr>
                                      <p:tavLst>
                                        <p:tav tm="0" fmla="#ppt_y-sin(pi*$)/27">
                                          <p:val>
                                            <p:fltVal val="0"/>
                                          </p:val>
                                        </p:tav>
                                        <p:tav tm="100000">
                                          <p:val>
                                            <p:fltVal val="1"/>
                                          </p:val>
                                        </p:tav>
                                      </p:tavLst>
                                    </p:anim>
                                    <p:anim calcmode="lin" valueType="num">
                                      <p:cBhvr>
                                        <p:cTn id="131" dur="16" tmFilter="0, 0; 0.125,0.2665; 0.25,0.4; 0.375,0.465; 0.5,0.5;  0.625,0.535; 0.75,0.6; 0.875,0.7335; 1,1">
                                          <p:stCondLst>
                                            <p:cond delay="166"/>
                                          </p:stCondLst>
                                        </p:cTn>
                                        <p:tgtEl>
                                          <p:spTgt spid="152"/>
                                        </p:tgtEl>
                                        <p:attrNameLst>
                                          <p:attrName>ppt_y</p:attrName>
                                        </p:attrNameLst>
                                      </p:cBhvr>
                                      <p:tavLst>
                                        <p:tav tm="0" fmla="#ppt_y-sin(pi*$)/81">
                                          <p:val>
                                            <p:fltVal val="0"/>
                                          </p:val>
                                        </p:tav>
                                        <p:tav tm="100000">
                                          <p:val>
                                            <p:fltVal val="1"/>
                                          </p:val>
                                        </p:tav>
                                      </p:tavLst>
                                    </p:anim>
                                    <p:animScale>
                                      <p:cBhvr>
                                        <p:cTn id="132" dur="3">
                                          <p:stCondLst>
                                            <p:cond delay="65"/>
                                          </p:stCondLst>
                                        </p:cTn>
                                        <p:tgtEl>
                                          <p:spTgt spid="152"/>
                                        </p:tgtEl>
                                      </p:cBhvr>
                                      <p:to x="100000" y="60000"/>
                                    </p:animScale>
                                    <p:animScale>
                                      <p:cBhvr>
                                        <p:cTn id="133" dur="17" decel="50000">
                                          <p:stCondLst>
                                            <p:cond delay="68"/>
                                          </p:stCondLst>
                                        </p:cTn>
                                        <p:tgtEl>
                                          <p:spTgt spid="152"/>
                                        </p:tgtEl>
                                      </p:cBhvr>
                                      <p:to x="100000" y="100000"/>
                                    </p:animScale>
                                    <p:animScale>
                                      <p:cBhvr>
                                        <p:cTn id="134" dur="3">
                                          <p:stCondLst>
                                            <p:cond delay="131"/>
                                          </p:stCondLst>
                                        </p:cTn>
                                        <p:tgtEl>
                                          <p:spTgt spid="152"/>
                                        </p:tgtEl>
                                      </p:cBhvr>
                                      <p:to x="100000" y="80000"/>
                                    </p:animScale>
                                    <p:animScale>
                                      <p:cBhvr>
                                        <p:cTn id="135" dur="17" decel="50000">
                                          <p:stCondLst>
                                            <p:cond delay="134"/>
                                          </p:stCondLst>
                                        </p:cTn>
                                        <p:tgtEl>
                                          <p:spTgt spid="152"/>
                                        </p:tgtEl>
                                      </p:cBhvr>
                                      <p:to x="100000" y="100000"/>
                                    </p:animScale>
                                    <p:animScale>
                                      <p:cBhvr>
                                        <p:cTn id="136" dur="3">
                                          <p:stCondLst>
                                            <p:cond delay="164"/>
                                          </p:stCondLst>
                                        </p:cTn>
                                        <p:tgtEl>
                                          <p:spTgt spid="152"/>
                                        </p:tgtEl>
                                      </p:cBhvr>
                                      <p:to x="100000" y="90000"/>
                                    </p:animScale>
                                    <p:animScale>
                                      <p:cBhvr>
                                        <p:cTn id="137" dur="17" decel="50000">
                                          <p:stCondLst>
                                            <p:cond delay="167"/>
                                          </p:stCondLst>
                                        </p:cTn>
                                        <p:tgtEl>
                                          <p:spTgt spid="152"/>
                                        </p:tgtEl>
                                      </p:cBhvr>
                                      <p:to x="100000" y="100000"/>
                                    </p:animScale>
                                    <p:animScale>
                                      <p:cBhvr>
                                        <p:cTn id="138" dur="3">
                                          <p:stCondLst>
                                            <p:cond delay="181"/>
                                          </p:stCondLst>
                                        </p:cTn>
                                        <p:tgtEl>
                                          <p:spTgt spid="152"/>
                                        </p:tgtEl>
                                      </p:cBhvr>
                                      <p:to x="100000" y="95000"/>
                                    </p:animScale>
                                    <p:animScale>
                                      <p:cBhvr>
                                        <p:cTn id="139" dur="17" decel="50000">
                                          <p:stCondLst>
                                            <p:cond delay="183"/>
                                          </p:stCondLst>
                                        </p:cTn>
                                        <p:tgtEl>
                                          <p:spTgt spid="152"/>
                                        </p:tgtEl>
                                      </p:cBhvr>
                                      <p:to x="100000" y="100000"/>
                                    </p:animScale>
                                  </p:childTnLst>
                                </p:cTn>
                              </p:par>
                            </p:childTnLst>
                          </p:cTn>
                        </p:par>
                        <p:par>
                          <p:cTn id="140" fill="hold">
                            <p:stCondLst>
                              <p:cond delay="1600"/>
                            </p:stCondLst>
                            <p:childTnLst>
                              <p:par>
                                <p:cTn id="141" presetID="26" presetClass="entr" presetSubtype="0" fill="hold" grpId="0" nodeType="afterEffect">
                                  <p:stCondLst>
                                    <p:cond delay="0"/>
                                  </p:stCondLst>
                                  <p:childTnLst>
                                    <p:set>
                                      <p:cBhvr>
                                        <p:cTn id="142" dur="1" fill="hold">
                                          <p:stCondLst>
                                            <p:cond delay="0"/>
                                          </p:stCondLst>
                                        </p:cTn>
                                        <p:tgtEl>
                                          <p:spTgt spid="153"/>
                                        </p:tgtEl>
                                        <p:attrNameLst>
                                          <p:attrName>style.visibility</p:attrName>
                                        </p:attrNameLst>
                                      </p:cBhvr>
                                      <p:to>
                                        <p:strVal val="visible"/>
                                      </p:to>
                                    </p:set>
                                    <p:animEffect transition="in" filter="wipe(down)">
                                      <p:cBhvr>
                                        <p:cTn id="143" dur="58">
                                          <p:stCondLst>
                                            <p:cond delay="0"/>
                                          </p:stCondLst>
                                        </p:cTn>
                                        <p:tgtEl>
                                          <p:spTgt spid="153"/>
                                        </p:tgtEl>
                                      </p:cBhvr>
                                    </p:animEffect>
                                    <p:anim calcmode="lin" valueType="num">
                                      <p:cBhvr>
                                        <p:cTn id="144" dur="182" tmFilter="0,0; 0.14,0.36; 0.43,0.73; 0.71,0.91; 1.0,1.0">
                                          <p:stCondLst>
                                            <p:cond delay="0"/>
                                          </p:stCondLst>
                                        </p:cTn>
                                        <p:tgtEl>
                                          <p:spTgt spid="153"/>
                                        </p:tgtEl>
                                        <p:attrNameLst>
                                          <p:attrName>ppt_x</p:attrName>
                                        </p:attrNameLst>
                                      </p:cBhvr>
                                      <p:tavLst>
                                        <p:tav tm="0">
                                          <p:val>
                                            <p:strVal val="#ppt_x-0.25"/>
                                          </p:val>
                                        </p:tav>
                                        <p:tav tm="100000">
                                          <p:val>
                                            <p:strVal val="#ppt_x"/>
                                          </p:val>
                                        </p:tav>
                                      </p:tavLst>
                                    </p:anim>
                                    <p:anim calcmode="lin" valueType="num">
                                      <p:cBhvr>
                                        <p:cTn id="145" dur="66" tmFilter="0.0,0.0; 0.25,0.07; 0.50,0.2; 0.75,0.467; 1.0,1.0">
                                          <p:stCondLst>
                                            <p:cond delay="0"/>
                                          </p:stCondLst>
                                        </p:cTn>
                                        <p:tgtEl>
                                          <p:spTgt spid="153"/>
                                        </p:tgtEl>
                                        <p:attrNameLst>
                                          <p:attrName>ppt_y</p:attrName>
                                        </p:attrNameLst>
                                      </p:cBhvr>
                                      <p:tavLst>
                                        <p:tav tm="0" fmla="#ppt_y-sin(pi*$)/3">
                                          <p:val>
                                            <p:fltVal val="0.5"/>
                                          </p:val>
                                        </p:tav>
                                        <p:tav tm="100000">
                                          <p:val>
                                            <p:fltVal val="1"/>
                                          </p:val>
                                        </p:tav>
                                      </p:tavLst>
                                    </p:anim>
                                    <p:anim calcmode="lin" valueType="num">
                                      <p:cBhvr>
                                        <p:cTn id="146" dur="66" tmFilter="0, 0; 0.125,0.2665; 0.25,0.4; 0.375,0.465; 0.5,0.5;  0.625,0.535; 0.75,0.6; 0.875,0.7335; 1,1">
                                          <p:stCondLst>
                                            <p:cond delay="66"/>
                                          </p:stCondLst>
                                        </p:cTn>
                                        <p:tgtEl>
                                          <p:spTgt spid="153"/>
                                        </p:tgtEl>
                                        <p:attrNameLst>
                                          <p:attrName>ppt_y</p:attrName>
                                        </p:attrNameLst>
                                      </p:cBhvr>
                                      <p:tavLst>
                                        <p:tav tm="0" fmla="#ppt_y-sin(pi*$)/9">
                                          <p:val>
                                            <p:fltVal val="0"/>
                                          </p:val>
                                        </p:tav>
                                        <p:tav tm="100000">
                                          <p:val>
                                            <p:fltVal val="1"/>
                                          </p:val>
                                        </p:tav>
                                      </p:tavLst>
                                    </p:anim>
                                    <p:anim calcmode="lin" valueType="num">
                                      <p:cBhvr>
                                        <p:cTn id="147" dur="33" tmFilter="0, 0; 0.125,0.2665; 0.25,0.4; 0.375,0.465; 0.5,0.5;  0.625,0.535; 0.75,0.6; 0.875,0.7335; 1,1">
                                          <p:stCondLst>
                                            <p:cond delay="132"/>
                                          </p:stCondLst>
                                        </p:cTn>
                                        <p:tgtEl>
                                          <p:spTgt spid="153"/>
                                        </p:tgtEl>
                                        <p:attrNameLst>
                                          <p:attrName>ppt_y</p:attrName>
                                        </p:attrNameLst>
                                      </p:cBhvr>
                                      <p:tavLst>
                                        <p:tav tm="0" fmla="#ppt_y-sin(pi*$)/27">
                                          <p:val>
                                            <p:fltVal val="0"/>
                                          </p:val>
                                        </p:tav>
                                        <p:tav tm="100000">
                                          <p:val>
                                            <p:fltVal val="1"/>
                                          </p:val>
                                        </p:tav>
                                      </p:tavLst>
                                    </p:anim>
                                    <p:anim calcmode="lin" valueType="num">
                                      <p:cBhvr>
                                        <p:cTn id="148" dur="16" tmFilter="0, 0; 0.125,0.2665; 0.25,0.4; 0.375,0.465; 0.5,0.5;  0.625,0.535; 0.75,0.6; 0.875,0.7335; 1,1">
                                          <p:stCondLst>
                                            <p:cond delay="166"/>
                                          </p:stCondLst>
                                        </p:cTn>
                                        <p:tgtEl>
                                          <p:spTgt spid="153"/>
                                        </p:tgtEl>
                                        <p:attrNameLst>
                                          <p:attrName>ppt_y</p:attrName>
                                        </p:attrNameLst>
                                      </p:cBhvr>
                                      <p:tavLst>
                                        <p:tav tm="0" fmla="#ppt_y-sin(pi*$)/81">
                                          <p:val>
                                            <p:fltVal val="0"/>
                                          </p:val>
                                        </p:tav>
                                        <p:tav tm="100000">
                                          <p:val>
                                            <p:fltVal val="1"/>
                                          </p:val>
                                        </p:tav>
                                      </p:tavLst>
                                    </p:anim>
                                    <p:animScale>
                                      <p:cBhvr>
                                        <p:cTn id="149" dur="3">
                                          <p:stCondLst>
                                            <p:cond delay="65"/>
                                          </p:stCondLst>
                                        </p:cTn>
                                        <p:tgtEl>
                                          <p:spTgt spid="153"/>
                                        </p:tgtEl>
                                      </p:cBhvr>
                                      <p:to x="100000" y="60000"/>
                                    </p:animScale>
                                    <p:animScale>
                                      <p:cBhvr>
                                        <p:cTn id="150" dur="17" decel="50000">
                                          <p:stCondLst>
                                            <p:cond delay="68"/>
                                          </p:stCondLst>
                                        </p:cTn>
                                        <p:tgtEl>
                                          <p:spTgt spid="153"/>
                                        </p:tgtEl>
                                      </p:cBhvr>
                                      <p:to x="100000" y="100000"/>
                                    </p:animScale>
                                    <p:animScale>
                                      <p:cBhvr>
                                        <p:cTn id="151" dur="3">
                                          <p:stCondLst>
                                            <p:cond delay="131"/>
                                          </p:stCondLst>
                                        </p:cTn>
                                        <p:tgtEl>
                                          <p:spTgt spid="153"/>
                                        </p:tgtEl>
                                      </p:cBhvr>
                                      <p:to x="100000" y="80000"/>
                                    </p:animScale>
                                    <p:animScale>
                                      <p:cBhvr>
                                        <p:cTn id="152" dur="17" decel="50000">
                                          <p:stCondLst>
                                            <p:cond delay="134"/>
                                          </p:stCondLst>
                                        </p:cTn>
                                        <p:tgtEl>
                                          <p:spTgt spid="153"/>
                                        </p:tgtEl>
                                      </p:cBhvr>
                                      <p:to x="100000" y="100000"/>
                                    </p:animScale>
                                    <p:animScale>
                                      <p:cBhvr>
                                        <p:cTn id="153" dur="3">
                                          <p:stCondLst>
                                            <p:cond delay="164"/>
                                          </p:stCondLst>
                                        </p:cTn>
                                        <p:tgtEl>
                                          <p:spTgt spid="153"/>
                                        </p:tgtEl>
                                      </p:cBhvr>
                                      <p:to x="100000" y="90000"/>
                                    </p:animScale>
                                    <p:animScale>
                                      <p:cBhvr>
                                        <p:cTn id="154" dur="17" decel="50000">
                                          <p:stCondLst>
                                            <p:cond delay="167"/>
                                          </p:stCondLst>
                                        </p:cTn>
                                        <p:tgtEl>
                                          <p:spTgt spid="153"/>
                                        </p:tgtEl>
                                      </p:cBhvr>
                                      <p:to x="100000" y="100000"/>
                                    </p:animScale>
                                    <p:animScale>
                                      <p:cBhvr>
                                        <p:cTn id="155" dur="3">
                                          <p:stCondLst>
                                            <p:cond delay="181"/>
                                          </p:stCondLst>
                                        </p:cTn>
                                        <p:tgtEl>
                                          <p:spTgt spid="153"/>
                                        </p:tgtEl>
                                      </p:cBhvr>
                                      <p:to x="100000" y="95000"/>
                                    </p:animScale>
                                    <p:animScale>
                                      <p:cBhvr>
                                        <p:cTn id="156" dur="17" decel="50000">
                                          <p:stCondLst>
                                            <p:cond delay="183"/>
                                          </p:stCondLst>
                                        </p:cTn>
                                        <p:tgtEl>
                                          <p:spTgt spid="153"/>
                                        </p:tgtEl>
                                      </p:cBhvr>
                                      <p:to x="100000" y="100000"/>
                                    </p:animScale>
                                  </p:childTnLst>
                                </p:cTn>
                              </p:par>
                            </p:childTnLst>
                          </p:cTn>
                        </p:par>
                        <p:par>
                          <p:cTn id="157" fill="hold">
                            <p:stCondLst>
                              <p:cond delay="1800"/>
                            </p:stCondLst>
                            <p:childTnLst>
                              <p:par>
                                <p:cTn id="158" presetID="26" presetClass="entr" presetSubtype="0" fill="hold" grpId="0" nodeType="afterEffect">
                                  <p:stCondLst>
                                    <p:cond delay="0"/>
                                  </p:stCondLst>
                                  <p:childTnLst>
                                    <p:set>
                                      <p:cBhvr>
                                        <p:cTn id="159" dur="1" fill="hold">
                                          <p:stCondLst>
                                            <p:cond delay="0"/>
                                          </p:stCondLst>
                                        </p:cTn>
                                        <p:tgtEl>
                                          <p:spTgt spid="154"/>
                                        </p:tgtEl>
                                        <p:attrNameLst>
                                          <p:attrName>style.visibility</p:attrName>
                                        </p:attrNameLst>
                                      </p:cBhvr>
                                      <p:to>
                                        <p:strVal val="visible"/>
                                      </p:to>
                                    </p:set>
                                    <p:animEffect transition="in" filter="wipe(down)">
                                      <p:cBhvr>
                                        <p:cTn id="160" dur="58">
                                          <p:stCondLst>
                                            <p:cond delay="0"/>
                                          </p:stCondLst>
                                        </p:cTn>
                                        <p:tgtEl>
                                          <p:spTgt spid="154"/>
                                        </p:tgtEl>
                                      </p:cBhvr>
                                    </p:animEffect>
                                    <p:anim calcmode="lin" valueType="num">
                                      <p:cBhvr>
                                        <p:cTn id="161" dur="182" tmFilter="0,0; 0.14,0.36; 0.43,0.73; 0.71,0.91; 1.0,1.0">
                                          <p:stCondLst>
                                            <p:cond delay="0"/>
                                          </p:stCondLst>
                                        </p:cTn>
                                        <p:tgtEl>
                                          <p:spTgt spid="154"/>
                                        </p:tgtEl>
                                        <p:attrNameLst>
                                          <p:attrName>ppt_x</p:attrName>
                                        </p:attrNameLst>
                                      </p:cBhvr>
                                      <p:tavLst>
                                        <p:tav tm="0">
                                          <p:val>
                                            <p:strVal val="#ppt_x-0.25"/>
                                          </p:val>
                                        </p:tav>
                                        <p:tav tm="100000">
                                          <p:val>
                                            <p:strVal val="#ppt_x"/>
                                          </p:val>
                                        </p:tav>
                                      </p:tavLst>
                                    </p:anim>
                                    <p:anim calcmode="lin" valueType="num">
                                      <p:cBhvr>
                                        <p:cTn id="162" dur="66" tmFilter="0.0,0.0; 0.25,0.07; 0.50,0.2; 0.75,0.467; 1.0,1.0">
                                          <p:stCondLst>
                                            <p:cond delay="0"/>
                                          </p:stCondLst>
                                        </p:cTn>
                                        <p:tgtEl>
                                          <p:spTgt spid="154"/>
                                        </p:tgtEl>
                                        <p:attrNameLst>
                                          <p:attrName>ppt_y</p:attrName>
                                        </p:attrNameLst>
                                      </p:cBhvr>
                                      <p:tavLst>
                                        <p:tav tm="0" fmla="#ppt_y-sin(pi*$)/3">
                                          <p:val>
                                            <p:fltVal val="0.5"/>
                                          </p:val>
                                        </p:tav>
                                        <p:tav tm="100000">
                                          <p:val>
                                            <p:fltVal val="1"/>
                                          </p:val>
                                        </p:tav>
                                      </p:tavLst>
                                    </p:anim>
                                    <p:anim calcmode="lin" valueType="num">
                                      <p:cBhvr>
                                        <p:cTn id="163" dur="66" tmFilter="0, 0; 0.125,0.2665; 0.25,0.4; 0.375,0.465; 0.5,0.5;  0.625,0.535; 0.75,0.6; 0.875,0.7335; 1,1">
                                          <p:stCondLst>
                                            <p:cond delay="66"/>
                                          </p:stCondLst>
                                        </p:cTn>
                                        <p:tgtEl>
                                          <p:spTgt spid="154"/>
                                        </p:tgtEl>
                                        <p:attrNameLst>
                                          <p:attrName>ppt_y</p:attrName>
                                        </p:attrNameLst>
                                      </p:cBhvr>
                                      <p:tavLst>
                                        <p:tav tm="0" fmla="#ppt_y-sin(pi*$)/9">
                                          <p:val>
                                            <p:fltVal val="0"/>
                                          </p:val>
                                        </p:tav>
                                        <p:tav tm="100000">
                                          <p:val>
                                            <p:fltVal val="1"/>
                                          </p:val>
                                        </p:tav>
                                      </p:tavLst>
                                    </p:anim>
                                    <p:anim calcmode="lin" valueType="num">
                                      <p:cBhvr>
                                        <p:cTn id="164" dur="33" tmFilter="0, 0; 0.125,0.2665; 0.25,0.4; 0.375,0.465; 0.5,0.5;  0.625,0.535; 0.75,0.6; 0.875,0.7335; 1,1">
                                          <p:stCondLst>
                                            <p:cond delay="132"/>
                                          </p:stCondLst>
                                        </p:cTn>
                                        <p:tgtEl>
                                          <p:spTgt spid="154"/>
                                        </p:tgtEl>
                                        <p:attrNameLst>
                                          <p:attrName>ppt_y</p:attrName>
                                        </p:attrNameLst>
                                      </p:cBhvr>
                                      <p:tavLst>
                                        <p:tav tm="0" fmla="#ppt_y-sin(pi*$)/27">
                                          <p:val>
                                            <p:fltVal val="0"/>
                                          </p:val>
                                        </p:tav>
                                        <p:tav tm="100000">
                                          <p:val>
                                            <p:fltVal val="1"/>
                                          </p:val>
                                        </p:tav>
                                      </p:tavLst>
                                    </p:anim>
                                    <p:anim calcmode="lin" valueType="num">
                                      <p:cBhvr>
                                        <p:cTn id="165" dur="16" tmFilter="0, 0; 0.125,0.2665; 0.25,0.4; 0.375,0.465; 0.5,0.5;  0.625,0.535; 0.75,0.6; 0.875,0.7335; 1,1">
                                          <p:stCondLst>
                                            <p:cond delay="166"/>
                                          </p:stCondLst>
                                        </p:cTn>
                                        <p:tgtEl>
                                          <p:spTgt spid="154"/>
                                        </p:tgtEl>
                                        <p:attrNameLst>
                                          <p:attrName>ppt_y</p:attrName>
                                        </p:attrNameLst>
                                      </p:cBhvr>
                                      <p:tavLst>
                                        <p:tav tm="0" fmla="#ppt_y-sin(pi*$)/81">
                                          <p:val>
                                            <p:fltVal val="0"/>
                                          </p:val>
                                        </p:tav>
                                        <p:tav tm="100000">
                                          <p:val>
                                            <p:fltVal val="1"/>
                                          </p:val>
                                        </p:tav>
                                      </p:tavLst>
                                    </p:anim>
                                    <p:animScale>
                                      <p:cBhvr>
                                        <p:cTn id="166" dur="3">
                                          <p:stCondLst>
                                            <p:cond delay="65"/>
                                          </p:stCondLst>
                                        </p:cTn>
                                        <p:tgtEl>
                                          <p:spTgt spid="154"/>
                                        </p:tgtEl>
                                      </p:cBhvr>
                                      <p:to x="100000" y="60000"/>
                                    </p:animScale>
                                    <p:animScale>
                                      <p:cBhvr>
                                        <p:cTn id="167" dur="17" decel="50000">
                                          <p:stCondLst>
                                            <p:cond delay="68"/>
                                          </p:stCondLst>
                                        </p:cTn>
                                        <p:tgtEl>
                                          <p:spTgt spid="154"/>
                                        </p:tgtEl>
                                      </p:cBhvr>
                                      <p:to x="100000" y="100000"/>
                                    </p:animScale>
                                    <p:animScale>
                                      <p:cBhvr>
                                        <p:cTn id="168" dur="3">
                                          <p:stCondLst>
                                            <p:cond delay="131"/>
                                          </p:stCondLst>
                                        </p:cTn>
                                        <p:tgtEl>
                                          <p:spTgt spid="154"/>
                                        </p:tgtEl>
                                      </p:cBhvr>
                                      <p:to x="100000" y="80000"/>
                                    </p:animScale>
                                    <p:animScale>
                                      <p:cBhvr>
                                        <p:cTn id="169" dur="17" decel="50000">
                                          <p:stCondLst>
                                            <p:cond delay="134"/>
                                          </p:stCondLst>
                                        </p:cTn>
                                        <p:tgtEl>
                                          <p:spTgt spid="154"/>
                                        </p:tgtEl>
                                      </p:cBhvr>
                                      <p:to x="100000" y="100000"/>
                                    </p:animScale>
                                    <p:animScale>
                                      <p:cBhvr>
                                        <p:cTn id="170" dur="3">
                                          <p:stCondLst>
                                            <p:cond delay="164"/>
                                          </p:stCondLst>
                                        </p:cTn>
                                        <p:tgtEl>
                                          <p:spTgt spid="154"/>
                                        </p:tgtEl>
                                      </p:cBhvr>
                                      <p:to x="100000" y="90000"/>
                                    </p:animScale>
                                    <p:animScale>
                                      <p:cBhvr>
                                        <p:cTn id="171" dur="17" decel="50000">
                                          <p:stCondLst>
                                            <p:cond delay="167"/>
                                          </p:stCondLst>
                                        </p:cTn>
                                        <p:tgtEl>
                                          <p:spTgt spid="154"/>
                                        </p:tgtEl>
                                      </p:cBhvr>
                                      <p:to x="100000" y="100000"/>
                                    </p:animScale>
                                    <p:animScale>
                                      <p:cBhvr>
                                        <p:cTn id="172" dur="3">
                                          <p:stCondLst>
                                            <p:cond delay="181"/>
                                          </p:stCondLst>
                                        </p:cTn>
                                        <p:tgtEl>
                                          <p:spTgt spid="154"/>
                                        </p:tgtEl>
                                      </p:cBhvr>
                                      <p:to x="100000" y="95000"/>
                                    </p:animScale>
                                    <p:animScale>
                                      <p:cBhvr>
                                        <p:cTn id="173" dur="17" decel="50000">
                                          <p:stCondLst>
                                            <p:cond delay="183"/>
                                          </p:stCondLst>
                                        </p:cTn>
                                        <p:tgtEl>
                                          <p:spTgt spid="154"/>
                                        </p:tgtEl>
                                      </p:cBhvr>
                                      <p:to x="100000" y="100000"/>
                                    </p:animScale>
                                  </p:childTnLst>
                                </p:cTn>
                              </p:par>
                            </p:childTnLst>
                          </p:cTn>
                        </p:par>
                        <p:par>
                          <p:cTn id="174" fill="hold">
                            <p:stCondLst>
                              <p:cond delay="2000"/>
                            </p:stCondLst>
                            <p:childTnLst>
                              <p:par>
                                <p:cTn id="175" presetID="41" presetClass="entr" presetSubtype="0" fill="hold" grpId="0" nodeType="afterEffect">
                                  <p:stCondLst>
                                    <p:cond delay="0"/>
                                  </p:stCondLst>
                                  <p:iterate type="lt">
                                    <p:tmPct val="10000"/>
                                  </p:iterate>
                                  <p:childTnLst>
                                    <p:set>
                                      <p:cBhvr>
                                        <p:cTn id="176" dur="1" fill="hold">
                                          <p:stCondLst>
                                            <p:cond delay="0"/>
                                          </p:stCondLst>
                                        </p:cTn>
                                        <p:tgtEl>
                                          <p:spTgt spid="155"/>
                                        </p:tgtEl>
                                        <p:attrNameLst>
                                          <p:attrName>style.visibility</p:attrName>
                                        </p:attrNameLst>
                                      </p:cBhvr>
                                      <p:to>
                                        <p:strVal val="visible"/>
                                      </p:to>
                                    </p:set>
                                    <p:anim calcmode="lin" valueType="num">
                                      <p:cBhvr>
                                        <p:cTn id="177" dur="500" fill="hold"/>
                                        <p:tgtEl>
                                          <p:spTgt spid="155"/>
                                        </p:tgtEl>
                                        <p:attrNameLst>
                                          <p:attrName>ppt_x</p:attrName>
                                        </p:attrNameLst>
                                      </p:cBhvr>
                                      <p:tavLst>
                                        <p:tav tm="0">
                                          <p:val>
                                            <p:strVal val="#ppt_x"/>
                                          </p:val>
                                        </p:tav>
                                        <p:tav tm="50000">
                                          <p:val>
                                            <p:strVal val="#ppt_x+.1"/>
                                          </p:val>
                                        </p:tav>
                                        <p:tav tm="100000">
                                          <p:val>
                                            <p:strVal val="#ppt_x"/>
                                          </p:val>
                                        </p:tav>
                                      </p:tavLst>
                                    </p:anim>
                                    <p:anim calcmode="lin" valueType="num">
                                      <p:cBhvr>
                                        <p:cTn id="178" dur="500" fill="hold"/>
                                        <p:tgtEl>
                                          <p:spTgt spid="155"/>
                                        </p:tgtEl>
                                        <p:attrNameLst>
                                          <p:attrName>ppt_y</p:attrName>
                                        </p:attrNameLst>
                                      </p:cBhvr>
                                      <p:tavLst>
                                        <p:tav tm="0">
                                          <p:val>
                                            <p:strVal val="#ppt_y"/>
                                          </p:val>
                                        </p:tav>
                                        <p:tav tm="100000">
                                          <p:val>
                                            <p:strVal val="#ppt_y"/>
                                          </p:val>
                                        </p:tav>
                                      </p:tavLst>
                                    </p:anim>
                                    <p:anim calcmode="lin" valueType="num">
                                      <p:cBhvr>
                                        <p:cTn id="179" dur="500" fill="hold"/>
                                        <p:tgtEl>
                                          <p:spTgt spid="155"/>
                                        </p:tgtEl>
                                        <p:attrNameLst>
                                          <p:attrName>ppt_h</p:attrName>
                                        </p:attrNameLst>
                                      </p:cBhvr>
                                      <p:tavLst>
                                        <p:tav tm="0">
                                          <p:val>
                                            <p:strVal val="#ppt_h/10"/>
                                          </p:val>
                                        </p:tav>
                                        <p:tav tm="50000">
                                          <p:val>
                                            <p:strVal val="#ppt_h+.01"/>
                                          </p:val>
                                        </p:tav>
                                        <p:tav tm="100000">
                                          <p:val>
                                            <p:strVal val="#ppt_h"/>
                                          </p:val>
                                        </p:tav>
                                      </p:tavLst>
                                    </p:anim>
                                    <p:anim calcmode="lin" valueType="num">
                                      <p:cBhvr>
                                        <p:cTn id="180" dur="500" fill="hold"/>
                                        <p:tgtEl>
                                          <p:spTgt spid="155"/>
                                        </p:tgtEl>
                                        <p:attrNameLst>
                                          <p:attrName>ppt_w</p:attrName>
                                        </p:attrNameLst>
                                      </p:cBhvr>
                                      <p:tavLst>
                                        <p:tav tm="0">
                                          <p:val>
                                            <p:strVal val="#ppt_w/10"/>
                                          </p:val>
                                        </p:tav>
                                        <p:tav tm="50000">
                                          <p:val>
                                            <p:strVal val="#ppt_w+.01"/>
                                          </p:val>
                                        </p:tav>
                                        <p:tav tm="100000">
                                          <p:val>
                                            <p:strVal val="#ppt_w"/>
                                          </p:val>
                                        </p:tav>
                                      </p:tavLst>
                                    </p:anim>
                                    <p:animEffect transition="in" filter="fade">
                                      <p:cBhvr>
                                        <p:cTn id="181" dur="500" tmFilter="0,0; .5, 1; 1, 1"/>
                                        <p:tgtEl>
                                          <p:spTgt spid="155"/>
                                        </p:tgtEl>
                                      </p:cBhvr>
                                    </p:animEffect>
                                  </p:childTnLst>
                                </p:cTn>
                              </p:par>
                            </p:childTnLst>
                          </p:cTn>
                        </p:par>
                        <p:par>
                          <p:cTn id="182" fill="hold">
                            <p:stCondLst>
                              <p:cond delay="2850"/>
                            </p:stCondLst>
                            <p:childTnLst>
                              <p:par>
                                <p:cTn id="183" presetID="26" presetClass="entr" presetSubtype="0" fill="hold" grpId="0" nodeType="afterEffect">
                                  <p:stCondLst>
                                    <p:cond delay="0"/>
                                  </p:stCondLst>
                                  <p:childTnLst>
                                    <p:set>
                                      <p:cBhvr>
                                        <p:cTn id="184" dur="1" fill="hold">
                                          <p:stCondLst>
                                            <p:cond delay="0"/>
                                          </p:stCondLst>
                                        </p:cTn>
                                        <p:tgtEl>
                                          <p:spTgt spid="156"/>
                                        </p:tgtEl>
                                        <p:attrNameLst>
                                          <p:attrName>style.visibility</p:attrName>
                                        </p:attrNameLst>
                                      </p:cBhvr>
                                      <p:to>
                                        <p:strVal val="visible"/>
                                      </p:to>
                                    </p:set>
                                    <p:animEffect transition="in" filter="wipe(down)">
                                      <p:cBhvr>
                                        <p:cTn id="185" dur="58">
                                          <p:stCondLst>
                                            <p:cond delay="0"/>
                                          </p:stCondLst>
                                        </p:cTn>
                                        <p:tgtEl>
                                          <p:spTgt spid="156"/>
                                        </p:tgtEl>
                                      </p:cBhvr>
                                    </p:animEffect>
                                    <p:anim calcmode="lin" valueType="num">
                                      <p:cBhvr>
                                        <p:cTn id="186" dur="182" tmFilter="0,0; 0.14,0.36; 0.43,0.73; 0.71,0.91; 1.0,1.0">
                                          <p:stCondLst>
                                            <p:cond delay="0"/>
                                          </p:stCondLst>
                                        </p:cTn>
                                        <p:tgtEl>
                                          <p:spTgt spid="156"/>
                                        </p:tgtEl>
                                        <p:attrNameLst>
                                          <p:attrName>ppt_x</p:attrName>
                                        </p:attrNameLst>
                                      </p:cBhvr>
                                      <p:tavLst>
                                        <p:tav tm="0">
                                          <p:val>
                                            <p:strVal val="#ppt_x-0.25"/>
                                          </p:val>
                                        </p:tav>
                                        <p:tav tm="100000">
                                          <p:val>
                                            <p:strVal val="#ppt_x"/>
                                          </p:val>
                                        </p:tav>
                                      </p:tavLst>
                                    </p:anim>
                                    <p:anim calcmode="lin" valueType="num">
                                      <p:cBhvr>
                                        <p:cTn id="187" dur="66" tmFilter="0.0,0.0; 0.25,0.07; 0.50,0.2; 0.75,0.467; 1.0,1.0">
                                          <p:stCondLst>
                                            <p:cond delay="0"/>
                                          </p:stCondLst>
                                        </p:cTn>
                                        <p:tgtEl>
                                          <p:spTgt spid="156"/>
                                        </p:tgtEl>
                                        <p:attrNameLst>
                                          <p:attrName>ppt_y</p:attrName>
                                        </p:attrNameLst>
                                      </p:cBhvr>
                                      <p:tavLst>
                                        <p:tav tm="0" fmla="#ppt_y-sin(pi*$)/3">
                                          <p:val>
                                            <p:fltVal val="0.5"/>
                                          </p:val>
                                        </p:tav>
                                        <p:tav tm="100000">
                                          <p:val>
                                            <p:fltVal val="1"/>
                                          </p:val>
                                        </p:tav>
                                      </p:tavLst>
                                    </p:anim>
                                    <p:anim calcmode="lin" valueType="num">
                                      <p:cBhvr>
                                        <p:cTn id="188" dur="66" tmFilter="0, 0; 0.125,0.2665; 0.25,0.4; 0.375,0.465; 0.5,0.5;  0.625,0.535; 0.75,0.6; 0.875,0.7335; 1,1">
                                          <p:stCondLst>
                                            <p:cond delay="66"/>
                                          </p:stCondLst>
                                        </p:cTn>
                                        <p:tgtEl>
                                          <p:spTgt spid="156"/>
                                        </p:tgtEl>
                                        <p:attrNameLst>
                                          <p:attrName>ppt_y</p:attrName>
                                        </p:attrNameLst>
                                      </p:cBhvr>
                                      <p:tavLst>
                                        <p:tav tm="0" fmla="#ppt_y-sin(pi*$)/9">
                                          <p:val>
                                            <p:fltVal val="0"/>
                                          </p:val>
                                        </p:tav>
                                        <p:tav tm="100000">
                                          <p:val>
                                            <p:fltVal val="1"/>
                                          </p:val>
                                        </p:tav>
                                      </p:tavLst>
                                    </p:anim>
                                    <p:anim calcmode="lin" valueType="num">
                                      <p:cBhvr>
                                        <p:cTn id="189" dur="33" tmFilter="0, 0; 0.125,0.2665; 0.25,0.4; 0.375,0.465; 0.5,0.5;  0.625,0.535; 0.75,0.6; 0.875,0.7335; 1,1">
                                          <p:stCondLst>
                                            <p:cond delay="132"/>
                                          </p:stCondLst>
                                        </p:cTn>
                                        <p:tgtEl>
                                          <p:spTgt spid="156"/>
                                        </p:tgtEl>
                                        <p:attrNameLst>
                                          <p:attrName>ppt_y</p:attrName>
                                        </p:attrNameLst>
                                      </p:cBhvr>
                                      <p:tavLst>
                                        <p:tav tm="0" fmla="#ppt_y-sin(pi*$)/27">
                                          <p:val>
                                            <p:fltVal val="0"/>
                                          </p:val>
                                        </p:tav>
                                        <p:tav tm="100000">
                                          <p:val>
                                            <p:fltVal val="1"/>
                                          </p:val>
                                        </p:tav>
                                      </p:tavLst>
                                    </p:anim>
                                    <p:anim calcmode="lin" valueType="num">
                                      <p:cBhvr>
                                        <p:cTn id="190" dur="16" tmFilter="0, 0; 0.125,0.2665; 0.25,0.4; 0.375,0.465; 0.5,0.5;  0.625,0.535; 0.75,0.6; 0.875,0.7335; 1,1">
                                          <p:stCondLst>
                                            <p:cond delay="166"/>
                                          </p:stCondLst>
                                        </p:cTn>
                                        <p:tgtEl>
                                          <p:spTgt spid="156"/>
                                        </p:tgtEl>
                                        <p:attrNameLst>
                                          <p:attrName>ppt_y</p:attrName>
                                        </p:attrNameLst>
                                      </p:cBhvr>
                                      <p:tavLst>
                                        <p:tav tm="0" fmla="#ppt_y-sin(pi*$)/81">
                                          <p:val>
                                            <p:fltVal val="0"/>
                                          </p:val>
                                        </p:tav>
                                        <p:tav tm="100000">
                                          <p:val>
                                            <p:fltVal val="1"/>
                                          </p:val>
                                        </p:tav>
                                      </p:tavLst>
                                    </p:anim>
                                    <p:animScale>
                                      <p:cBhvr>
                                        <p:cTn id="191" dur="3">
                                          <p:stCondLst>
                                            <p:cond delay="65"/>
                                          </p:stCondLst>
                                        </p:cTn>
                                        <p:tgtEl>
                                          <p:spTgt spid="156"/>
                                        </p:tgtEl>
                                      </p:cBhvr>
                                      <p:to x="100000" y="60000"/>
                                    </p:animScale>
                                    <p:animScale>
                                      <p:cBhvr>
                                        <p:cTn id="192" dur="17" decel="50000">
                                          <p:stCondLst>
                                            <p:cond delay="68"/>
                                          </p:stCondLst>
                                        </p:cTn>
                                        <p:tgtEl>
                                          <p:spTgt spid="156"/>
                                        </p:tgtEl>
                                      </p:cBhvr>
                                      <p:to x="100000" y="100000"/>
                                    </p:animScale>
                                    <p:animScale>
                                      <p:cBhvr>
                                        <p:cTn id="193" dur="3">
                                          <p:stCondLst>
                                            <p:cond delay="131"/>
                                          </p:stCondLst>
                                        </p:cTn>
                                        <p:tgtEl>
                                          <p:spTgt spid="156"/>
                                        </p:tgtEl>
                                      </p:cBhvr>
                                      <p:to x="100000" y="80000"/>
                                    </p:animScale>
                                    <p:animScale>
                                      <p:cBhvr>
                                        <p:cTn id="194" dur="17" decel="50000">
                                          <p:stCondLst>
                                            <p:cond delay="134"/>
                                          </p:stCondLst>
                                        </p:cTn>
                                        <p:tgtEl>
                                          <p:spTgt spid="156"/>
                                        </p:tgtEl>
                                      </p:cBhvr>
                                      <p:to x="100000" y="100000"/>
                                    </p:animScale>
                                    <p:animScale>
                                      <p:cBhvr>
                                        <p:cTn id="195" dur="3">
                                          <p:stCondLst>
                                            <p:cond delay="164"/>
                                          </p:stCondLst>
                                        </p:cTn>
                                        <p:tgtEl>
                                          <p:spTgt spid="156"/>
                                        </p:tgtEl>
                                      </p:cBhvr>
                                      <p:to x="100000" y="90000"/>
                                    </p:animScale>
                                    <p:animScale>
                                      <p:cBhvr>
                                        <p:cTn id="196" dur="17" decel="50000">
                                          <p:stCondLst>
                                            <p:cond delay="167"/>
                                          </p:stCondLst>
                                        </p:cTn>
                                        <p:tgtEl>
                                          <p:spTgt spid="156"/>
                                        </p:tgtEl>
                                      </p:cBhvr>
                                      <p:to x="100000" y="100000"/>
                                    </p:animScale>
                                    <p:animScale>
                                      <p:cBhvr>
                                        <p:cTn id="197" dur="3">
                                          <p:stCondLst>
                                            <p:cond delay="181"/>
                                          </p:stCondLst>
                                        </p:cTn>
                                        <p:tgtEl>
                                          <p:spTgt spid="156"/>
                                        </p:tgtEl>
                                      </p:cBhvr>
                                      <p:to x="100000" y="95000"/>
                                    </p:animScale>
                                    <p:animScale>
                                      <p:cBhvr>
                                        <p:cTn id="198" dur="17" decel="50000">
                                          <p:stCondLst>
                                            <p:cond delay="183"/>
                                          </p:stCondLst>
                                        </p:cTn>
                                        <p:tgtEl>
                                          <p:spTgt spid="156"/>
                                        </p:tgtEl>
                                      </p:cBhvr>
                                      <p:to x="100000" y="100000"/>
                                    </p:animScale>
                                  </p:childTnLst>
                                </p:cTn>
                              </p:par>
                            </p:childTnLst>
                          </p:cTn>
                        </p:par>
                        <p:par>
                          <p:cTn id="199" fill="hold">
                            <p:stCondLst>
                              <p:cond delay="3050"/>
                            </p:stCondLst>
                            <p:childTnLst>
                              <p:par>
                                <p:cTn id="200" presetID="26" presetClass="entr" presetSubtype="0" fill="hold" grpId="0" nodeType="afterEffect">
                                  <p:stCondLst>
                                    <p:cond delay="0"/>
                                  </p:stCondLst>
                                  <p:childTnLst>
                                    <p:set>
                                      <p:cBhvr>
                                        <p:cTn id="201" dur="1" fill="hold">
                                          <p:stCondLst>
                                            <p:cond delay="0"/>
                                          </p:stCondLst>
                                        </p:cTn>
                                        <p:tgtEl>
                                          <p:spTgt spid="157"/>
                                        </p:tgtEl>
                                        <p:attrNameLst>
                                          <p:attrName>style.visibility</p:attrName>
                                        </p:attrNameLst>
                                      </p:cBhvr>
                                      <p:to>
                                        <p:strVal val="visible"/>
                                      </p:to>
                                    </p:set>
                                    <p:animEffect transition="in" filter="wipe(down)">
                                      <p:cBhvr>
                                        <p:cTn id="202" dur="58">
                                          <p:stCondLst>
                                            <p:cond delay="0"/>
                                          </p:stCondLst>
                                        </p:cTn>
                                        <p:tgtEl>
                                          <p:spTgt spid="157"/>
                                        </p:tgtEl>
                                      </p:cBhvr>
                                    </p:animEffect>
                                    <p:anim calcmode="lin" valueType="num">
                                      <p:cBhvr>
                                        <p:cTn id="203" dur="182" tmFilter="0,0; 0.14,0.36; 0.43,0.73; 0.71,0.91; 1.0,1.0">
                                          <p:stCondLst>
                                            <p:cond delay="0"/>
                                          </p:stCondLst>
                                        </p:cTn>
                                        <p:tgtEl>
                                          <p:spTgt spid="157"/>
                                        </p:tgtEl>
                                        <p:attrNameLst>
                                          <p:attrName>ppt_x</p:attrName>
                                        </p:attrNameLst>
                                      </p:cBhvr>
                                      <p:tavLst>
                                        <p:tav tm="0">
                                          <p:val>
                                            <p:strVal val="#ppt_x-0.25"/>
                                          </p:val>
                                        </p:tav>
                                        <p:tav tm="100000">
                                          <p:val>
                                            <p:strVal val="#ppt_x"/>
                                          </p:val>
                                        </p:tav>
                                      </p:tavLst>
                                    </p:anim>
                                    <p:anim calcmode="lin" valueType="num">
                                      <p:cBhvr>
                                        <p:cTn id="204" dur="66" tmFilter="0.0,0.0; 0.25,0.07; 0.50,0.2; 0.75,0.467; 1.0,1.0">
                                          <p:stCondLst>
                                            <p:cond delay="0"/>
                                          </p:stCondLst>
                                        </p:cTn>
                                        <p:tgtEl>
                                          <p:spTgt spid="157"/>
                                        </p:tgtEl>
                                        <p:attrNameLst>
                                          <p:attrName>ppt_y</p:attrName>
                                        </p:attrNameLst>
                                      </p:cBhvr>
                                      <p:tavLst>
                                        <p:tav tm="0" fmla="#ppt_y-sin(pi*$)/3">
                                          <p:val>
                                            <p:fltVal val="0.5"/>
                                          </p:val>
                                        </p:tav>
                                        <p:tav tm="100000">
                                          <p:val>
                                            <p:fltVal val="1"/>
                                          </p:val>
                                        </p:tav>
                                      </p:tavLst>
                                    </p:anim>
                                    <p:anim calcmode="lin" valueType="num">
                                      <p:cBhvr>
                                        <p:cTn id="205" dur="66" tmFilter="0, 0; 0.125,0.2665; 0.25,0.4; 0.375,0.465; 0.5,0.5;  0.625,0.535; 0.75,0.6; 0.875,0.7335; 1,1">
                                          <p:stCondLst>
                                            <p:cond delay="66"/>
                                          </p:stCondLst>
                                        </p:cTn>
                                        <p:tgtEl>
                                          <p:spTgt spid="157"/>
                                        </p:tgtEl>
                                        <p:attrNameLst>
                                          <p:attrName>ppt_y</p:attrName>
                                        </p:attrNameLst>
                                      </p:cBhvr>
                                      <p:tavLst>
                                        <p:tav tm="0" fmla="#ppt_y-sin(pi*$)/9">
                                          <p:val>
                                            <p:fltVal val="0"/>
                                          </p:val>
                                        </p:tav>
                                        <p:tav tm="100000">
                                          <p:val>
                                            <p:fltVal val="1"/>
                                          </p:val>
                                        </p:tav>
                                      </p:tavLst>
                                    </p:anim>
                                    <p:anim calcmode="lin" valueType="num">
                                      <p:cBhvr>
                                        <p:cTn id="206" dur="33" tmFilter="0, 0; 0.125,0.2665; 0.25,0.4; 0.375,0.465; 0.5,0.5;  0.625,0.535; 0.75,0.6; 0.875,0.7335; 1,1">
                                          <p:stCondLst>
                                            <p:cond delay="132"/>
                                          </p:stCondLst>
                                        </p:cTn>
                                        <p:tgtEl>
                                          <p:spTgt spid="157"/>
                                        </p:tgtEl>
                                        <p:attrNameLst>
                                          <p:attrName>ppt_y</p:attrName>
                                        </p:attrNameLst>
                                      </p:cBhvr>
                                      <p:tavLst>
                                        <p:tav tm="0" fmla="#ppt_y-sin(pi*$)/27">
                                          <p:val>
                                            <p:fltVal val="0"/>
                                          </p:val>
                                        </p:tav>
                                        <p:tav tm="100000">
                                          <p:val>
                                            <p:fltVal val="1"/>
                                          </p:val>
                                        </p:tav>
                                      </p:tavLst>
                                    </p:anim>
                                    <p:anim calcmode="lin" valueType="num">
                                      <p:cBhvr>
                                        <p:cTn id="207" dur="16" tmFilter="0, 0; 0.125,0.2665; 0.25,0.4; 0.375,0.465; 0.5,0.5;  0.625,0.535; 0.75,0.6; 0.875,0.7335; 1,1">
                                          <p:stCondLst>
                                            <p:cond delay="166"/>
                                          </p:stCondLst>
                                        </p:cTn>
                                        <p:tgtEl>
                                          <p:spTgt spid="157"/>
                                        </p:tgtEl>
                                        <p:attrNameLst>
                                          <p:attrName>ppt_y</p:attrName>
                                        </p:attrNameLst>
                                      </p:cBhvr>
                                      <p:tavLst>
                                        <p:tav tm="0" fmla="#ppt_y-sin(pi*$)/81">
                                          <p:val>
                                            <p:fltVal val="0"/>
                                          </p:val>
                                        </p:tav>
                                        <p:tav tm="100000">
                                          <p:val>
                                            <p:fltVal val="1"/>
                                          </p:val>
                                        </p:tav>
                                      </p:tavLst>
                                    </p:anim>
                                    <p:animScale>
                                      <p:cBhvr>
                                        <p:cTn id="208" dur="3">
                                          <p:stCondLst>
                                            <p:cond delay="65"/>
                                          </p:stCondLst>
                                        </p:cTn>
                                        <p:tgtEl>
                                          <p:spTgt spid="157"/>
                                        </p:tgtEl>
                                      </p:cBhvr>
                                      <p:to x="100000" y="60000"/>
                                    </p:animScale>
                                    <p:animScale>
                                      <p:cBhvr>
                                        <p:cTn id="209" dur="17" decel="50000">
                                          <p:stCondLst>
                                            <p:cond delay="68"/>
                                          </p:stCondLst>
                                        </p:cTn>
                                        <p:tgtEl>
                                          <p:spTgt spid="157"/>
                                        </p:tgtEl>
                                      </p:cBhvr>
                                      <p:to x="100000" y="100000"/>
                                    </p:animScale>
                                    <p:animScale>
                                      <p:cBhvr>
                                        <p:cTn id="210" dur="3">
                                          <p:stCondLst>
                                            <p:cond delay="131"/>
                                          </p:stCondLst>
                                        </p:cTn>
                                        <p:tgtEl>
                                          <p:spTgt spid="157"/>
                                        </p:tgtEl>
                                      </p:cBhvr>
                                      <p:to x="100000" y="80000"/>
                                    </p:animScale>
                                    <p:animScale>
                                      <p:cBhvr>
                                        <p:cTn id="211" dur="17" decel="50000">
                                          <p:stCondLst>
                                            <p:cond delay="134"/>
                                          </p:stCondLst>
                                        </p:cTn>
                                        <p:tgtEl>
                                          <p:spTgt spid="157"/>
                                        </p:tgtEl>
                                      </p:cBhvr>
                                      <p:to x="100000" y="100000"/>
                                    </p:animScale>
                                    <p:animScale>
                                      <p:cBhvr>
                                        <p:cTn id="212" dur="3">
                                          <p:stCondLst>
                                            <p:cond delay="164"/>
                                          </p:stCondLst>
                                        </p:cTn>
                                        <p:tgtEl>
                                          <p:spTgt spid="157"/>
                                        </p:tgtEl>
                                      </p:cBhvr>
                                      <p:to x="100000" y="90000"/>
                                    </p:animScale>
                                    <p:animScale>
                                      <p:cBhvr>
                                        <p:cTn id="213" dur="17" decel="50000">
                                          <p:stCondLst>
                                            <p:cond delay="167"/>
                                          </p:stCondLst>
                                        </p:cTn>
                                        <p:tgtEl>
                                          <p:spTgt spid="157"/>
                                        </p:tgtEl>
                                      </p:cBhvr>
                                      <p:to x="100000" y="100000"/>
                                    </p:animScale>
                                    <p:animScale>
                                      <p:cBhvr>
                                        <p:cTn id="214" dur="3">
                                          <p:stCondLst>
                                            <p:cond delay="181"/>
                                          </p:stCondLst>
                                        </p:cTn>
                                        <p:tgtEl>
                                          <p:spTgt spid="157"/>
                                        </p:tgtEl>
                                      </p:cBhvr>
                                      <p:to x="100000" y="95000"/>
                                    </p:animScale>
                                    <p:animScale>
                                      <p:cBhvr>
                                        <p:cTn id="215" dur="17" decel="50000">
                                          <p:stCondLst>
                                            <p:cond delay="183"/>
                                          </p:stCondLst>
                                        </p:cTn>
                                        <p:tgtEl>
                                          <p:spTgt spid="157"/>
                                        </p:tgtEl>
                                      </p:cBhvr>
                                      <p:to x="100000" y="100000"/>
                                    </p:animScale>
                                  </p:childTnLst>
                                </p:cTn>
                              </p:par>
                            </p:childTnLst>
                          </p:cTn>
                        </p:par>
                        <p:par>
                          <p:cTn id="216" fill="hold">
                            <p:stCondLst>
                              <p:cond delay="3250"/>
                            </p:stCondLst>
                            <p:childTnLst>
                              <p:par>
                                <p:cTn id="217" presetID="26" presetClass="entr" presetSubtype="0" fill="hold" grpId="0" nodeType="afterEffect">
                                  <p:stCondLst>
                                    <p:cond delay="0"/>
                                  </p:stCondLst>
                                  <p:childTnLst>
                                    <p:set>
                                      <p:cBhvr>
                                        <p:cTn id="218" dur="1" fill="hold">
                                          <p:stCondLst>
                                            <p:cond delay="0"/>
                                          </p:stCondLst>
                                        </p:cTn>
                                        <p:tgtEl>
                                          <p:spTgt spid="158"/>
                                        </p:tgtEl>
                                        <p:attrNameLst>
                                          <p:attrName>style.visibility</p:attrName>
                                        </p:attrNameLst>
                                      </p:cBhvr>
                                      <p:to>
                                        <p:strVal val="visible"/>
                                      </p:to>
                                    </p:set>
                                    <p:animEffect transition="in" filter="wipe(down)">
                                      <p:cBhvr>
                                        <p:cTn id="219" dur="58">
                                          <p:stCondLst>
                                            <p:cond delay="0"/>
                                          </p:stCondLst>
                                        </p:cTn>
                                        <p:tgtEl>
                                          <p:spTgt spid="158"/>
                                        </p:tgtEl>
                                      </p:cBhvr>
                                    </p:animEffect>
                                    <p:anim calcmode="lin" valueType="num">
                                      <p:cBhvr>
                                        <p:cTn id="220" dur="182" tmFilter="0,0; 0.14,0.36; 0.43,0.73; 0.71,0.91; 1.0,1.0">
                                          <p:stCondLst>
                                            <p:cond delay="0"/>
                                          </p:stCondLst>
                                        </p:cTn>
                                        <p:tgtEl>
                                          <p:spTgt spid="158"/>
                                        </p:tgtEl>
                                        <p:attrNameLst>
                                          <p:attrName>ppt_x</p:attrName>
                                        </p:attrNameLst>
                                      </p:cBhvr>
                                      <p:tavLst>
                                        <p:tav tm="0">
                                          <p:val>
                                            <p:strVal val="#ppt_x-0.25"/>
                                          </p:val>
                                        </p:tav>
                                        <p:tav tm="100000">
                                          <p:val>
                                            <p:strVal val="#ppt_x"/>
                                          </p:val>
                                        </p:tav>
                                      </p:tavLst>
                                    </p:anim>
                                    <p:anim calcmode="lin" valueType="num">
                                      <p:cBhvr>
                                        <p:cTn id="221" dur="66" tmFilter="0.0,0.0; 0.25,0.07; 0.50,0.2; 0.75,0.467; 1.0,1.0">
                                          <p:stCondLst>
                                            <p:cond delay="0"/>
                                          </p:stCondLst>
                                        </p:cTn>
                                        <p:tgtEl>
                                          <p:spTgt spid="158"/>
                                        </p:tgtEl>
                                        <p:attrNameLst>
                                          <p:attrName>ppt_y</p:attrName>
                                        </p:attrNameLst>
                                      </p:cBhvr>
                                      <p:tavLst>
                                        <p:tav tm="0" fmla="#ppt_y-sin(pi*$)/3">
                                          <p:val>
                                            <p:fltVal val="0.5"/>
                                          </p:val>
                                        </p:tav>
                                        <p:tav tm="100000">
                                          <p:val>
                                            <p:fltVal val="1"/>
                                          </p:val>
                                        </p:tav>
                                      </p:tavLst>
                                    </p:anim>
                                    <p:anim calcmode="lin" valueType="num">
                                      <p:cBhvr>
                                        <p:cTn id="222" dur="66" tmFilter="0, 0; 0.125,0.2665; 0.25,0.4; 0.375,0.465; 0.5,0.5;  0.625,0.535; 0.75,0.6; 0.875,0.7335; 1,1">
                                          <p:stCondLst>
                                            <p:cond delay="66"/>
                                          </p:stCondLst>
                                        </p:cTn>
                                        <p:tgtEl>
                                          <p:spTgt spid="158"/>
                                        </p:tgtEl>
                                        <p:attrNameLst>
                                          <p:attrName>ppt_y</p:attrName>
                                        </p:attrNameLst>
                                      </p:cBhvr>
                                      <p:tavLst>
                                        <p:tav tm="0" fmla="#ppt_y-sin(pi*$)/9">
                                          <p:val>
                                            <p:fltVal val="0"/>
                                          </p:val>
                                        </p:tav>
                                        <p:tav tm="100000">
                                          <p:val>
                                            <p:fltVal val="1"/>
                                          </p:val>
                                        </p:tav>
                                      </p:tavLst>
                                    </p:anim>
                                    <p:anim calcmode="lin" valueType="num">
                                      <p:cBhvr>
                                        <p:cTn id="223" dur="33" tmFilter="0, 0; 0.125,0.2665; 0.25,0.4; 0.375,0.465; 0.5,0.5;  0.625,0.535; 0.75,0.6; 0.875,0.7335; 1,1">
                                          <p:stCondLst>
                                            <p:cond delay="132"/>
                                          </p:stCondLst>
                                        </p:cTn>
                                        <p:tgtEl>
                                          <p:spTgt spid="158"/>
                                        </p:tgtEl>
                                        <p:attrNameLst>
                                          <p:attrName>ppt_y</p:attrName>
                                        </p:attrNameLst>
                                      </p:cBhvr>
                                      <p:tavLst>
                                        <p:tav tm="0" fmla="#ppt_y-sin(pi*$)/27">
                                          <p:val>
                                            <p:fltVal val="0"/>
                                          </p:val>
                                        </p:tav>
                                        <p:tav tm="100000">
                                          <p:val>
                                            <p:fltVal val="1"/>
                                          </p:val>
                                        </p:tav>
                                      </p:tavLst>
                                    </p:anim>
                                    <p:anim calcmode="lin" valueType="num">
                                      <p:cBhvr>
                                        <p:cTn id="224" dur="16" tmFilter="0, 0; 0.125,0.2665; 0.25,0.4; 0.375,0.465; 0.5,0.5;  0.625,0.535; 0.75,0.6; 0.875,0.7335; 1,1">
                                          <p:stCondLst>
                                            <p:cond delay="166"/>
                                          </p:stCondLst>
                                        </p:cTn>
                                        <p:tgtEl>
                                          <p:spTgt spid="158"/>
                                        </p:tgtEl>
                                        <p:attrNameLst>
                                          <p:attrName>ppt_y</p:attrName>
                                        </p:attrNameLst>
                                      </p:cBhvr>
                                      <p:tavLst>
                                        <p:tav tm="0" fmla="#ppt_y-sin(pi*$)/81">
                                          <p:val>
                                            <p:fltVal val="0"/>
                                          </p:val>
                                        </p:tav>
                                        <p:tav tm="100000">
                                          <p:val>
                                            <p:fltVal val="1"/>
                                          </p:val>
                                        </p:tav>
                                      </p:tavLst>
                                    </p:anim>
                                    <p:animScale>
                                      <p:cBhvr>
                                        <p:cTn id="225" dur="3">
                                          <p:stCondLst>
                                            <p:cond delay="65"/>
                                          </p:stCondLst>
                                        </p:cTn>
                                        <p:tgtEl>
                                          <p:spTgt spid="158"/>
                                        </p:tgtEl>
                                      </p:cBhvr>
                                      <p:to x="100000" y="60000"/>
                                    </p:animScale>
                                    <p:animScale>
                                      <p:cBhvr>
                                        <p:cTn id="226" dur="17" decel="50000">
                                          <p:stCondLst>
                                            <p:cond delay="68"/>
                                          </p:stCondLst>
                                        </p:cTn>
                                        <p:tgtEl>
                                          <p:spTgt spid="158"/>
                                        </p:tgtEl>
                                      </p:cBhvr>
                                      <p:to x="100000" y="100000"/>
                                    </p:animScale>
                                    <p:animScale>
                                      <p:cBhvr>
                                        <p:cTn id="227" dur="3">
                                          <p:stCondLst>
                                            <p:cond delay="131"/>
                                          </p:stCondLst>
                                        </p:cTn>
                                        <p:tgtEl>
                                          <p:spTgt spid="158"/>
                                        </p:tgtEl>
                                      </p:cBhvr>
                                      <p:to x="100000" y="80000"/>
                                    </p:animScale>
                                    <p:animScale>
                                      <p:cBhvr>
                                        <p:cTn id="228" dur="17" decel="50000">
                                          <p:stCondLst>
                                            <p:cond delay="134"/>
                                          </p:stCondLst>
                                        </p:cTn>
                                        <p:tgtEl>
                                          <p:spTgt spid="158"/>
                                        </p:tgtEl>
                                      </p:cBhvr>
                                      <p:to x="100000" y="100000"/>
                                    </p:animScale>
                                    <p:animScale>
                                      <p:cBhvr>
                                        <p:cTn id="229" dur="3">
                                          <p:stCondLst>
                                            <p:cond delay="164"/>
                                          </p:stCondLst>
                                        </p:cTn>
                                        <p:tgtEl>
                                          <p:spTgt spid="158"/>
                                        </p:tgtEl>
                                      </p:cBhvr>
                                      <p:to x="100000" y="90000"/>
                                    </p:animScale>
                                    <p:animScale>
                                      <p:cBhvr>
                                        <p:cTn id="230" dur="17" decel="50000">
                                          <p:stCondLst>
                                            <p:cond delay="167"/>
                                          </p:stCondLst>
                                        </p:cTn>
                                        <p:tgtEl>
                                          <p:spTgt spid="158"/>
                                        </p:tgtEl>
                                      </p:cBhvr>
                                      <p:to x="100000" y="100000"/>
                                    </p:animScale>
                                    <p:animScale>
                                      <p:cBhvr>
                                        <p:cTn id="231" dur="3">
                                          <p:stCondLst>
                                            <p:cond delay="181"/>
                                          </p:stCondLst>
                                        </p:cTn>
                                        <p:tgtEl>
                                          <p:spTgt spid="158"/>
                                        </p:tgtEl>
                                      </p:cBhvr>
                                      <p:to x="100000" y="95000"/>
                                    </p:animScale>
                                    <p:animScale>
                                      <p:cBhvr>
                                        <p:cTn id="232" dur="17" decel="50000">
                                          <p:stCondLst>
                                            <p:cond delay="183"/>
                                          </p:stCondLst>
                                        </p:cTn>
                                        <p:tgtEl>
                                          <p:spTgt spid="158"/>
                                        </p:tgtEl>
                                      </p:cBhvr>
                                      <p:to x="100000" y="100000"/>
                                    </p:animScale>
                                  </p:childTnLst>
                                </p:cTn>
                              </p:par>
                            </p:childTnLst>
                          </p:cTn>
                        </p:par>
                        <p:par>
                          <p:cTn id="233" fill="hold">
                            <p:stCondLst>
                              <p:cond delay="3450"/>
                            </p:stCondLst>
                            <p:childTnLst>
                              <p:par>
                                <p:cTn id="234" presetID="26" presetClass="entr" presetSubtype="0" fill="hold" grpId="0" nodeType="afterEffect">
                                  <p:stCondLst>
                                    <p:cond delay="0"/>
                                  </p:stCondLst>
                                  <p:childTnLst>
                                    <p:set>
                                      <p:cBhvr>
                                        <p:cTn id="235" dur="1" fill="hold">
                                          <p:stCondLst>
                                            <p:cond delay="0"/>
                                          </p:stCondLst>
                                        </p:cTn>
                                        <p:tgtEl>
                                          <p:spTgt spid="159"/>
                                        </p:tgtEl>
                                        <p:attrNameLst>
                                          <p:attrName>style.visibility</p:attrName>
                                        </p:attrNameLst>
                                      </p:cBhvr>
                                      <p:to>
                                        <p:strVal val="visible"/>
                                      </p:to>
                                    </p:set>
                                    <p:animEffect transition="in" filter="wipe(down)">
                                      <p:cBhvr>
                                        <p:cTn id="236" dur="58">
                                          <p:stCondLst>
                                            <p:cond delay="0"/>
                                          </p:stCondLst>
                                        </p:cTn>
                                        <p:tgtEl>
                                          <p:spTgt spid="159"/>
                                        </p:tgtEl>
                                      </p:cBhvr>
                                    </p:animEffect>
                                    <p:anim calcmode="lin" valueType="num">
                                      <p:cBhvr>
                                        <p:cTn id="237" dur="182" tmFilter="0,0; 0.14,0.36; 0.43,0.73; 0.71,0.91; 1.0,1.0">
                                          <p:stCondLst>
                                            <p:cond delay="0"/>
                                          </p:stCondLst>
                                        </p:cTn>
                                        <p:tgtEl>
                                          <p:spTgt spid="159"/>
                                        </p:tgtEl>
                                        <p:attrNameLst>
                                          <p:attrName>ppt_x</p:attrName>
                                        </p:attrNameLst>
                                      </p:cBhvr>
                                      <p:tavLst>
                                        <p:tav tm="0">
                                          <p:val>
                                            <p:strVal val="#ppt_x-0.25"/>
                                          </p:val>
                                        </p:tav>
                                        <p:tav tm="100000">
                                          <p:val>
                                            <p:strVal val="#ppt_x"/>
                                          </p:val>
                                        </p:tav>
                                      </p:tavLst>
                                    </p:anim>
                                    <p:anim calcmode="lin" valueType="num">
                                      <p:cBhvr>
                                        <p:cTn id="238" dur="66" tmFilter="0.0,0.0; 0.25,0.07; 0.50,0.2; 0.75,0.467; 1.0,1.0">
                                          <p:stCondLst>
                                            <p:cond delay="0"/>
                                          </p:stCondLst>
                                        </p:cTn>
                                        <p:tgtEl>
                                          <p:spTgt spid="159"/>
                                        </p:tgtEl>
                                        <p:attrNameLst>
                                          <p:attrName>ppt_y</p:attrName>
                                        </p:attrNameLst>
                                      </p:cBhvr>
                                      <p:tavLst>
                                        <p:tav tm="0" fmla="#ppt_y-sin(pi*$)/3">
                                          <p:val>
                                            <p:fltVal val="0.5"/>
                                          </p:val>
                                        </p:tav>
                                        <p:tav tm="100000">
                                          <p:val>
                                            <p:fltVal val="1"/>
                                          </p:val>
                                        </p:tav>
                                      </p:tavLst>
                                    </p:anim>
                                    <p:anim calcmode="lin" valueType="num">
                                      <p:cBhvr>
                                        <p:cTn id="239" dur="66" tmFilter="0, 0; 0.125,0.2665; 0.25,0.4; 0.375,0.465; 0.5,0.5;  0.625,0.535; 0.75,0.6; 0.875,0.7335; 1,1">
                                          <p:stCondLst>
                                            <p:cond delay="66"/>
                                          </p:stCondLst>
                                        </p:cTn>
                                        <p:tgtEl>
                                          <p:spTgt spid="159"/>
                                        </p:tgtEl>
                                        <p:attrNameLst>
                                          <p:attrName>ppt_y</p:attrName>
                                        </p:attrNameLst>
                                      </p:cBhvr>
                                      <p:tavLst>
                                        <p:tav tm="0" fmla="#ppt_y-sin(pi*$)/9">
                                          <p:val>
                                            <p:fltVal val="0"/>
                                          </p:val>
                                        </p:tav>
                                        <p:tav tm="100000">
                                          <p:val>
                                            <p:fltVal val="1"/>
                                          </p:val>
                                        </p:tav>
                                      </p:tavLst>
                                    </p:anim>
                                    <p:anim calcmode="lin" valueType="num">
                                      <p:cBhvr>
                                        <p:cTn id="240" dur="33" tmFilter="0, 0; 0.125,0.2665; 0.25,0.4; 0.375,0.465; 0.5,0.5;  0.625,0.535; 0.75,0.6; 0.875,0.7335; 1,1">
                                          <p:stCondLst>
                                            <p:cond delay="132"/>
                                          </p:stCondLst>
                                        </p:cTn>
                                        <p:tgtEl>
                                          <p:spTgt spid="159"/>
                                        </p:tgtEl>
                                        <p:attrNameLst>
                                          <p:attrName>ppt_y</p:attrName>
                                        </p:attrNameLst>
                                      </p:cBhvr>
                                      <p:tavLst>
                                        <p:tav tm="0" fmla="#ppt_y-sin(pi*$)/27">
                                          <p:val>
                                            <p:fltVal val="0"/>
                                          </p:val>
                                        </p:tav>
                                        <p:tav tm="100000">
                                          <p:val>
                                            <p:fltVal val="1"/>
                                          </p:val>
                                        </p:tav>
                                      </p:tavLst>
                                    </p:anim>
                                    <p:anim calcmode="lin" valueType="num">
                                      <p:cBhvr>
                                        <p:cTn id="241" dur="16" tmFilter="0, 0; 0.125,0.2665; 0.25,0.4; 0.375,0.465; 0.5,0.5;  0.625,0.535; 0.75,0.6; 0.875,0.7335; 1,1">
                                          <p:stCondLst>
                                            <p:cond delay="166"/>
                                          </p:stCondLst>
                                        </p:cTn>
                                        <p:tgtEl>
                                          <p:spTgt spid="159"/>
                                        </p:tgtEl>
                                        <p:attrNameLst>
                                          <p:attrName>ppt_y</p:attrName>
                                        </p:attrNameLst>
                                      </p:cBhvr>
                                      <p:tavLst>
                                        <p:tav tm="0" fmla="#ppt_y-sin(pi*$)/81">
                                          <p:val>
                                            <p:fltVal val="0"/>
                                          </p:val>
                                        </p:tav>
                                        <p:tav tm="100000">
                                          <p:val>
                                            <p:fltVal val="1"/>
                                          </p:val>
                                        </p:tav>
                                      </p:tavLst>
                                    </p:anim>
                                    <p:animScale>
                                      <p:cBhvr>
                                        <p:cTn id="242" dur="3">
                                          <p:stCondLst>
                                            <p:cond delay="65"/>
                                          </p:stCondLst>
                                        </p:cTn>
                                        <p:tgtEl>
                                          <p:spTgt spid="159"/>
                                        </p:tgtEl>
                                      </p:cBhvr>
                                      <p:to x="100000" y="60000"/>
                                    </p:animScale>
                                    <p:animScale>
                                      <p:cBhvr>
                                        <p:cTn id="243" dur="17" decel="50000">
                                          <p:stCondLst>
                                            <p:cond delay="68"/>
                                          </p:stCondLst>
                                        </p:cTn>
                                        <p:tgtEl>
                                          <p:spTgt spid="159"/>
                                        </p:tgtEl>
                                      </p:cBhvr>
                                      <p:to x="100000" y="100000"/>
                                    </p:animScale>
                                    <p:animScale>
                                      <p:cBhvr>
                                        <p:cTn id="244" dur="3">
                                          <p:stCondLst>
                                            <p:cond delay="131"/>
                                          </p:stCondLst>
                                        </p:cTn>
                                        <p:tgtEl>
                                          <p:spTgt spid="159"/>
                                        </p:tgtEl>
                                      </p:cBhvr>
                                      <p:to x="100000" y="80000"/>
                                    </p:animScale>
                                    <p:animScale>
                                      <p:cBhvr>
                                        <p:cTn id="245" dur="17" decel="50000">
                                          <p:stCondLst>
                                            <p:cond delay="134"/>
                                          </p:stCondLst>
                                        </p:cTn>
                                        <p:tgtEl>
                                          <p:spTgt spid="159"/>
                                        </p:tgtEl>
                                      </p:cBhvr>
                                      <p:to x="100000" y="100000"/>
                                    </p:animScale>
                                    <p:animScale>
                                      <p:cBhvr>
                                        <p:cTn id="246" dur="3">
                                          <p:stCondLst>
                                            <p:cond delay="164"/>
                                          </p:stCondLst>
                                        </p:cTn>
                                        <p:tgtEl>
                                          <p:spTgt spid="159"/>
                                        </p:tgtEl>
                                      </p:cBhvr>
                                      <p:to x="100000" y="90000"/>
                                    </p:animScale>
                                    <p:animScale>
                                      <p:cBhvr>
                                        <p:cTn id="247" dur="17" decel="50000">
                                          <p:stCondLst>
                                            <p:cond delay="167"/>
                                          </p:stCondLst>
                                        </p:cTn>
                                        <p:tgtEl>
                                          <p:spTgt spid="159"/>
                                        </p:tgtEl>
                                      </p:cBhvr>
                                      <p:to x="100000" y="100000"/>
                                    </p:animScale>
                                    <p:animScale>
                                      <p:cBhvr>
                                        <p:cTn id="248" dur="3">
                                          <p:stCondLst>
                                            <p:cond delay="181"/>
                                          </p:stCondLst>
                                        </p:cTn>
                                        <p:tgtEl>
                                          <p:spTgt spid="159"/>
                                        </p:tgtEl>
                                      </p:cBhvr>
                                      <p:to x="100000" y="95000"/>
                                    </p:animScale>
                                    <p:animScale>
                                      <p:cBhvr>
                                        <p:cTn id="249" dur="17" decel="50000">
                                          <p:stCondLst>
                                            <p:cond delay="183"/>
                                          </p:stCondLst>
                                        </p:cTn>
                                        <p:tgtEl>
                                          <p:spTgt spid="159"/>
                                        </p:tgtEl>
                                      </p:cBhvr>
                                      <p:to x="100000" y="100000"/>
                                    </p:animScale>
                                  </p:childTnLst>
                                </p:cTn>
                              </p:par>
                            </p:childTnLst>
                          </p:cTn>
                        </p:par>
                        <p:par>
                          <p:cTn id="250" fill="hold">
                            <p:stCondLst>
                              <p:cond delay="3650"/>
                            </p:stCondLst>
                            <p:childTnLst>
                              <p:par>
                                <p:cTn id="251" presetID="26" presetClass="entr" presetSubtype="0" fill="hold" grpId="0" nodeType="afterEffect">
                                  <p:stCondLst>
                                    <p:cond delay="0"/>
                                  </p:stCondLst>
                                  <p:childTnLst>
                                    <p:set>
                                      <p:cBhvr>
                                        <p:cTn id="252" dur="1" fill="hold">
                                          <p:stCondLst>
                                            <p:cond delay="0"/>
                                          </p:stCondLst>
                                        </p:cTn>
                                        <p:tgtEl>
                                          <p:spTgt spid="160"/>
                                        </p:tgtEl>
                                        <p:attrNameLst>
                                          <p:attrName>style.visibility</p:attrName>
                                        </p:attrNameLst>
                                      </p:cBhvr>
                                      <p:to>
                                        <p:strVal val="visible"/>
                                      </p:to>
                                    </p:set>
                                    <p:animEffect transition="in" filter="wipe(down)">
                                      <p:cBhvr>
                                        <p:cTn id="253" dur="58">
                                          <p:stCondLst>
                                            <p:cond delay="0"/>
                                          </p:stCondLst>
                                        </p:cTn>
                                        <p:tgtEl>
                                          <p:spTgt spid="160"/>
                                        </p:tgtEl>
                                      </p:cBhvr>
                                    </p:animEffect>
                                    <p:anim calcmode="lin" valueType="num">
                                      <p:cBhvr>
                                        <p:cTn id="254" dur="182" tmFilter="0,0; 0.14,0.36; 0.43,0.73; 0.71,0.91; 1.0,1.0">
                                          <p:stCondLst>
                                            <p:cond delay="0"/>
                                          </p:stCondLst>
                                        </p:cTn>
                                        <p:tgtEl>
                                          <p:spTgt spid="160"/>
                                        </p:tgtEl>
                                        <p:attrNameLst>
                                          <p:attrName>ppt_x</p:attrName>
                                        </p:attrNameLst>
                                      </p:cBhvr>
                                      <p:tavLst>
                                        <p:tav tm="0">
                                          <p:val>
                                            <p:strVal val="#ppt_x-0.25"/>
                                          </p:val>
                                        </p:tav>
                                        <p:tav tm="100000">
                                          <p:val>
                                            <p:strVal val="#ppt_x"/>
                                          </p:val>
                                        </p:tav>
                                      </p:tavLst>
                                    </p:anim>
                                    <p:anim calcmode="lin" valueType="num">
                                      <p:cBhvr>
                                        <p:cTn id="255" dur="66" tmFilter="0.0,0.0; 0.25,0.07; 0.50,0.2; 0.75,0.467; 1.0,1.0">
                                          <p:stCondLst>
                                            <p:cond delay="0"/>
                                          </p:stCondLst>
                                        </p:cTn>
                                        <p:tgtEl>
                                          <p:spTgt spid="160"/>
                                        </p:tgtEl>
                                        <p:attrNameLst>
                                          <p:attrName>ppt_y</p:attrName>
                                        </p:attrNameLst>
                                      </p:cBhvr>
                                      <p:tavLst>
                                        <p:tav tm="0" fmla="#ppt_y-sin(pi*$)/3">
                                          <p:val>
                                            <p:fltVal val="0.5"/>
                                          </p:val>
                                        </p:tav>
                                        <p:tav tm="100000">
                                          <p:val>
                                            <p:fltVal val="1"/>
                                          </p:val>
                                        </p:tav>
                                      </p:tavLst>
                                    </p:anim>
                                    <p:anim calcmode="lin" valueType="num">
                                      <p:cBhvr>
                                        <p:cTn id="256" dur="66" tmFilter="0, 0; 0.125,0.2665; 0.25,0.4; 0.375,0.465; 0.5,0.5;  0.625,0.535; 0.75,0.6; 0.875,0.7335; 1,1">
                                          <p:stCondLst>
                                            <p:cond delay="66"/>
                                          </p:stCondLst>
                                        </p:cTn>
                                        <p:tgtEl>
                                          <p:spTgt spid="160"/>
                                        </p:tgtEl>
                                        <p:attrNameLst>
                                          <p:attrName>ppt_y</p:attrName>
                                        </p:attrNameLst>
                                      </p:cBhvr>
                                      <p:tavLst>
                                        <p:tav tm="0" fmla="#ppt_y-sin(pi*$)/9">
                                          <p:val>
                                            <p:fltVal val="0"/>
                                          </p:val>
                                        </p:tav>
                                        <p:tav tm="100000">
                                          <p:val>
                                            <p:fltVal val="1"/>
                                          </p:val>
                                        </p:tav>
                                      </p:tavLst>
                                    </p:anim>
                                    <p:anim calcmode="lin" valueType="num">
                                      <p:cBhvr>
                                        <p:cTn id="257" dur="33" tmFilter="0, 0; 0.125,0.2665; 0.25,0.4; 0.375,0.465; 0.5,0.5;  0.625,0.535; 0.75,0.6; 0.875,0.7335; 1,1">
                                          <p:stCondLst>
                                            <p:cond delay="132"/>
                                          </p:stCondLst>
                                        </p:cTn>
                                        <p:tgtEl>
                                          <p:spTgt spid="160"/>
                                        </p:tgtEl>
                                        <p:attrNameLst>
                                          <p:attrName>ppt_y</p:attrName>
                                        </p:attrNameLst>
                                      </p:cBhvr>
                                      <p:tavLst>
                                        <p:tav tm="0" fmla="#ppt_y-sin(pi*$)/27">
                                          <p:val>
                                            <p:fltVal val="0"/>
                                          </p:val>
                                        </p:tav>
                                        <p:tav tm="100000">
                                          <p:val>
                                            <p:fltVal val="1"/>
                                          </p:val>
                                        </p:tav>
                                      </p:tavLst>
                                    </p:anim>
                                    <p:anim calcmode="lin" valueType="num">
                                      <p:cBhvr>
                                        <p:cTn id="258" dur="16" tmFilter="0, 0; 0.125,0.2665; 0.25,0.4; 0.375,0.465; 0.5,0.5;  0.625,0.535; 0.75,0.6; 0.875,0.7335; 1,1">
                                          <p:stCondLst>
                                            <p:cond delay="166"/>
                                          </p:stCondLst>
                                        </p:cTn>
                                        <p:tgtEl>
                                          <p:spTgt spid="160"/>
                                        </p:tgtEl>
                                        <p:attrNameLst>
                                          <p:attrName>ppt_y</p:attrName>
                                        </p:attrNameLst>
                                      </p:cBhvr>
                                      <p:tavLst>
                                        <p:tav tm="0" fmla="#ppt_y-sin(pi*$)/81">
                                          <p:val>
                                            <p:fltVal val="0"/>
                                          </p:val>
                                        </p:tav>
                                        <p:tav tm="100000">
                                          <p:val>
                                            <p:fltVal val="1"/>
                                          </p:val>
                                        </p:tav>
                                      </p:tavLst>
                                    </p:anim>
                                    <p:animScale>
                                      <p:cBhvr>
                                        <p:cTn id="259" dur="3">
                                          <p:stCondLst>
                                            <p:cond delay="65"/>
                                          </p:stCondLst>
                                        </p:cTn>
                                        <p:tgtEl>
                                          <p:spTgt spid="160"/>
                                        </p:tgtEl>
                                      </p:cBhvr>
                                      <p:to x="100000" y="60000"/>
                                    </p:animScale>
                                    <p:animScale>
                                      <p:cBhvr>
                                        <p:cTn id="260" dur="17" decel="50000">
                                          <p:stCondLst>
                                            <p:cond delay="68"/>
                                          </p:stCondLst>
                                        </p:cTn>
                                        <p:tgtEl>
                                          <p:spTgt spid="160"/>
                                        </p:tgtEl>
                                      </p:cBhvr>
                                      <p:to x="100000" y="100000"/>
                                    </p:animScale>
                                    <p:animScale>
                                      <p:cBhvr>
                                        <p:cTn id="261" dur="3">
                                          <p:stCondLst>
                                            <p:cond delay="131"/>
                                          </p:stCondLst>
                                        </p:cTn>
                                        <p:tgtEl>
                                          <p:spTgt spid="160"/>
                                        </p:tgtEl>
                                      </p:cBhvr>
                                      <p:to x="100000" y="80000"/>
                                    </p:animScale>
                                    <p:animScale>
                                      <p:cBhvr>
                                        <p:cTn id="262" dur="17" decel="50000">
                                          <p:stCondLst>
                                            <p:cond delay="134"/>
                                          </p:stCondLst>
                                        </p:cTn>
                                        <p:tgtEl>
                                          <p:spTgt spid="160"/>
                                        </p:tgtEl>
                                      </p:cBhvr>
                                      <p:to x="100000" y="100000"/>
                                    </p:animScale>
                                    <p:animScale>
                                      <p:cBhvr>
                                        <p:cTn id="263" dur="3">
                                          <p:stCondLst>
                                            <p:cond delay="164"/>
                                          </p:stCondLst>
                                        </p:cTn>
                                        <p:tgtEl>
                                          <p:spTgt spid="160"/>
                                        </p:tgtEl>
                                      </p:cBhvr>
                                      <p:to x="100000" y="90000"/>
                                    </p:animScale>
                                    <p:animScale>
                                      <p:cBhvr>
                                        <p:cTn id="264" dur="17" decel="50000">
                                          <p:stCondLst>
                                            <p:cond delay="167"/>
                                          </p:stCondLst>
                                        </p:cTn>
                                        <p:tgtEl>
                                          <p:spTgt spid="160"/>
                                        </p:tgtEl>
                                      </p:cBhvr>
                                      <p:to x="100000" y="100000"/>
                                    </p:animScale>
                                    <p:animScale>
                                      <p:cBhvr>
                                        <p:cTn id="265" dur="3">
                                          <p:stCondLst>
                                            <p:cond delay="181"/>
                                          </p:stCondLst>
                                        </p:cTn>
                                        <p:tgtEl>
                                          <p:spTgt spid="160"/>
                                        </p:tgtEl>
                                      </p:cBhvr>
                                      <p:to x="100000" y="95000"/>
                                    </p:animScale>
                                    <p:animScale>
                                      <p:cBhvr>
                                        <p:cTn id="266" dur="17" decel="50000">
                                          <p:stCondLst>
                                            <p:cond delay="183"/>
                                          </p:stCondLst>
                                        </p:cTn>
                                        <p:tgtEl>
                                          <p:spTgt spid="160"/>
                                        </p:tgtEl>
                                      </p:cBhvr>
                                      <p:to x="100000" y="100000"/>
                                    </p:animScale>
                                  </p:childTnLst>
                                </p:cTn>
                              </p:par>
                            </p:childTnLst>
                          </p:cTn>
                        </p:par>
                        <p:par>
                          <p:cTn id="267" fill="hold">
                            <p:stCondLst>
                              <p:cond delay="3850"/>
                            </p:stCondLst>
                            <p:childTnLst>
                              <p:par>
                                <p:cTn id="268" presetID="26" presetClass="entr" presetSubtype="0" fill="hold" grpId="0" nodeType="afterEffect">
                                  <p:stCondLst>
                                    <p:cond delay="0"/>
                                  </p:stCondLst>
                                  <p:childTnLst>
                                    <p:set>
                                      <p:cBhvr>
                                        <p:cTn id="269" dur="1" fill="hold">
                                          <p:stCondLst>
                                            <p:cond delay="0"/>
                                          </p:stCondLst>
                                        </p:cTn>
                                        <p:tgtEl>
                                          <p:spTgt spid="161"/>
                                        </p:tgtEl>
                                        <p:attrNameLst>
                                          <p:attrName>style.visibility</p:attrName>
                                        </p:attrNameLst>
                                      </p:cBhvr>
                                      <p:to>
                                        <p:strVal val="visible"/>
                                      </p:to>
                                    </p:set>
                                    <p:animEffect transition="in" filter="wipe(down)">
                                      <p:cBhvr>
                                        <p:cTn id="270" dur="58">
                                          <p:stCondLst>
                                            <p:cond delay="0"/>
                                          </p:stCondLst>
                                        </p:cTn>
                                        <p:tgtEl>
                                          <p:spTgt spid="161"/>
                                        </p:tgtEl>
                                      </p:cBhvr>
                                    </p:animEffect>
                                    <p:anim calcmode="lin" valueType="num">
                                      <p:cBhvr>
                                        <p:cTn id="271" dur="182" tmFilter="0,0; 0.14,0.36; 0.43,0.73; 0.71,0.91; 1.0,1.0">
                                          <p:stCondLst>
                                            <p:cond delay="0"/>
                                          </p:stCondLst>
                                        </p:cTn>
                                        <p:tgtEl>
                                          <p:spTgt spid="161"/>
                                        </p:tgtEl>
                                        <p:attrNameLst>
                                          <p:attrName>ppt_x</p:attrName>
                                        </p:attrNameLst>
                                      </p:cBhvr>
                                      <p:tavLst>
                                        <p:tav tm="0">
                                          <p:val>
                                            <p:strVal val="#ppt_x-0.25"/>
                                          </p:val>
                                        </p:tav>
                                        <p:tav tm="100000">
                                          <p:val>
                                            <p:strVal val="#ppt_x"/>
                                          </p:val>
                                        </p:tav>
                                      </p:tavLst>
                                    </p:anim>
                                    <p:anim calcmode="lin" valueType="num">
                                      <p:cBhvr>
                                        <p:cTn id="272" dur="66" tmFilter="0.0,0.0; 0.25,0.07; 0.50,0.2; 0.75,0.467; 1.0,1.0">
                                          <p:stCondLst>
                                            <p:cond delay="0"/>
                                          </p:stCondLst>
                                        </p:cTn>
                                        <p:tgtEl>
                                          <p:spTgt spid="161"/>
                                        </p:tgtEl>
                                        <p:attrNameLst>
                                          <p:attrName>ppt_y</p:attrName>
                                        </p:attrNameLst>
                                      </p:cBhvr>
                                      <p:tavLst>
                                        <p:tav tm="0" fmla="#ppt_y-sin(pi*$)/3">
                                          <p:val>
                                            <p:fltVal val="0.5"/>
                                          </p:val>
                                        </p:tav>
                                        <p:tav tm="100000">
                                          <p:val>
                                            <p:fltVal val="1"/>
                                          </p:val>
                                        </p:tav>
                                      </p:tavLst>
                                    </p:anim>
                                    <p:anim calcmode="lin" valueType="num">
                                      <p:cBhvr>
                                        <p:cTn id="273" dur="66" tmFilter="0, 0; 0.125,0.2665; 0.25,0.4; 0.375,0.465; 0.5,0.5;  0.625,0.535; 0.75,0.6; 0.875,0.7335; 1,1">
                                          <p:stCondLst>
                                            <p:cond delay="66"/>
                                          </p:stCondLst>
                                        </p:cTn>
                                        <p:tgtEl>
                                          <p:spTgt spid="161"/>
                                        </p:tgtEl>
                                        <p:attrNameLst>
                                          <p:attrName>ppt_y</p:attrName>
                                        </p:attrNameLst>
                                      </p:cBhvr>
                                      <p:tavLst>
                                        <p:tav tm="0" fmla="#ppt_y-sin(pi*$)/9">
                                          <p:val>
                                            <p:fltVal val="0"/>
                                          </p:val>
                                        </p:tav>
                                        <p:tav tm="100000">
                                          <p:val>
                                            <p:fltVal val="1"/>
                                          </p:val>
                                        </p:tav>
                                      </p:tavLst>
                                    </p:anim>
                                    <p:anim calcmode="lin" valueType="num">
                                      <p:cBhvr>
                                        <p:cTn id="274" dur="33" tmFilter="0, 0; 0.125,0.2665; 0.25,0.4; 0.375,0.465; 0.5,0.5;  0.625,0.535; 0.75,0.6; 0.875,0.7335; 1,1">
                                          <p:stCondLst>
                                            <p:cond delay="132"/>
                                          </p:stCondLst>
                                        </p:cTn>
                                        <p:tgtEl>
                                          <p:spTgt spid="161"/>
                                        </p:tgtEl>
                                        <p:attrNameLst>
                                          <p:attrName>ppt_y</p:attrName>
                                        </p:attrNameLst>
                                      </p:cBhvr>
                                      <p:tavLst>
                                        <p:tav tm="0" fmla="#ppt_y-sin(pi*$)/27">
                                          <p:val>
                                            <p:fltVal val="0"/>
                                          </p:val>
                                        </p:tav>
                                        <p:tav tm="100000">
                                          <p:val>
                                            <p:fltVal val="1"/>
                                          </p:val>
                                        </p:tav>
                                      </p:tavLst>
                                    </p:anim>
                                    <p:anim calcmode="lin" valueType="num">
                                      <p:cBhvr>
                                        <p:cTn id="275" dur="16" tmFilter="0, 0; 0.125,0.2665; 0.25,0.4; 0.375,0.465; 0.5,0.5;  0.625,0.535; 0.75,0.6; 0.875,0.7335; 1,1">
                                          <p:stCondLst>
                                            <p:cond delay="166"/>
                                          </p:stCondLst>
                                        </p:cTn>
                                        <p:tgtEl>
                                          <p:spTgt spid="161"/>
                                        </p:tgtEl>
                                        <p:attrNameLst>
                                          <p:attrName>ppt_y</p:attrName>
                                        </p:attrNameLst>
                                      </p:cBhvr>
                                      <p:tavLst>
                                        <p:tav tm="0" fmla="#ppt_y-sin(pi*$)/81">
                                          <p:val>
                                            <p:fltVal val="0"/>
                                          </p:val>
                                        </p:tav>
                                        <p:tav tm="100000">
                                          <p:val>
                                            <p:fltVal val="1"/>
                                          </p:val>
                                        </p:tav>
                                      </p:tavLst>
                                    </p:anim>
                                    <p:animScale>
                                      <p:cBhvr>
                                        <p:cTn id="276" dur="3">
                                          <p:stCondLst>
                                            <p:cond delay="65"/>
                                          </p:stCondLst>
                                        </p:cTn>
                                        <p:tgtEl>
                                          <p:spTgt spid="161"/>
                                        </p:tgtEl>
                                      </p:cBhvr>
                                      <p:to x="100000" y="60000"/>
                                    </p:animScale>
                                    <p:animScale>
                                      <p:cBhvr>
                                        <p:cTn id="277" dur="17" decel="50000">
                                          <p:stCondLst>
                                            <p:cond delay="68"/>
                                          </p:stCondLst>
                                        </p:cTn>
                                        <p:tgtEl>
                                          <p:spTgt spid="161"/>
                                        </p:tgtEl>
                                      </p:cBhvr>
                                      <p:to x="100000" y="100000"/>
                                    </p:animScale>
                                    <p:animScale>
                                      <p:cBhvr>
                                        <p:cTn id="278" dur="3">
                                          <p:stCondLst>
                                            <p:cond delay="131"/>
                                          </p:stCondLst>
                                        </p:cTn>
                                        <p:tgtEl>
                                          <p:spTgt spid="161"/>
                                        </p:tgtEl>
                                      </p:cBhvr>
                                      <p:to x="100000" y="80000"/>
                                    </p:animScale>
                                    <p:animScale>
                                      <p:cBhvr>
                                        <p:cTn id="279" dur="17" decel="50000">
                                          <p:stCondLst>
                                            <p:cond delay="134"/>
                                          </p:stCondLst>
                                        </p:cTn>
                                        <p:tgtEl>
                                          <p:spTgt spid="161"/>
                                        </p:tgtEl>
                                      </p:cBhvr>
                                      <p:to x="100000" y="100000"/>
                                    </p:animScale>
                                    <p:animScale>
                                      <p:cBhvr>
                                        <p:cTn id="280" dur="3">
                                          <p:stCondLst>
                                            <p:cond delay="164"/>
                                          </p:stCondLst>
                                        </p:cTn>
                                        <p:tgtEl>
                                          <p:spTgt spid="161"/>
                                        </p:tgtEl>
                                      </p:cBhvr>
                                      <p:to x="100000" y="90000"/>
                                    </p:animScale>
                                    <p:animScale>
                                      <p:cBhvr>
                                        <p:cTn id="281" dur="17" decel="50000">
                                          <p:stCondLst>
                                            <p:cond delay="167"/>
                                          </p:stCondLst>
                                        </p:cTn>
                                        <p:tgtEl>
                                          <p:spTgt spid="161"/>
                                        </p:tgtEl>
                                      </p:cBhvr>
                                      <p:to x="100000" y="100000"/>
                                    </p:animScale>
                                    <p:animScale>
                                      <p:cBhvr>
                                        <p:cTn id="282" dur="3">
                                          <p:stCondLst>
                                            <p:cond delay="181"/>
                                          </p:stCondLst>
                                        </p:cTn>
                                        <p:tgtEl>
                                          <p:spTgt spid="161"/>
                                        </p:tgtEl>
                                      </p:cBhvr>
                                      <p:to x="100000" y="95000"/>
                                    </p:animScale>
                                    <p:animScale>
                                      <p:cBhvr>
                                        <p:cTn id="283" dur="17" decel="50000">
                                          <p:stCondLst>
                                            <p:cond delay="183"/>
                                          </p:stCondLst>
                                        </p:cTn>
                                        <p:tgtEl>
                                          <p:spTgt spid="161"/>
                                        </p:tgtEl>
                                      </p:cBhvr>
                                      <p:to x="100000" y="100000"/>
                                    </p:animScale>
                                  </p:childTnLst>
                                </p:cTn>
                              </p:par>
                            </p:childTnLst>
                          </p:cTn>
                        </p:par>
                        <p:par>
                          <p:cTn id="284" fill="hold">
                            <p:stCondLst>
                              <p:cond delay="4050"/>
                            </p:stCondLst>
                            <p:childTnLst>
                              <p:par>
                                <p:cTn id="285" presetID="41" presetClass="entr" presetSubtype="0" fill="hold" grpId="0" nodeType="afterEffect">
                                  <p:stCondLst>
                                    <p:cond delay="0"/>
                                  </p:stCondLst>
                                  <p:iterate type="lt">
                                    <p:tmPct val="10000"/>
                                  </p:iterate>
                                  <p:childTnLst>
                                    <p:set>
                                      <p:cBhvr>
                                        <p:cTn id="286" dur="1" fill="hold">
                                          <p:stCondLst>
                                            <p:cond delay="0"/>
                                          </p:stCondLst>
                                        </p:cTn>
                                        <p:tgtEl>
                                          <p:spTgt spid="162"/>
                                        </p:tgtEl>
                                        <p:attrNameLst>
                                          <p:attrName>style.visibility</p:attrName>
                                        </p:attrNameLst>
                                      </p:cBhvr>
                                      <p:to>
                                        <p:strVal val="visible"/>
                                      </p:to>
                                    </p:set>
                                    <p:anim calcmode="lin" valueType="num">
                                      <p:cBhvr>
                                        <p:cTn id="287" dur="500" fill="hold"/>
                                        <p:tgtEl>
                                          <p:spTgt spid="162"/>
                                        </p:tgtEl>
                                        <p:attrNameLst>
                                          <p:attrName>ppt_x</p:attrName>
                                        </p:attrNameLst>
                                      </p:cBhvr>
                                      <p:tavLst>
                                        <p:tav tm="0">
                                          <p:val>
                                            <p:strVal val="#ppt_x"/>
                                          </p:val>
                                        </p:tav>
                                        <p:tav tm="50000">
                                          <p:val>
                                            <p:strVal val="#ppt_x+.1"/>
                                          </p:val>
                                        </p:tav>
                                        <p:tav tm="100000">
                                          <p:val>
                                            <p:strVal val="#ppt_x"/>
                                          </p:val>
                                        </p:tav>
                                      </p:tavLst>
                                    </p:anim>
                                    <p:anim calcmode="lin" valueType="num">
                                      <p:cBhvr>
                                        <p:cTn id="288" dur="500" fill="hold"/>
                                        <p:tgtEl>
                                          <p:spTgt spid="162"/>
                                        </p:tgtEl>
                                        <p:attrNameLst>
                                          <p:attrName>ppt_y</p:attrName>
                                        </p:attrNameLst>
                                      </p:cBhvr>
                                      <p:tavLst>
                                        <p:tav tm="0">
                                          <p:val>
                                            <p:strVal val="#ppt_y"/>
                                          </p:val>
                                        </p:tav>
                                        <p:tav tm="100000">
                                          <p:val>
                                            <p:strVal val="#ppt_y"/>
                                          </p:val>
                                        </p:tav>
                                      </p:tavLst>
                                    </p:anim>
                                    <p:anim calcmode="lin" valueType="num">
                                      <p:cBhvr>
                                        <p:cTn id="289" dur="500" fill="hold"/>
                                        <p:tgtEl>
                                          <p:spTgt spid="162"/>
                                        </p:tgtEl>
                                        <p:attrNameLst>
                                          <p:attrName>ppt_h</p:attrName>
                                        </p:attrNameLst>
                                      </p:cBhvr>
                                      <p:tavLst>
                                        <p:tav tm="0">
                                          <p:val>
                                            <p:strVal val="#ppt_h/10"/>
                                          </p:val>
                                        </p:tav>
                                        <p:tav tm="50000">
                                          <p:val>
                                            <p:strVal val="#ppt_h+.01"/>
                                          </p:val>
                                        </p:tav>
                                        <p:tav tm="100000">
                                          <p:val>
                                            <p:strVal val="#ppt_h"/>
                                          </p:val>
                                        </p:tav>
                                      </p:tavLst>
                                    </p:anim>
                                    <p:anim calcmode="lin" valueType="num">
                                      <p:cBhvr>
                                        <p:cTn id="290" dur="500" fill="hold"/>
                                        <p:tgtEl>
                                          <p:spTgt spid="162"/>
                                        </p:tgtEl>
                                        <p:attrNameLst>
                                          <p:attrName>ppt_w</p:attrName>
                                        </p:attrNameLst>
                                      </p:cBhvr>
                                      <p:tavLst>
                                        <p:tav tm="0">
                                          <p:val>
                                            <p:strVal val="#ppt_w/10"/>
                                          </p:val>
                                        </p:tav>
                                        <p:tav tm="50000">
                                          <p:val>
                                            <p:strVal val="#ppt_w+.01"/>
                                          </p:val>
                                        </p:tav>
                                        <p:tav tm="100000">
                                          <p:val>
                                            <p:strVal val="#ppt_w"/>
                                          </p:val>
                                        </p:tav>
                                      </p:tavLst>
                                    </p:anim>
                                    <p:animEffect transition="in" filter="fade">
                                      <p:cBhvr>
                                        <p:cTn id="291" dur="500" tmFilter="0,0; .5, 1; 1, 1"/>
                                        <p:tgtEl>
                                          <p:spTgt spid="162"/>
                                        </p:tgtEl>
                                      </p:cBhvr>
                                    </p:animEffect>
                                  </p:childTnLst>
                                </p:cTn>
                              </p:par>
                            </p:childTnLst>
                          </p:cTn>
                        </p:par>
                        <p:par>
                          <p:cTn id="292" fill="hold">
                            <p:stCondLst>
                              <p:cond delay="5350"/>
                            </p:stCondLst>
                            <p:childTnLst>
                              <p:par>
                                <p:cTn id="293" presetID="26" presetClass="entr" presetSubtype="0" fill="hold" grpId="0" nodeType="afterEffect">
                                  <p:stCondLst>
                                    <p:cond delay="0"/>
                                  </p:stCondLst>
                                  <p:childTnLst>
                                    <p:set>
                                      <p:cBhvr>
                                        <p:cTn id="294" dur="1" fill="hold">
                                          <p:stCondLst>
                                            <p:cond delay="0"/>
                                          </p:stCondLst>
                                        </p:cTn>
                                        <p:tgtEl>
                                          <p:spTgt spid="135"/>
                                        </p:tgtEl>
                                        <p:attrNameLst>
                                          <p:attrName>style.visibility</p:attrName>
                                        </p:attrNameLst>
                                      </p:cBhvr>
                                      <p:to>
                                        <p:strVal val="visible"/>
                                      </p:to>
                                    </p:set>
                                    <p:animEffect transition="in" filter="wipe(down)">
                                      <p:cBhvr>
                                        <p:cTn id="295" dur="58">
                                          <p:stCondLst>
                                            <p:cond delay="0"/>
                                          </p:stCondLst>
                                        </p:cTn>
                                        <p:tgtEl>
                                          <p:spTgt spid="135"/>
                                        </p:tgtEl>
                                      </p:cBhvr>
                                    </p:animEffect>
                                    <p:anim calcmode="lin" valueType="num">
                                      <p:cBhvr>
                                        <p:cTn id="296" dur="182" tmFilter="0,0; 0.14,0.36; 0.43,0.73; 0.71,0.91; 1.0,1.0">
                                          <p:stCondLst>
                                            <p:cond delay="0"/>
                                          </p:stCondLst>
                                        </p:cTn>
                                        <p:tgtEl>
                                          <p:spTgt spid="135"/>
                                        </p:tgtEl>
                                        <p:attrNameLst>
                                          <p:attrName>ppt_x</p:attrName>
                                        </p:attrNameLst>
                                      </p:cBhvr>
                                      <p:tavLst>
                                        <p:tav tm="0">
                                          <p:val>
                                            <p:strVal val="#ppt_x-0.25"/>
                                          </p:val>
                                        </p:tav>
                                        <p:tav tm="100000">
                                          <p:val>
                                            <p:strVal val="#ppt_x"/>
                                          </p:val>
                                        </p:tav>
                                      </p:tavLst>
                                    </p:anim>
                                    <p:anim calcmode="lin" valueType="num">
                                      <p:cBhvr>
                                        <p:cTn id="297" dur="66" tmFilter="0.0,0.0; 0.25,0.07; 0.50,0.2; 0.75,0.467; 1.0,1.0">
                                          <p:stCondLst>
                                            <p:cond delay="0"/>
                                          </p:stCondLst>
                                        </p:cTn>
                                        <p:tgtEl>
                                          <p:spTgt spid="135"/>
                                        </p:tgtEl>
                                        <p:attrNameLst>
                                          <p:attrName>ppt_y</p:attrName>
                                        </p:attrNameLst>
                                      </p:cBhvr>
                                      <p:tavLst>
                                        <p:tav tm="0" fmla="#ppt_y-sin(pi*$)/3">
                                          <p:val>
                                            <p:fltVal val="0.5"/>
                                          </p:val>
                                        </p:tav>
                                        <p:tav tm="100000">
                                          <p:val>
                                            <p:fltVal val="1"/>
                                          </p:val>
                                        </p:tav>
                                      </p:tavLst>
                                    </p:anim>
                                    <p:anim calcmode="lin" valueType="num">
                                      <p:cBhvr>
                                        <p:cTn id="298" dur="66" tmFilter="0, 0; 0.125,0.2665; 0.25,0.4; 0.375,0.465; 0.5,0.5;  0.625,0.535; 0.75,0.6; 0.875,0.7335; 1,1">
                                          <p:stCondLst>
                                            <p:cond delay="66"/>
                                          </p:stCondLst>
                                        </p:cTn>
                                        <p:tgtEl>
                                          <p:spTgt spid="135"/>
                                        </p:tgtEl>
                                        <p:attrNameLst>
                                          <p:attrName>ppt_y</p:attrName>
                                        </p:attrNameLst>
                                      </p:cBhvr>
                                      <p:tavLst>
                                        <p:tav tm="0" fmla="#ppt_y-sin(pi*$)/9">
                                          <p:val>
                                            <p:fltVal val="0"/>
                                          </p:val>
                                        </p:tav>
                                        <p:tav tm="100000">
                                          <p:val>
                                            <p:fltVal val="1"/>
                                          </p:val>
                                        </p:tav>
                                      </p:tavLst>
                                    </p:anim>
                                    <p:anim calcmode="lin" valueType="num">
                                      <p:cBhvr>
                                        <p:cTn id="299" dur="33" tmFilter="0, 0; 0.125,0.2665; 0.25,0.4; 0.375,0.465; 0.5,0.5;  0.625,0.535; 0.75,0.6; 0.875,0.7335; 1,1">
                                          <p:stCondLst>
                                            <p:cond delay="132"/>
                                          </p:stCondLst>
                                        </p:cTn>
                                        <p:tgtEl>
                                          <p:spTgt spid="135"/>
                                        </p:tgtEl>
                                        <p:attrNameLst>
                                          <p:attrName>ppt_y</p:attrName>
                                        </p:attrNameLst>
                                      </p:cBhvr>
                                      <p:tavLst>
                                        <p:tav tm="0" fmla="#ppt_y-sin(pi*$)/27">
                                          <p:val>
                                            <p:fltVal val="0"/>
                                          </p:val>
                                        </p:tav>
                                        <p:tav tm="100000">
                                          <p:val>
                                            <p:fltVal val="1"/>
                                          </p:val>
                                        </p:tav>
                                      </p:tavLst>
                                    </p:anim>
                                    <p:anim calcmode="lin" valueType="num">
                                      <p:cBhvr>
                                        <p:cTn id="300" dur="16" tmFilter="0, 0; 0.125,0.2665; 0.25,0.4; 0.375,0.465; 0.5,0.5;  0.625,0.535; 0.75,0.6; 0.875,0.7335; 1,1">
                                          <p:stCondLst>
                                            <p:cond delay="166"/>
                                          </p:stCondLst>
                                        </p:cTn>
                                        <p:tgtEl>
                                          <p:spTgt spid="135"/>
                                        </p:tgtEl>
                                        <p:attrNameLst>
                                          <p:attrName>ppt_y</p:attrName>
                                        </p:attrNameLst>
                                      </p:cBhvr>
                                      <p:tavLst>
                                        <p:tav tm="0" fmla="#ppt_y-sin(pi*$)/81">
                                          <p:val>
                                            <p:fltVal val="0"/>
                                          </p:val>
                                        </p:tav>
                                        <p:tav tm="100000">
                                          <p:val>
                                            <p:fltVal val="1"/>
                                          </p:val>
                                        </p:tav>
                                      </p:tavLst>
                                    </p:anim>
                                    <p:animScale>
                                      <p:cBhvr>
                                        <p:cTn id="301" dur="3">
                                          <p:stCondLst>
                                            <p:cond delay="65"/>
                                          </p:stCondLst>
                                        </p:cTn>
                                        <p:tgtEl>
                                          <p:spTgt spid="135"/>
                                        </p:tgtEl>
                                      </p:cBhvr>
                                      <p:to x="100000" y="60000"/>
                                    </p:animScale>
                                    <p:animScale>
                                      <p:cBhvr>
                                        <p:cTn id="302" dur="17" decel="50000">
                                          <p:stCondLst>
                                            <p:cond delay="68"/>
                                          </p:stCondLst>
                                        </p:cTn>
                                        <p:tgtEl>
                                          <p:spTgt spid="135"/>
                                        </p:tgtEl>
                                      </p:cBhvr>
                                      <p:to x="100000" y="100000"/>
                                    </p:animScale>
                                    <p:animScale>
                                      <p:cBhvr>
                                        <p:cTn id="303" dur="3">
                                          <p:stCondLst>
                                            <p:cond delay="131"/>
                                          </p:stCondLst>
                                        </p:cTn>
                                        <p:tgtEl>
                                          <p:spTgt spid="135"/>
                                        </p:tgtEl>
                                      </p:cBhvr>
                                      <p:to x="100000" y="80000"/>
                                    </p:animScale>
                                    <p:animScale>
                                      <p:cBhvr>
                                        <p:cTn id="304" dur="17" decel="50000">
                                          <p:stCondLst>
                                            <p:cond delay="134"/>
                                          </p:stCondLst>
                                        </p:cTn>
                                        <p:tgtEl>
                                          <p:spTgt spid="135"/>
                                        </p:tgtEl>
                                      </p:cBhvr>
                                      <p:to x="100000" y="100000"/>
                                    </p:animScale>
                                    <p:animScale>
                                      <p:cBhvr>
                                        <p:cTn id="305" dur="3">
                                          <p:stCondLst>
                                            <p:cond delay="164"/>
                                          </p:stCondLst>
                                        </p:cTn>
                                        <p:tgtEl>
                                          <p:spTgt spid="135"/>
                                        </p:tgtEl>
                                      </p:cBhvr>
                                      <p:to x="100000" y="90000"/>
                                    </p:animScale>
                                    <p:animScale>
                                      <p:cBhvr>
                                        <p:cTn id="306" dur="17" decel="50000">
                                          <p:stCondLst>
                                            <p:cond delay="167"/>
                                          </p:stCondLst>
                                        </p:cTn>
                                        <p:tgtEl>
                                          <p:spTgt spid="135"/>
                                        </p:tgtEl>
                                      </p:cBhvr>
                                      <p:to x="100000" y="100000"/>
                                    </p:animScale>
                                    <p:animScale>
                                      <p:cBhvr>
                                        <p:cTn id="307" dur="3">
                                          <p:stCondLst>
                                            <p:cond delay="181"/>
                                          </p:stCondLst>
                                        </p:cTn>
                                        <p:tgtEl>
                                          <p:spTgt spid="135"/>
                                        </p:tgtEl>
                                      </p:cBhvr>
                                      <p:to x="100000" y="95000"/>
                                    </p:animScale>
                                    <p:animScale>
                                      <p:cBhvr>
                                        <p:cTn id="308" dur="17" decel="50000">
                                          <p:stCondLst>
                                            <p:cond delay="183"/>
                                          </p:stCondLst>
                                        </p:cTn>
                                        <p:tgtEl>
                                          <p:spTgt spid="135"/>
                                        </p:tgtEl>
                                      </p:cBhvr>
                                      <p:to x="100000" y="100000"/>
                                    </p:animScale>
                                  </p:childTnLst>
                                </p:cTn>
                              </p:par>
                            </p:childTnLst>
                          </p:cTn>
                        </p:par>
                        <p:par>
                          <p:cTn id="309" fill="hold">
                            <p:stCondLst>
                              <p:cond delay="5550"/>
                            </p:stCondLst>
                            <p:childTnLst>
                              <p:par>
                                <p:cTn id="310" presetID="26" presetClass="entr" presetSubtype="0" fill="hold" grpId="0" nodeType="afterEffect">
                                  <p:stCondLst>
                                    <p:cond delay="0"/>
                                  </p:stCondLst>
                                  <p:childTnLst>
                                    <p:set>
                                      <p:cBhvr>
                                        <p:cTn id="311" dur="1" fill="hold">
                                          <p:stCondLst>
                                            <p:cond delay="0"/>
                                          </p:stCondLst>
                                        </p:cTn>
                                        <p:tgtEl>
                                          <p:spTgt spid="136"/>
                                        </p:tgtEl>
                                        <p:attrNameLst>
                                          <p:attrName>style.visibility</p:attrName>
                                        </p:attrNameLst>
                                      </p:cBhvr>
                                      <p:to>
                                        <p:strVal val="visible"/>
                                      </p:to>
                                    </p:set>
                                    <p:animEffect transition="in" filter="wipe(down)">
                                      <p:cBhvr>
                                        <p:cTn id="312" dur="58">
                                          <p:stCondLst>
                                            <p:cond delay="0"/>
                                          </p:stCondLst>
                                        </p:cTn>
                                        <p:tgtEl>
                                          <p:spTgt spid="136"/>
                                        </p:tgtEl>
                                      </p:cBhvr>
                                    </p:animEffect>
                                    <p:anim calcmode="lin" valueType="num">
                                      <p:cBhvr>
                                        <p:cTn id="313" dur="182" tmFilter="0,0; 0.14,0.36; 0.43,0.73; 0.71,0.91; 1.0,1.0">
                                          <p:stCondLst>
                                            <p:cond delay="0"/>
                                          </p:stCondLst>
                                        </p:cTn>
                                        <p:tgtEl>
                                          <p:spTgt spid="136"/>
                                        </p:tgtEl>
                                        <p:attrNameLst>
                                          <p:attrName>ppt_x</p:attrName>
                                        </p:attrNameLst>
                                      </p:cBhvr>
                                      <p:tavLst>
                                        <p:tav tm="0">
                                          <p:val>
                                            <p:strVal val="#ppt_x-0.25"/>
                                          </p:val>
                                        </p:tav>
                                        <p:tav tm="100000">
                                          <p:val>
                                            <p:strVal val="#ppt_x"/>
                                          </p:val>
                                        </p:tav>
                                      </p:tavLst>
                                    </p:anim>
                                    <p:anim calcmode="lin" valueType="num">
                                      <p:cBhvr>
                                        <p:cTn id="314" dur="66" tmFilter="0.0,0.0; 0.25,0.07; 0.50,0.2; 0.75,0.467; 1.0,1.0">
                                          <p:stCondLst>
                                            <p:cond delay="0"/>
                                          </p:stCondLst>
                                        </p:cTn>
                                        <p:tgtEl>
                                          <p:spTgt spid="136"/>
                                        </p:tgtEl>
                                        <p:attrNameLst>
                                          <p:attrName>ppt_y</p:attrName>
                                        </p:attrNameLst>
                                      </p:cBhvr>
                                      <p:tavLst>
                                        <p:tav tm="0" fmla="#ppt_y-sin(pi*$)/3">
                                          <p:val>
                                            <p:fltVal val="0.5"/>
                                          </p:val>
                                        </p:tav>
                                        <p:tav tm="100000">
                                          <p:val>
                                            <p:fltVal val="1"/>
                                          </p:val>
                                        </p:tav>
                                      </p:tavLst>
                                    </p:anim>
                                    <p:anim calcmode="lin" valueType="num">
                                      <p:cBhvr>
                                        <p:cTn id="315" dur="66" tmFilter="0, 0; 0.125,0.2665; 0.25,0.4; 0.375,0.465; 0.5,0.5;  0.625,0.535; 0.75,0.6; 0.875,0.7335; 1,1">
                                          <p:stCondLst>
                                            <p:cond delay="66"/>
                                          </p:stCondLst>
                                        </p:cTn>
                                        <p:tgtEl>
                                          <p:spTgt spid="136"/>
                                        </p:tgtEl>
                                        <p:attrNameLst>
                                          <p:attrName>ppt_y</p:attrName>
                                        </p:attrNameLst>
                                      </p:cBhvr>
                                      <p:tavLst>
                                        <p:tav tm="0" fmla="#ppt_y-sin(pi*$)/9">
                                          <p:val>
                                            <p:fltVal val="0"/>
                                          </p:val>
                                        </p:tav>
                                        <p:tav tm="100000">
                                          <p:val>
                                            <p:fltVal val="1"/>
                                          </p:val>
                                        </p:tav>
                                      </p:tavLst>
                                    </p:anim>
                                    <p:anim calcmode="lin" valueType="num">
                                      <p:cBhvr>
                                        <p:cTn id="316" dur="33" tmFilter="0, 0; 0.125,0.2665; 0.25,0.4; 0.375,0.465; 0.5,0.5;  0.625,0.535; 0.75,0.6; 0.875,0.7335; 1,1">
                                          <p:stCondLst>
                                            <p:cond delay="132"/>
                                          </p:stCondLst>
                                        </p:cTn>
                                        <p:tgtEl>
                                          <p:spTgt spid="136"/>
                                        </p:tgtEl>
                                        <p:attrNameLst>
                                          <p:attrName>ppt_y</p:attrName>
                                        </p:attrNameLst>
                                      </p:cBhvr>
                                      <p:tavLst>
                                        <p:tav tm="0" fmla="#ppt_y-sin(pi*$)/27">
                                          <p:val>
                                            <p:fltVal val="0"/>
                                          </p:val>
                                        </p:tav>
                                        <p:tav tm="100000">
                                          <p:val>
                                            <p:fltVal val="1"/>
                                          </p:val>
                                        </p:tav>
                                      </p:tavLst>
                                    </p:anim>
                                    <p:anim calcmode="lin" valueType="num">
                                      <p:cBhvr>
                                        <p:cTn id="317" dur="16" tmFilter="0, 0; 0.125,0.2665; 0.25,0.4; 0.375,0.465; 0.5,0.5;  0.625,0.535; 0.75,0.6; 0.875,0.7335; 1,1">
                                          <p:stCondLst>
                                            <p:cond delay="166"/>
                                          </p:stCondLst>
                                        </p:cTn>
                                        <p:tgtEl>
                                          <p:spTgt spid="136"/>
                                        </p:tgtEl>
                                        <p:attrNameLst>
                                          <p:attrName>ppt_y</p:attrName>
                                        </p:attrNameLst>
                                      </p:cBhvr>
                                      <p:tavLst>
                                        <p:tav tm="0" fmla="#ppt_y-sin(pi*$)/81">
                                          <p:val>
                                            <p:fltVal val="0"/>
                                          </p:val>
                                        </p:tav>
                                        <p:tav tm="100000">
                                          <p:val>
                                            <p:fltVal val="1"/>
                                          </p:val>
                                        </p:tav>
                                      </p:tavLst>
                                    </p:anim>
                                    <p:animScale>
                                      <p:cBhvr>
                                        <p:cTn id="318" dur="3">
                                          <p:stCondLst>
                                            <p:cond delay="65"/>
                                          </p:stCondLst>
                                        </p:cTn>
                                        <p:tgtEl>
                                          <p:spTgt spid="136"/>
                                        </p:tgtEl>
                                      </p:cBhvr>
                                      <p:to x="100000" y="60000"/>
                                    </p:animScale>
                                    <p:animScale>
                                      <p:cBhvr>
                                        <p:cTn id="319" dur="17" decel="50000">
                                          <p:stCondLst>
                                            <p:cond delay="68"/>
                                          </p:stCondLst>
                                        </p:cTn>
                                        <p:tgtEl>
                                          <p:spTgt spid="136"/>
                                        </p:tgtEl>
                                      </p:cBhvr>
                                      <p:to x="100000" y="100000"/>
                                    </p:animScale>
                                    <p:animScale>
                                      <p:cBhvr>
                                        <p:cTn id="320" dur="3">
                                          <p:stCondLst>
                                            <p:cond delay="131"/>
                                          </p:stCondLst>
                                        </p:cTn>
                                        <p:tgtEl>
                                          <p:spTgt spid="136"/>
                                        </p:tgtEl>
                                      </p:cBhvr>
                                      <p:to x="100000" y="80000"/>
                                    </p:animScale>
                                    <p:animScale>
                                      <p:cBhvr>
                                        <p:cTn id="321" dur="17" decel="50000">
                                          <p:stCondLst>
                                            <p:cond delay="134"/>
                                          </p:stCondLst>
                                        </p:cTn>
                                        <p:tgtEl>
                                          <p:spTgt spid="136"/>
                                        </p:tgtEl>
                                      </p:cBhvr>
                                      <p:to x="100000" y="100000"/>
                                    </p:animScale>
                                    <p:animScale>
                                      <p:cBhvr>
                                        <p:cTn id="322" dur="3">
                                          <p:stCondLst>
                                            <p:cond delay="164"/>
                                          </p:stCondLst>
                                        </p:cTn>
                                        <p:tgtEl>
                                          <p:spTgt spid="136"/>
                                        </p:tgtEl>
                                      </p:cBhvr>
                                      <p:to x="100000" y="90000"/>
                                    </p:animScale>
                                    <p:animScale>
                                      <p:cBhvr>
                                        <p:cTn id="323" dur="17" decel="50000">
                                          <p:stCondLst>
                                            <p:cond delay="167"/>
                                          </p:stCondLst>
                                        </p:cTn>
                                        <p:tgtEl>
                                          <p:spTgt spid="136"/>
                                        </p:tgtEl>
                                      </p:cBhvr>
                                      <p:to x="100000" y="100000"/>
                                    </p:animScale>
                                    <p:animScale>
                                      <p:cBhvr>
                                        <p:cTn id="324" dur="3">
                                          <p:stCondLst>
                                            <p:cond delay="181"/>
                                          </p:stCondLst>
                                        </p:cTn>
                                        <p:tgtEl>
                                          <p:spTgt spid="136"/>
                                        </p:tgtEl>
                                      </p:cBhvr>
                                      <p:to x="100000" y="95000"/>
                                    </p:animScale>
                                    <p:animScale>
                                      <p:cBhvr>
                                        <p:cTn id="325" dur="17" decel="50000">
                                          <p:stCondLst>
                                            <p:cond delay="183"/>
                                          </p:stCondLst>
                                        </p:cTn>
                                        <p:tgtEl>
                                          <p:spTgt spid="136"/>
                                        </p:tgtEl>
                                      </p:cBhvr>
                                      <p:to x="100000" y="100000"/>
                                    </p:animScale>
                                  </p:childTnLst>
                                </p:cTn>
                              </p:par>
                            </p:childTnLst>
                          </p:cTn>
                        </p:par>
                        <p:par>
                          <p:cTn id="326" fill="hold">
                            <p:stCondLst>
                              <p:cond delay="5750"/>
                            </p:stCondLst>
                            <p:childTnLst>
                              <p:par>
                                <p:cTn id="327" presetID="26" presetClass="entr" presetSubtype="0" fill="hold" grpId="0" nodeType="afterEffect">
                                  <p:stCondLst>
                                    <p:cond delay="0"/>
                                  </p:stCondLst>
                                  <p:childTnLst>
                                    <p:set>
                                      <p:cBhvr>
                                        <p:cTn id="328" dur="1" fill="hold">
                                          <p:stCondLst>
                                            <p:cond delay="0"/>
                                          </p:stCondLst>
                                        </p:cTn>
                                        <p:tgtEl>
                                          <p:spTgt spid="137"/>
                                        </p:tgtEl>
                                        <p:attrNameLst>
                                          <p:attrName>style.visibility</p:attrName>
                                        </p:attrNameLst>
                                      </p:cBhvr>
                                      <p:to>
                                        <p:strVal val="visible"/>
                                      </p:to>
                                    </p:set>
                                    <p:animEffect transition="in" filter="wipe(down)">
                                      <p:cBhvr>
                                        <p:cTn id="329" dur="58">
                                          <p:stCondLst>
                                            <p:cond delay="0"/>
                                          </p:stCondLst>
                                        </p:cTn>
                                        <p:tgtEl>
                                          <p:spTgt spid="137"/>
                                        </p:tgtEl>
                                      </p:cBhvr>
                                    </p:animEffect>
                                    <p:anim calcmode="lin" valueType="num">
                                      <p:cBhvr>
                                        <p:cTn id="330" dur="182" tmFilter="0,0; 0.14,0.36; 0.43,0.73; 0.71,0.91; 1.0,1.0">
                                          <p:stCondLst>
                                            <p:cond delay="0"/>
                                          </p:stCondLst>
                                        </p:cTn>
                                        <p:tgtEl>
                                          <p:spTgt spid="137"/>
                                        </p:tgtEl>
                                        <p:attrNameLst>
                                          <p:attrName>ppt_x</p:attrName>
                                        </p:attrNameLst>
                                      </p:cBhvr>
                                      <p:tavLst>
                                        <p:tav tm="0">
                                          <p:val>
                                            <p:strVal val="#ppt_x-0.25"/>
                                          </p:val>
                                        </p:tav>
                                        <p:tav tm="100000">
                                          <p:val>
                                            <p:strVal val="#ppt_x"/>
                                          </p:val>
                                        </p:tav>
                                      </p:tavLst>
                                    </p:anim>
                                    <p:anim calcmode="lin" valueType="num">
                                      <p:cBhvr>
                                        <p:cTn id="331" dur="66" tmFilter="0.0,0.0; 0.25,0.07; 0.50,0.2; 0.75,0.467; 1.0,1.0">
                                          <p:stCondLst>
                                            <p:cond delay="0"/>
                                          </p:stCondLst>
                                        </p:cTn>
                                        <p:tgtEl>
                                          <p:spTgt spid="137"/>
                                        </p:tgtEl>
                                        <p:attrNameLst>
                                          <p:attrName>ppt_y</p:attrName>
                                        </p:attrNameLst>
                                      </p:cBhvr>
                                      <p:tavLst>
                                        <p:tav tm="0" fmla="#ppt_y-sin(pi*$)/3">
                                          <p:val>
                                            <p:fltVal val="0.5"/>
                                          </p:val>
                                        </p:tav>
                                        <p:tav tm="100000">
                                          <p:val>
                                            <p:fltVal val="1"/>
                                          </p:val>
                                        </p:tav>
                                      </p:tavLst>
                                    </p:anim>
                                    <p:anim calcmode="lin" valueType="num">
                                      <p:cBhvr>
                                        <p:cTn id="332" dur="66" tmFilter="0, 0; 0.125,0.2665; 0.25,0.4; 0.375,0.465; 0.5,0.5;  0.625,0.535; 0.75,0.6; 0.875,0.7335; 1,1">
                                          <p:stCondLst>
                                            <p:cond delay="66"/>
                                          </p:stCondLst>
                                        </p:cTn>
                                        <p:tgtEl>
                                          <p:spTgt spid="137"/>
                                        </p:tgtEl>
                                        <p:attrNameLst>
                                          <p:attrName>ppt_y</p:attrName>
                                        </p:attrNameLst>
                                      </p:cBhvr>
                                      <p:tavLst>
                                        <p:tav tm="0" fmla="#ppt_y-sin(pi*$)/9">
                                          <p:val>
                                            <p:fltVal val="0"/>
                                          </p:val>
                                        </p:tav>
                                        <p:tav tm="100000">
                                          <p:val>
                                            <p:fltVal val="1"/>
                                          </p:val>
                                        </p:tav>
                                      </p:tavLst>
                                    </p:anim>
                                    <p:anim calcmode="lin" valueType="num">
                                      <p:cBhvr>
                                        <p:cTn id="333" dur="33" tmFilter="0, 0; 0.125,0.2665; 0.25,0.4; 0.375,0.465; 0.5,0.5;  0.625,0.535; 0.75,0.6; 0.875,0.7335; 1,1">
                                          <p:stCondLst>
                                            <p:cond delay="132"/>
                                          </p:stCondLst>
                                        </p:cTn>
                                        <p:tgtEl>
                                          <p:spTgt spid="137"/>
                                        </p:tgtEl>
                                        <p:attrNameLst>
                                          <p:attrName>ppt_y</p:attrName>
                                        </p:attrNameLst>
                                      </p:cBhvr>
                                      <p:tavLst>
                                        <p:tav tm="0" fmla="#ppt_y-sin(pi*$)/27">
                                          <p:val>
                                            <p:fltVal val="0"/>
                                          </p:val>
                                        </p:tav>
                                        <p:tav tm="100000">
                                          <p:val>
                                            <p:fltVal val="1"/>
                                          </p:val>
                                        </p:tav>
                                      </p:tavLst>
                                    </p:anim>
                                    <p:anim calcmode="lin" valueType="num">
                                      <p:cBhvr>
                                        <p:cTn id="334" dur="16" tmFilter="0, 0; 0.125,0.2665; 0.25,0.4; 0.375,0.465; 0.5,0.5;  0.625,0.535; 0.75,0.6; 0.875,0.7335; 1,1">
                                          <p:stCondLst>
                                            <p:cond delay="166"/>
                                          </p:stCondLst>
                                        </p:cTn>
                                        <p:tgtEl>
                                          <p:spTgt spid="137"/>
                                        </p:tgtEl>
                                        <p:attrNameLst>
                                          <p:attrName>ppt_y</p:attrName>
                                        </p:attrNameLst>
                                      </p:cBhvr>
                                      <p:tavLst>
                                        <p:tav tm="0" fmla="#ppt_y-sin(pi*$)/81">
                                          <p:val>
                                            <p:fltVal val="0"/>
                                          </p:val>
                                        </p:tav>
                                        <p:tav tm="100000">
                                          <p:val>
                                            <p:fltVal val="1"/>
                                          </p:val>
                                        </p:tav>
                                      </p:tavLst>
                                    </p:anim>
                                    <p:animScale>
                                      <p:cBhvr>
                                        <p:cTn id="335" dur="3">
                                          <p:stCondLst>
                                            <p:cond delay="65"/>
                                          </p:stCondLst>
                                        </p:cTn>
                                        <p:tgtEl>
                                          <p:spTgt spid="137"/>
                                        </p:tgtEl>
                                      </p:cBhvr>
                                      <p:to x="100000" y="60000"/>
                                    </p:animScale>
                                    <p:animScale>
                                      <p:cBhvr>
                                        <p:cTn id="336" dur="17" decel="50000">
                                          <p:stCondLst>
                                            <p:cond delay="68"/>
                                          </p:stCondLst>
                                        </p:cTn>
                                        <p:tgtEl>
                                          <p:spTgt spid="137"/>
                                        </p:tgtEl>
                                      </p:cBhvr>
                                      <p:to x="100000" y="100000"/>
                                    </p:animScale>
                                    <p:animScale>
                                      <p:cBhvr>
                                        <p:cTn id="337" dur="3">
                                          <p:stCondLst>
                                            <p:cond delay="131"/>
                                          </p:stCondLst>
                                        </p:cTn>
                                        <p:tgtEl>
                                          <p:spTgt spid="137"/>
                                        </p:tgtEl>
                                      </p:cBhvr>
                                      <p:to x="100000" y="80000"/>
                                    </p:animScale>
                                    <p:animScale>
                                      <p:cBhvr>
                                        <p:cTn id="338" dur="17" decel="50000">
                                          <p:stCondLst>
                                            <p:cond delay="134"/>
                                          </p:stCondLst>
                                        </p:cTn>
                                        <p:tgtEl>
                                          <p:spTgt spid="137"/>
                                        </p:tgtEl>
                                      </p:cBhvr>
                                      <p:to x="100000" y="100000"/>
                                    </p:animScale>
                                    <p:animScale>
                                      <p:cBhvr>
                                        <p:cTn id="339" dur="3">
                                          <p:stCondLst>
                                            <p:cond delay="164"/>
                                          </p:stCondLst>
                                        </p:cTn>
                                        <p:tgtEl>
                                          <p:spTgt spid="137"/>
                                        </p:tgtEl>
                                      </p:cBhvr>
                                      <p:to x="100000" y="90000"/>
                                    </p:animScale>
                                    <p:animScale>
                                      <p:cBhvr>
                                        <p:cTn id="340" dur="17" decel="50000">
                                          <p:stCondLst>
                                            <p:cond delay="167"/>
                                          </p:stCondLst>
                                        </p:cTn>
                                        <p:tgtEl>
                                          <p:spTgt spid="137"/>
                                        </p:tgtEl>
                                      </p:cBhvr>
                                      <p:to x="100000" y="100000"/>
                                    </p:animScale>
                                    <p:animScale>
                                      <p:cBhvr>
                                        <p:cTn id="341" dur="3">
                                          <p:stCondLst>
                                            <p:cond delay="181"/>
                                          </p:stCondLst>
                                        </p:cTn>
                                        <p:tgtEl>
                                          <p:spTgt spid="137"/>
                                        </p:tgtEl>
                                      </p:cBhvr>
                                      <p:to x="100000" y="95000"/>
                                    </p:animScale>
                                    <p:animScale>
                                      <p:cBhvr>
                                        <p:cTn id="342" dur="17" decel="50000">
                                          <p:stCondLst>
                                            <p:cond delay="183"/>
                                          </p:stCondLst>
                                        </p:cTn>
                                        <p:tgtEl>
                                          <p:spTgt spid="137"/>
                                        </p:tgtEl>
                                      </p:cBhvr>
                                      <p:to x="100000" y="100000"/>
                                    </p:animScale>
                                  </p:childTnLst>
                                </p:cTn>
                              </p:par>
                            </p:childTnLst>
                          </p:cTn>
                        </p:par>
                        <p:par>
                          <p:cTn id="343" fill="hold">
                            <p:stCondLst>
                              <p:cond delay="5950"/>
                            </p:stCondLst>
                            <p:childTnLst>
                              <p:par>
                                <p:cTn id="344" presetID="26" presetClass="entr" presetSubtype="0" fill="hold" grpId="0" nodeType="afterEffect">
                                  <p:stCondLst>
                                    <p:cond delay="0"/>
                                  </p:stCondLst>
                                  <p:childTnLst>
                                    <p:set>
                                      <p:cBhvr>
                                        <p:cTn id="345" dur="1" fill="hold">
                                          <p:stCondLst>
                                            <p:cond delay="0"/>
                                          </p:stCondLst>
                                        </p:cTn>
                                        <p:tgtEl>
                                          <p:spTgt spid="138"/>
                                        </p:tgtEl>
                                        <p:attrNameLst>
                                          <p:attrName>style.visibility</p:attrName>
                                        </p:attrNameLst>
                                      </p:cBhvr>
                                      <p:to>
                                        <p:strVal val="visible"/>
                                      </p:to>
                                    </p:set>
                                    <p:animEffect transition="in" filter="wipe(down)">
                                      <p:cBhvr>
                                        <p:cTn id="346" dur="58">
                                          <p:stCondLst>
                                            <p:cond delay="0"/>
                                          </p:stCondLst>
                                        </p:cTn>
                                        <p:tgtEl>
                                          <p:spTgt spid="138"/>
                                        </p:tgtEl>
                                      </p:cBhvr>
                                    </p:animEffect>
                                    <p:anim calcmode="lin" valueType="num">
                                      <p:cBhvr>
                                        <p:cTn id="347" dur="182" tmFilter="0,0; 0.14,0.36; 0.43,0.73; 0.71,0.91; 1.0,1.0">
                                          <p:stCondLst>
                                            <p:cond delay="0"/>
                                          </p:stCondLst>
                                        </p:cTn>
                                        <p:tgtEl>
                                          <p:spTgt spid="138"/>
                                        </p:tgtEl>
                                        <p:attrNameLst>
                                          <p:attrName>ppt_x</p:attrName>
                                        </p:attrNameLst>
                                      </p:cBhvr>
                                      <p:tavLst>
                                        <p:tav tm="0">
                                          <p:val>
                                            <p:strVal val="#ppt_x-0.25"/>
                                          </p:val>
                                        </p:tav>
                                        <p:tav tm="100000">
                                          <p:val>
                                            <p:strVal val="#ppt_x"/>
                                          </p:val>
                                        </p:tav>
                                      </p:tavLst>
                                    </p:anim>
                                    <p:anim calcmode="lin" valueType="num">
                                      <p:cBhvr>
                                        <p:cTn id="348" dur="66" tmFilter="0.0,0.0; 0.25,0.07; 0.50,0.2; 0.75,0.467; 1.0,1.0">
                                          <p:stCondLst>
                                            <p:cond delay="0"/>
                                          </p:stCondLst>
                                        </p:cTn>
                                        <p:tgtEl>
                                          <p:spTgt spid="138"/>
                                        </p:tgtEl>
                                        <p:attrNameLst>
                                          <p:attrName>ppt_y</p:attrName>
                                        </p:attrNameLst>
                                      </p:cBhvr>
                                      <p:tavLst>
                                        <p:tav tm="0" fmla="#ppt_y-sin(pi*$)/3">
                                          <p:val>
                                            <p:fltVal val="0.5"/>
                                          </p:val>
                                        </p:tav>
                                        <p:tav tm="100000">
                                          <p:val>
                                            <p:fltVal val="1"/>
                                          </p:val>
                                        </p:tav>
                                      </p:tavLst>
                                    </p:anim>
                                    <p:anim calcmode="lin" valueType="num">
                                      <p:cBhvr>
                                        <p:cTn id="349" dur="66" tmFilter="0, 0; 0.125,0.2665; 0.25,0.4; 0.375,0.465; 0.5,0.5;  0.625,0.535; 0.75,0.6; 0.875,0.7335; 1,1">
                                          <p:stCondLst>
                                            <p:cond delay="66"/>
                                          </p:stCondLst>
                                        </p:cTn>
                                        <p:tgtEl>
                                          <p:spTgt spid="138"/>
                                        </p:tgtEl>
                                        <p:attrNameLst>
                                          <p:attrName>ppt_y</p:attrName>
                                        </p:attrNameLst>
                                      </p:cBhvr>
                                      <p:tavLst>
                                        <p:tav tm="0" fmla="#ppt_y-sin(pi*$)/9">
                                          <p:val>
                                            <p:fltVal val="0"/>
                                          </p:val>
                                        </p:tav>
                                        <p:tav tm="100000">
                                          <p:val>
                                            <p:fltVal val="1"/>
                                          </p:val>
                                        </p:tav>
                                      </p:tavLst>
                                    </p:anim>
                                    <p:anim calcmode="lin" valueType="num">
                                      <p:cBhvr>
                                        <p:cTn id="350" dur="33" tmFilter="0, 0; 0.125,0.2665; 0.25,0.4; 0.375,0.465; 0.5,0.5;  0.625,0.535; 0.75,0.6; 0.875,0.7335; 1,1">
                                          <p:stCondLst>
                                            <p:cond delay="132"/>
                                          </p:stCondLst>
                                        </p:cTn>
                                        <p:tgtEl>
                                          <p:spTgt spid="138"/>
                                        </p:tgtEl>
                                        <p:attrNameLst>
                                          <p:attrName>ppt_y</p:attrName>
                                        </p:attrNameLst>
                                      </p:cBhvr>
                                      <p:tavLst>
                                        <p:tav tm="0" fmla="#ppt_y-sin(pi*$)/27">
                                          <p:val>
                                            <p:fltVal val="0"/>
                                          </p:val>
                                        </p:tav>
                                        <p:tav tm="100000">
                                          <p:val>
                                            <p:fltVal val="1"/>
                                          </p:val>
                                        </p:tav>
                                      </p:tavLst>
                                    </p:anim>
                                    <p:anim calcmode="lin" valueType="num">
                                      <p:cBhvr>
                                        <p:cTn id="351" dur="16" tmFilter="0, 0; 0.125,0.2665; 0.25,0.4; 0.375,0.465; 0.5,0.5;  0.625,0.535; 0.75,0.6; 0.875,0.7335; 1,1">
                                          <p:stCondLst>
                                            <p:cond delay="166"/>
                                          </p:stCondLst>
                                        </p:cTn>
                                        <p:tgtEl>
                                          <p:spTgt spid="138"/>
                                        </p:tgtEl>
                                        <p:attrNameLst>
                                          <p:attrName>ppt_y</p:attrName>
                                        </p:attrNameLst>
                                      </p:cBhvr>
                                      <p:tavLst>
                                        <p:tav tm="0" fmla="#ppt_y-sin(pi*$)/81">
                                          <p:val>
                                            <p:fltVal val="0"/>
                                          </p:val>
                                        </p:tav>
                                        <p:tav tm="100000">
                                          <p:val>
                                            <p:fltVal val="1"/>
                                          </p:val>
                                        </p:tav>
                                      </p:tavLst>
                                    </p:anim>
                                    <p:animScale>
                                      <p:cBhvr>
                                        <p:cTn id="352" dur="3">
                                          <p:stCondLst>
                                            <p:cond delay="65"/>
                                          </p:stCondLst>
                                        </p:cTn>
                                        <p:tgtEl>
                                          <p:spTgt spid="138"/>
                                        </p:tgtEl>
                                      </p:cBhvr>
                                      <p:to x="100000" y="60000"/>
                                    </p:animScale>
                                    <p:animScale>
                                      <p:cBhvr>
                                        <p:cTn id="353" dur="17" decel="50000">
                                          <p:stCondLst>
                                            <p:cond delay="68"/>
                                          </p:stCondLst>
                                        </p:cTn>
                                        <p:tgtEl>
                                          <p:spTgt spid="138"/>
                                        </p:tgtEl>
                                      </p:cBhvr>
                                      <p:to x="100000" y="100000"/>
                                    </p:animScale>
                                    <p:animScale>
                                      <p:cBhvr>
                                        <p:cTn id="354" dur="3">
                                          <p:stCondLst>
                                            <p:cond delay="131"/>
                                          </p:stCondLst>
                                        </p:cTn>
                                        <p:tgtEl>
                                          <p:spTgt spid="138"/>
                                        </p:tgtEl>
                                      </p:cBhvr>
                                      <p:to x="100000" y="80000"/>
                                    </p:animScale>
                                    <p:animScale>
                                      <p:cBhvr>
                                        <p:cTn id="355" dur="17" decel="50000">
                                          <p:stCondLst>
                                            <p:cond delay="134"/>
                                          </p:stCondLst>
                                        </p:cTn>
                                        <p:tgtEl>
                                          <p:spTgt spid="138"/>
                                        </p:tgtEl>
                                      </p:cBhvr>
                                      <p:to x="100000" y="100000"/>
                                    </p:animScale>
                                    <p:animScale>
                                      <p:cBhvr>
                                        <p:cTn id="356" dur="3">
                                          <p:stCondLst>
                                            <p:cond delay="164"/>
                                          </p:stCondLst>
                                        </p:cTn>
                                        <p:tgtEl>
                                          <p:spTgt spid="138"/>
                                        </p:tgtEl>
                                      </p:cBhvr>
                                      <p:to x="100000" y="90000"/>
                                    </p:animScale>
                                    <p:animScale>
                                      <p:cBhvr>
                                        <p:cTn id="357" dur="17" decel="50000">
                                          <p:stCondLst>
                                            <p:cond delay="167"/>
                                          </p:stCondLst>
                                        </p:cTn>
                                        <p:tgtEl>
                                          <p:spTgt spid="138"/>
                                        </p:tgtEl>
                                      </p:cBhvr>
                                      <p:to x="100000" y="100000"/>
                                    </p:animScale>
                                    <p:animScale>
                                      <p:cBhvr>
                                        <p:cTn id="358" dur="3">
                                          <p:stCondLst>
                                            <p:cond delay="181"/>
                                          </p:stCondLst>
                                        </p:cTn>
                                        <p:tgtEl>
                                          <p:spTgt spid="138"/>
                                        </p:tgtEl>
                                      </p:cBhvr>
                                      <p:to x="100000" y="95000"/>
                                    </p:animScale>
                                    <p:animScale>
                                      <p:cBhvr>
                                        <p:cTn id="359" dur="17" decel="50000">
                                          <p:stCondLst>
                                            <p:cond delay="183"/>
                                          </p:stCondLst>
                                        </p:cTn>
                                        <p:tgtEl>
                                          <p:spTgt spid="138"/>
                                        </p:tgtEl>
                                      </p:cBhvr>
                                      <p:to x="100000" y="100000"/>
                                    </p:animScale>
                                  </p:childTnLst>
                                </p:cTn>
                              </p:par>
                            </p:childTnLst>
                          </p:cTn>
                        </p:par>
                        <p:par>
                          <p:cTn id="360" fill="hold">
                            <p:stCondLst>
                              <p:cond delay="6150"/>
                            </p:stCondLst>
                            <p:childTnLst>
                              <p:par>
                                <p:cTn id="361" presetID="26" presetClass="entr" presetSubtype="0" fill="hold" grpId="0" nodeType="afterEffect">
                                  <p:stCondLst>
                                    <p:cond delay="0"/>
                                  </p:stCondLst>
                                  <p:childTnLst>
                                    <p:set>
                                      <p:cBhvr>
                                        <p:cTn id="362" dur="1" fill="hold">
                                          <p:stCondLst>
                                            <p:cond delay="0"/>
                                          </p:stCondLst>
                                        </p:cTn>
                                        <p:tgtEl>
                                          <p:spTgt spid="139"/>
                                        </p:tgtEl>
                                        <p:attrNameLst>
                                          <p:attrName>style.visibility</p:attrName>
                                        </p:attrNameLst>
                                      </p:cBhvr>
                                      <p:to>
                                        <p:strVal val="visible"/>
                                      </p:to>
                                    </p:set>
                                    <p:animEffect transition="in" filter="wipe(down)">
                                      <p:cBhvr>
                                        <p:cTn id="363" dur="58">
                                          <p:stCondLst>
                                            <p:cond delay="0"/>
                                          </p:stCondLst>
                                        </p:cTn>
                                        <p:tgtEl>
                                          <p:spTgt spid="139"/>
                                        </p:tgtEl>
                                      </p:cBhvr>
                                    </p:animEffect>
                                    <p:anim calcmode="lin" valueType="num">
                                      <p:cBhvr>
                                        <p:cTn id="364" dur="182" tmFilter="0,0; 0.14,0.36; 0.43,0.73; 0.71,0.91; 1.0,1.0">
                                          <p:stCondLst>
                                            <p:cond delay="0"/>
                                          </p:stCondLst>
                                        </p:cTn>
                                        <p:tgtEl>
                                          <p:spTgt spid="139"/>
                                        </p:tgtEl>
                                        <p:attrNameLst>
                                          <p:attrName>ppt_x</p:attrName>
                                        </p:attrNameLst>
                                      </p:cBhvr>
                                      <p:tavLst>
                                        <p:tav tm="0">
                                          <p:val>
                                            <p:strVal val="#ppt_x-0.25"/>
                                          </p:val>
                                        </p:tav>
                                        <p:tav tm="100000">
                                          <p:val>
                                            <p:strVal val="#ppt_x"/>
                                          </p:val>
                                        </p:tav>
                                      </p:tavLst>
                                    </p:anim>
                                    <p:anim calcmode="lin" valueType="num">
                                      <p:cBhvr>
                                        <p:cTn id="365" dur="66" tmFilter="0.0,0.0; 0.25,0.07; 0.50,0.2; 0.75,0.467; 1.0,1.0">
                                          <p:stCondLst>
                                            <p:cond delay="0"/>
                                          </p:stCondLst>
                                        </p:cTn>
                                        <p:tgtEl>
                                          <p:spTgt spid="139"/>
                                        </p:tgtEl>
                                        <p:attrNameLst>
                                          <p:attrName>ppt_y</p:attrName>
                                        </p:attrNameLst>
                                      </p:cBhvr>
                                      <p:tavLst>
                                        <p:tav tm="0" fmla="#ppt_y-sin(pi*$)/3">
                                          <p:val>
                                            <p:fltVal val="0.5"/>
                                          </p:val>
                                        </p:tav>
                                        <p:tav tm="100000">
                                          <p:val>
                                            <p:fltVal val="1"/>
                                          </p:val>
                                        </p:tav>
                                      </p:tavLst>
                                    </p:anim>
                                    <p:anim calcmode="lin" valueType="num">
                                      <p:cBhvr>
                                        <p:cTn id="366" dur="66" tmFilter="0, 0; 0.125,0.2665; 0.25,0.4; 0.375,0.465; 0.5,0.5;  0.625,0.535; 0.75,0.6; 0.875,0.7335; 1,1">
                                          <p:stCondLst>
                                            <p:cond delay="66"/>
                                          </p:stCondLst>
                                        </p:cTn>
                                        <p:tgtEl>
                                          <p:spTgt spid="139"/>
                                        </p:tgtEl>
                                        <p:attrNameLst>
                                          <p:attrName>ppt_y</p:attrName>
                                        </p:attrNameLst>
                                      </p:cBhvr>
                                      <p:tavLst>
                                        <p:tav tm="0" fmla="#ppt_y-sin(pi*$)/9">
                                          <p:val>
                                            <p:fltVal val="0"/>
                                          </p:val>
                                        </p:tav>
                                        <p:tav tm="100000">
                                          <p:val>
                                            <p:fltVal val="1"/>
                                          </p:val>
                                        </p:tav>
                                      </p:tavLst>
                                    </p:anim>
                                    <p:anim calcmode="lin" valueType="num">
                                      <p:cBhvr>
                                        <p:cTn id="367" dur="33" tmFilter="0, 0; 0.125,0.2665; 0.25,0.4; 0.375,0.465; 0.5,0.5;  0.625,0.535; 0.75,0.6; 0.875,0.7335; 1,1">
                                          <p:stCondLst>
                                            <p:cond delay="132"/>
                                          </p:stCondLst>
                                        </p:cTn>
                                        <p:tgtEl>
                                          <p:spTgt spid="139"/>
                                        </p:tgtEl>
                                        <p:attrNameLst>
                                          <p:attrName>ppt_y</p:attrName>
                                        </p:attrNameLst>
                                      </p:cBhvr>
                                      <p:tavLst>
                                        <p:tav tm="0" fmla="#ppt_y-sin(pi*$)/27">
                                          <p:val>
                                            <p:fltVal val="0"/>
                                          </p:val>
                                        </p:tav>
                                        <p:tav tm="100000">
                                          <p:val>
                                            <p:fltVal val="1"/>
                                          </p:val>
                                        </p:tav>
                                      </p:tavLst>
                                    </p:anim>
                                    <p:anim calcmode="lin" valueType="num">
                                      <p:cBhvr>
                                        <p:cTn id="368" dur="16" tmFilter="0, 0; 0.125,0.2665; 0.25,0.4; 0.375,0.465; 0.5,0.5;  0.625,0.535; 0.75,0.6; 0.875,0.7335; 1,1">
                                          <p:stCondLst>
                                            <p:cond delay="166"/>
                                          </p:stCondLst>
                                        </p:cTn>
                                        <p:tgtEl>
                                          <p:spTgt spid="139"/>
                                        </p:tgtEl>
                                        <p:attrNameLst>
                                          <p:attrName>ppt_y</p:attrName>
                                        </p:attrNameLst>
                                      </p:cBhvr>
                                      <p:tavLst>
                                        <p:tav tm="0" fmla="#ppt_y-sin(pi*$)/81">
                                          <p:val>
                                            <p:fltVal val="0"/>
                                          </p:val>
                                        </p:tav>
                                        <p:tav tm="100000">
                                          <p:val>
                                            <p:fltVal val="1"/>
                                          </p:val>
                                        </p:tav>
                                      </p:tavLst>
                                    </p:anim>
                                    <p:animScale>
                                      <p:cBhvr>
                                        <p:cTn id="369" dur="3">
                                          <p:stCondLst>
                                            <p:cond delay="65"/>
                                          </p:stCondLst>
                                        </p:cTn>
                                        <p:tgtEl>
                                          <p:spTgt spid="139"/>
                                        </p:tgtEl>
                                      </p:cBhvr>
                                      <p:to x="100000" y="60000"/>
                                    </p:animScale>
                                    <p:animScale>
                                      <p:cBhvr>
                                        <p:cTn id="370" dur="17" decel="50000">
                                          <p:stCondLst>
                                            <p:cond delay="68"/>
                                          </p:stCondLst>
                                        </p:cTn>
                                        <p:tgtEl>
                                          <p:spTgt spid="139"/>
                                        </p:tgtEl>
                                      </p:cBhvr>
                                      <p:to x="100000" y="100000"/>
                                    </p:animScale>
                                    <p:animScale>
                                      <p:cBhvr>
                                        <p:cTn id="371" dur="3">
                                          <p:stCondLst>
                                            <p:cond delay="131"/>
                                          </p:stCondLst>
                                        </p:cTn>
                                        <p:tgtEl>
                                          <p:spTgt spid="139"/>
                                        </p:tgtEl>
                                      </p:cBhvr>
                                      <p:to x="100000" y="80000"/>
                                    </p:animScale>
                                    <p:animScale>
                                      <p:cBhvr>
                                        <p:cTn id="372" dur="17" decel="50000">
                                          <p:stCondLst>
                                            <p:cond delay="134"/>
                                          </p:stCondLst>
                                        </p:cTn>
                                        <p:tgtEl>
                                          <p:spTgt spid="139"/>
                                        </p:tgtEl>
                                      </p:cBhvr>
                                      <p:to x="100000" y="100000"/>
                                    </p:animScale>
                                    <p:animScale>
                                      <p:cBhvr>
                                        <p:cTn id="373" dur="3">
                                          <p:stCondLst>
                                            <p:cond delay="164"/>
                                          </p:stCondLst>
                                        </p:cTn>
                                        <p:tgtEl>
                                          <p:spTgt spid="139"/>
                                        </p:tgtEl>
                                      </p:cBhvr>
                                      <p:to x="100000" y="90000"/>
                                    </p:animScale>
                                    <p:animScale>
                                      <p:cBhvr>
                                        <p:cTn id="374" dur="17" decel="50000">
                                          <p:stCondLst>
                                            <p:cond delay="167"/>
                                          </p:stCondLst>
                                        </p:cTn>
                                        <p:tgtEl>
                                          <p:spTgt spid="139"/>
                                        </p:tgtEl>
                                      </p:cBhvr>
                                      <p:to x="100000" y="100000"/>
                                    </p:animScale>
                                    <p:animScale>
                                      <p:cBhvr>
                                        <p:cTn id="375" dur="3">
                                          <p:stCondLst>
                                            <p:cond delay="181"/>
                                          </p:stCondLst>
                                        </p:cTn>
                                        <p:tgtEl>
                                          <p:spTgt spid="139"/>
                                        </p:tgtEl>
                                      </p:cBhvr>
                                      <p:to x="100000" y="95000"/>
                                    </p:animScale>
                                    <p:animScale>
                                      <p:cBhvr>
                                        <p:cTn id="376" dur="17" decel="50000">
                                          <p:stCondLst>
                                            <p:cond delay="183"/>
                                          </p:stCondLst>
                                        </p:cTn>
                                        <p:tgtEl>
                                          <p:spTgt spid="139"/>
                                        </p:tgtEl>
                                      </p:cBhvr>
                                      <p:to x="100000" y="100000"/>
                                    </p:animScale>
                                  </p:childTnLst>
                                </p:cTn>
                              </p:par>
                            </p:childTnLst>
                          </p:cTn>
                        </p:par>
                        <p:par>
                          <p:cTn id="377" fill="hold">
                            <p:stCondLst>
                              <p:cond delay="6350"/>
                            </p:stCondLst>
                            <p:childTnLst>
                              <p:par>
                                <p:cTn id="378" presetID="26" presetClass="entr" presetSubtype="0" fill="hold" grpId="0" nodeType="afterEffect">
                                  <p:stCondLst>
                                    <p:cond delay="0"/>
                                  </p:stCondLst>
                                  <p:childTnLst>
                                    <p:set>
                                      <p:cBhvr>
                                        <p:cTn id="379" dur="1" fill="hold">
                                          <p:stCondLst>
                                            <p:cond delay="0"/>
                                          </p:stCondLst>
                                        </p:cTn>
                                        <p:tgtEl>
                                          <p:spTgt spid="140"/>
                                        </p:tgtEl>
                                        <p:attrNameLst>
                                          <p:attrName>style.visibility</p:attrName>
                                        </p:attrNameLst>
                                      </p:cBhvr>
                                      <p:to>
                                        <p:strVal val="visible"/>
                                      </p:to>
                                    </p:set>
                                    <p:animEffect transition="in" filter="wipe(down)">
                                      <p:cBhvr>
                                        <p:cTn id="380" dur="58">
                                          <p:stCondLst>
                                            <p:cond delay="0"/>
                                          </p:stCondLst>
                                        </p:cTn>
                                        <p:tgtEl>
                                          <p:spTgt spid="140"/>
                                        </p:tgtEl>
                                      </p:cBhvr>
                                    </p:animEffect>
                                    <p:anim calcmode="lin" valueType="num">
                                      <p:cBhvr>
                                        <p:cTn id="381" dur="182" tmFilter="0,0; 0.14,0.36; 0.43,0.73; 0.71,0.91; 1.0,1.0">
                                          <p:stCondLst>
                                            <p:cond delay="0"/>
                                          </p:stCondLst>
                                        </p:cTn>
                                        <p:tgtEl>
                                          <p:spTgt spid="140"/>
                                        </p:tgtEl>
                                        <p:attrNameLst>
                                          <p:attrName>ppt_x</p:attrName>
                                        </p:attrNameLst>
                                      </p:cBhvr>
                                      <p:tavLst>
                                        <p:tav tm="0">
                                          <p:val>
                                            <p:strVal val="#ppt_x-0.25"/>
                                          </p:val>
                                        </p:tav>
                                        <p:tav tm="100000">
                                          <p:val>
                                            <p:strVal val="#ppt_x"/>
                                          </p:val>
                                        </p:tav>
                                      </p:tavLst>
                                    </p:anim>
                                    <p:anim calcmode="lin" valueType="num">
                                      <p:cBhvr>
                                        <p:cTn id="382" dur="66" tmFilter="0.0,0.0; 0.25,0.07; 0.50,0.2; 0.75,0.467; 1.0,1.0">
                                          <p:stCondLst>
                                            <p:cond delay="0"/>
                                          </p:stCondLst>
                                        </p:cTn>
                                        <p:tgtEl>
                                          <p:spTgt spid="140"/>
                                        </p:tgtEl>
                                        <p:attrNameLst>
                                          <p:attrName>ppt_y</p:attrName>
                                        </p:attrNameLst>
                                      </p:cBhvr>
                                      <p:tavLst>
                                        <p:tav tm="0" fmla="#ppt_y-sin(pi*$)/3">
                                          <p:val>
                                            <p:fltVal val="0.5"/>
                                          </p:val>
                                        </p:tav>
                                        <p:tav tm="100000">
                                          <p:val>
                                            <p:fltVal val="1"/>
                                          </p:val>
                                        </p:tav>
                                      </p:tavLst>
                                    </p:anim>
                                    <p:anim calcmode="lin" valueType="num">
                                      <p:cBhvr>
                                        <p:cTn id="383" dur="66" tmFilter="0, 0; 0.125,0.2665; 0.25,0.4; 0.375,0.465; 0.5,0.5;  0.625,0.535; 0.75,0.6; 0.875,0.7335; 1,1">
                                          <p:stCondLst>
                                            <p:cond delay="66"/>
                                          </p:stCondLst>
                                        </p:cTn>
                                        <p:tgtEl>
                                          <p:spTgt spid="140"/>
                                        </p:tgtEl>
                                        <p:attrNameLst>
                                          <p:attrName>ppt_y</p:attrName>
                                        </p:attrNameLst>
                                      </p:cBhvr>
                                      <p:tavLst>
                                        <p:tav tm="0" fmla="#ppt_y-sin(pi*$)/9">
                                          <p:val>
                                            <p:fltVal val="0"/>
                                          </p:val>
                                        </p:tav>
                                        <p:tav tm="100000">
                                          <p:val>
                                            <p:fltVal val="1"/>
                                          </p:val>
                                        </p:tav>
                                      </p:tavLst>
                                    </p:anim>
                                    <p:anim calcmode="lin" valueType="num">
                                      <p:cBhvr>
                                        <p:cTn id="384" dur="33" tmFilter="0, 0; 0.125,0.2665; 0.25,0.4; 0.375,0.465; 0.5,0.5;  0.625,0.535; 0.75,0.6; 0.875,0.7335; 1,1">
                                          <p:stCondLst>
                                            <p:cond delay="132"/>
                                          </p:stCondLst>
                                        </p:cTn>
                                        <p:tgtEl>
                                          <p:spTgt spid="140"/>
                                        </p:tgtEl>
                                        <p:attrNameLst>
                                          <p:attrName>ppt_y</p:attrName>
                                        </p:attrNameLst>
                                      </p:cBhvr>
                                      <p:tavLst>
                                        <p:tav tm="0" fmla="#ppt_y-sin(pi*$)/27">
                                          <p:val>
                                            <p:fltVal val="0"/>
                                          </p:val>
                                        </p:tav>
                                        <p:tav tm="100000">
                                          <p:val>
                                            <p:fltVal val="1"/>
                                          </p:val>
                                        </p:tav>
                                      </p:tavLst>
                                    </p:anim>
                                    <p:anim calcmode="lin" valueType="num">
                                      <p:cBhvr>
                                        <p:cTn id="385" dur="16" tmFilter="0, 0; 0.125,0.2665; 0.25,0.4; 0.375,0.465; 0.5,0.5;  0.625,0.535; 0.75,0.6; 0.875,0.7335; 1,1">
                                          <p:stCondLst>
                                            <p:cond delay="166"/>
                                          </p:stCondLst>
                                        </p:cTn>
                                        <p:tgtEl>
                                          <p:spTgt spid="140"/>
                                        </p:tgtEl>
                                        <p:attrNameLst>
                                          <p:attrName>ppt_y</p:attrName>
                                        </p:attrNameLst>
                                      </p:cBhvr>
                                      <p:tavLst>
                                        <p:tav tm="0" fmla="#ppt_y-sin(pi*$)/81">
                                          <p:val>
                                            <p:fltVal val="0"/>
                                          </p:val>
                                        </p:tav>
                                        <p:tav tm="100000">
                                          <p:val>
                                            <p:fltVal val="1"/>
                                          </p:val>
                                        </p:tav>
                                      </p:tavLst>
                                    </p:anim>
                                    <p:animScale>
                                      <p:cBhvr>
                                        <p:cTn id="386" dur="3">
                                          <p:stCondLst>
                                            <p:cond delay="65"/>
                                          </p:stCondLst>
                                        </p:cTn>
                                        <p:tgtEl>
                                          <p:spTgt spid="140"/>
                                        </p:tgtEl>
                                      </p:cBhvr>
                                      <p:to x="100000" y="60000"/>
                                    </p:animScale>
                                    <p:animScale>
                                      <p:cBhvr>
                                        <p:cTn id="387" dur="17" decel="50000">
                                          <p:stCondLst>
                                            <p:cond delay="68"/>
                                          </p:stCondLst>
                                        </p:cTn>
                                        <p:tgtEl>
                                          <p:spTgt spid="140"/>
                                        </p:tgtEl>
                                      </p:cBhvr>
                                      <p:to x="100000" y="100000"/>
                                    </p:animScale>
                                    <p:animScale>
                                      <p:cBhvr>
                                        <p:cTn id="388" dur="3">
                                          <p:stCondLst>
                                            <p:cond delay="131"/>
                                          </p:stCondLst>
                                        </p:cTn>
                                        <p:tgtEl>
                                          <p:spTgt spid="140"/>
                                        </p:tgtEl>
                                      </p:cBhvr>
                                      <p:to x="100000" y="80000"/>
                                    </p:animScale>
                                    <p:animScale>
                                      <p:cBhvr>
                                        <p:cTn id="389" dur="17" decel="50000">
                                          <p:stCondLst>
                                            <p:cond delay="134"/>
                                          </p:stCondLst>
                                        </p:cTn>
                                        <p:tgtEl>
                                          <p:spTgt spid="140"/>
                                        </p:tgtEl>
                                      </p:cBhvr>
                                      <p:to x="100000" y="100000"/>
                                    </p:animScale>
                                    <p:animScale>
                                      <p:cBhvr>
                                        <p:cTn id="390" dur="3">
                                          <p:stCondLst>
                                            <p:cond delay="164"/>
                                          </p:stCondLst>
                                        </p:cTn>
                                        <p:tgtEl>
                                          <p:spTgt spid="140"/>
                                        </p:tgtEl>
                                      </p:cBhvr>
                                      <p:to x="100000" y="90000"/>
                                    </p:animScale>
                                    <p:animScale>
                                      <p:cBhvr>
                                        <p:cTn id="391" dur="17" decel="50000">
                                          <p:stCondLst>
                                            <p:cond delay="167"/>
                                          </p:stCondLst>
                                        </p:cTn>
                                        <p:tgtEl>
                                          <p:spTgt spid="140"/>
                                        </p:tgtEl>
                                      </p:cBhvr>
                                      <p:to x="100000" y="100000"/>
                                    </p:animScale>
                                    <p:animScale>
                                      <p:cBhvr>
                                        <p:cTn id="392" dur="3">
                                          <p:stCondLst>
                                            <p:cond delay="181"/>
                                          </p:stCondLst>
                                        </p:cTn>
                                        <p:tgtEl>
                                          <p:spTgt spid="140"/>
                                        </p:tgtEl>
                                      </p:cBhvr>
                                      <p:to x="100000" y="95000"/>
                                    </p:animScale>
                                    <p:animScale>
                                      <p:cBhvr>
                                        <p:cTn id="393" dur="17" decel="50000">
                                          <p:stCondLst>
                                            <p:cond delay="183"/>
                                          </p:stCondLst>
                                        </p:cTn>
                                        <p:tgtEl>
                                          <p:spTgt spid="140"/>
                                        </p:tgtEl>
                                      </p:cBhvr>
                                      <p:to x="100000" y="100000"/>
                                    </p:animScale>
                                  </p:childTnLst>
                                </p:cTn>
                              </p:par>
                            </p:childTnLst>
                          </p:cTn>
                        </p:par>
                        <p:par>
                          <p:cTn id="394" fill="hold">
                            <p:stCondLst>
                              <p:cond delay="6550"/>
                            </p:stCondLst>
                            <p:childTnLst>
                              <p:par>
                                <p:cTn id="395" presetID="41" presetClass="entr" presetSubtype="0" fill="hold" grpId="0" nodeType="afterEffect">
                                  <p:stCondLst>
                                    <p:cond delay="0"/>
                                  </p:stCondLst>
                                  <p:iterate type="lt">
                                    <p:tmPct val="10000"/>
                                  </p:iterate>
                                  <p:childTnLst>
                                    <p:set>
                                      <p:cBhvr>
                                        <p:cTn id="396" dur="1" fill="hold">
                                          <p:stCondLst>
                                            <p:cond delay="0"/>
                                          </p:stCondLst>
                                        </p:cTn>
                                        <p:tgtEl>
                                          <p:spTgt spid="141"/>
                                        </p:tgtEl>
                                        <p:attrNameLst>
                                          <p:attrName>style.visibility</p:attrName>
                                        </p:attrNameLst>
                                      </p:cBhvr>
                                      <p:to>
                                        <p:strVal val="visible"/>
                                      </p:to>
                                    </p:set>
                                    <p:anim calcmode="lin" valueType="num">
                                      <p:cBhvr>
                                        <p:cTn id="397" dur="500" fill="hold"/>
                                        <p:tgtEl>
                                          <p:spTgt spid="141"/>
                                        </p:tgtEl>
                                        <p:attrNameLst>
                                          <p:attrName>ppt_x</p:attrName>
                                        </p:attrNameLst>
                                      </p:cBhvr>
                                      <p:tavLst>
                                        <p:tav tm="0">
                                          <p:val>
                                            <p:strVal val="#ppt_x"/>
                                          </p:val>
                                        </p:tav>
                                        <p:tav tm="50000">
                                          <p:val>
                                            <p:strVal val="#ppt_x+.1"/>
                                          </p:val>
                                        </p:tav>
                                        <p:tav tm="100000">
                                          <p:val>
                                            <p:strVal val="#ppt_x"/>
                                          </p:val>
                                        </p:tav>
                                      </p:tavLst>
                                    </p:anim>
                                    <p:anim calcmode="lin" valueType="num">
                                      <p:cBhvr>
                                        <p:cTn id="398" dur="500" fill="hold"/>
                                        <p:tgtEl>
                                          <p:spTgt spid="141"/>
                                        </p:tgtEl>
                                        <p:attrNameLst>
                                          <p:attrName>ppt_y</p:attrName>
                                        </p:attrNameLst>
                                      </p:cBhvr>
                                      <p:tavLst>
                                        <p:tav tm="0">
                                          <p:val>
                                            <p:strVal val="#ppt_y"/>
                                          </p:val>
                                        </p:tav>
                                        <p:tav tm="100000">
                                          <p:val>
                                            <p:strVal val="#ppt_y"/>
                                          </p:val>
                                        </p:tav>
                                      </p:tavLst>
                                    </p:anim>
                                    <p:anim calcmode="lin" valueType="num">
                                      <p:cBhvr>
                                        <p:cTn id="399" dur="500" fill="hold"/>
                                        <p:tgtEl>
                                          <p:spTgt spid="141"/>
                                        </p:tgtEl>
                                        <p:attrNameLst>
                                          <p:attrName>ppt_h</p:attrName>
                                        </p:attrNameLst>
                                      </p:cBhvr>
                                      <p:tavLst>
                                        <p:tav tm="0">
                                          <p:val>
                                            <p:strVal val="#ppt_h/10"/>
                                          </p:val>
                                        </p:tav>
                                        <p:tav tm="50000">
                                          <p:val>
                                            <p:strVal val="#ppt_h+.01"/>
                                          </p:val>
                                        </p:tav>
                                        <p:tav tm="100000">
                                          <p:val>
                                            <p:strVal val="#ppt_h"/>
                                          </p:val>
                                        </p:tav>
                                      </p:tavLst>
                                    </p:anim>
                                    <p:anim calcmode="lin" valueType="num">
                                      <p:cBhvr>
                                        <p:cTn id="400" dur="500" fill="hold"/>
                                        <p:tgtEl>
                                          <p:spTgt spid="141"/>
                                        </p:tgtEl>
                                        <p:attrNameLst>
                                          <p:attrName>ppt_w</p:attrName>
                                        </p:attrNameLst>
                                      </p:cBhvr>
                                      <p:tavLst>
                                        <p:tav tm="0">
                                          <p:val>
                                            <p:strVal val="#ppt_w/10"/>
                                          </p:val>
                                        </p:tav>
                                        <p:tav tm="50000">
                                          <p:val>
                                            <p:strVal val="#ppt_w+.01"/>
                                          </p:val>
                                        </p:tav>
                                        <p:tav tm="100000">
                                          <p:val>
                                            <p:strVal val="#ppt_w"/>
                                          </p:val>
                                        </p:tav>
                                      </p:tavLst>
                                    </p:anim>
                                    <p:animEffect transition="in" filter="fade">
                                      <p:cBhvr>
                                        <p:cTn id="401" dur="500" tmFilter="0,0; .5, 1; 1, 1"/>
                                        <p:tgtEl>
                                          <p:spTgt spid="141"/>
                                        </p:tgtEl>
                                      </p:cBhvr>
                                    </p:animEffect>
                                  </p:childTnLst>
                                </p:cTn>
                              </p:par>
                            </p:childTnLst>
                          </p:cTn>
                        </p:par>
                        <p:par>
                          <p:cTn id="402" fill="hold">
                            <p:stCondLst>
                              <p:cond delay="7400"/>
                            </p:stCondLst>
                            <p:childTnLst>
                              <p:par>
                                <p:cTn id="403" presetID="26" presetClass="entr" presetSubtype="0" fill="hold" grpId="0" nodeType="afterEffect">
                                  <p:stCondLst>
                                    <p:cond delay="0"/>
                                  </p:stCondLst>
                                  <p:childTnLst>
                                    <p:set>
                                      <p:cBhvr>
                                        <p:cTn id="404" dur="1" fill="hold">
                                          <p:stCondLst>
                                            <p:cond delay="0"/>
                                          </p:stCondLst>
                                        </p:cTn>
                                        <p:tgtEl>
                                          <p:spTgt spid="142"/>
                                        </p:tgtEl>
                                        <p:attrNameLst>
                                          <p:attrName>style.visibility</p:attrName>
                                        </p:attrNameLst>
                                      </p:cBhvr>
                                      <p:to>
                                        <p:strVal val="visible"/>
                                      </p:to>
                                    </p:set>
                                    <p:animEffect transition="in" filter="wipe(down)">
                                      <p:cBhvr>
                                        <p:cTn id="405" dur="58">
                                          <p:stCondLst>
                                            <p:cond delay="0"/>
                                          </p:stCondLst>
                                        </p:cTn>
                                        <p:tgtEl>
                                          <p:spTgt spid="142"/>
                                        </p:tgtEl>
                                      </p:cBhvr>
                                    </p:animEffect>
                                    <p:anim calcmode="lin" valueType="num">
                                      <p:cBhvr>
                                        <p:cTn id="406" dur="182" tmFilter="0,0; 0.14,0.36; 0.43,0.73; 0.71,0.91; 1.0,1.0">
                                          <p:stCondLst>
                                            <p:cond delay="0"/>
                                          </p:stCondLst>
                                        </p:cTn>
                                        <p:tgtEl>
                                          <p:spTgt spid="142"/>
                                        </p:tgtEl>
                                        <p:attrNameLst>
                                          <p:attrName>ppt_x</p:attrName>
                                        </p:attrNameLst>
                                      </p:cBhvr>
                                      <p:tavLst>
                                        <p:tav tm="0">
                                          <p:val>
                                            <p:strVal val="#ppt_x-0.25"/>
                                          </p:val>
                                        </p:tav>
                                        <p:tav tm="100000">
                                          <p:val>
                                            <p:strVal val="#ppt_x"/>
                                          </p:val>
                                        </p:tav>
                                      </p:tavLst>
                                    </p:anim>
                                    <p:anim calcmode="lin" valueType="num">
                                      <p:cBhvr>
                                        <p:cTn id="407" dur="66" tmFilter="0.0,0.0; 0.25,0.07; 0.50,0.2; 0.75,0.467; 1.0,1.0">
                                          <p:stCondLst>
                                            <p:cond delay="0"/>
                                          </p:stCondLst>
                                        </p:cTn>
                                        <p:tgtEl>
                                          <p:spTgt spid="142"/>
                                        </p:tgtEl>
                                        <p:attrNameLst>
                                          <p:attrName>ppt_y</p:attrName>
                                        </p:attrNameLst>
                                      </p:cBhvr>
                                      <p:tavLst>
                                        <p:tav tm="0" fmla="#ppt_y-sin(pi*$)/3">
                                          <p:val>
                                            <p:fltVal val="0.5"/>
                                          </p:val>
                                        </p:tav>
                                        <p:tav tm="100000">
                                          <p:val>
                                            <p:fltVal val="1"/>
                                          </p:val>
                                        </p:tav>
                                      </p:tavLst>
                                    </p:anim>
                                    <p:anim calcmode="lin" valueType="num">
                                      <p:cBhvr>
                                        <p:cTn id="408" dur="66" tmFilter="0, 0; 0.125,0.2665; 0.25,0.4; 0.375,0.465; 0.5,0.5;  0.625,0.535; 0.75,0.6; 0.875,0.7335; 1,1">
                                          <p:stCondLst>
                                            <p:cond delay="66"/>
                                          </p:stCondLst>
                                        </p:cTn>
                                        <p:tgtEl>
                                          <p:spTgt spid="142"/>
                                        </p:tgtEl>
                                        <p:attrNameLst>
                                          <p:attrName>ppt_y</p:attrName>
                                        </p:attrNameLst>
                                      </p:cBhvr>
                                      <p:tavLst>
                                        <p:tav tm="0" fmla="#ppt_y-sin(pi*$)/9">
                                          <p:val>
                                            <p:fltVal val="0"/>
                                          </p:val>
                                        </p:tav>
                                        <p:tav tm="100000">
                                          <p:val>
                                            <p:fltVal val="1"/>
                                          </p:val>
                                        </p:tav>
                                      </p:tavLst>
                                    </p:anim>
                                    <p:anim calcmode="lin" valueType="num">
                                      <p:cBhvr>
                                        <p:cTn id="409" dur="33" tmFilter="0, 0; 0.125,0.2665; 0.25,0.4; 0.375,0.465; 0.5,0.5;  0.625,0.535; 0.75,0.6; 0.875,0.7335; 1,1">
                                          <p:stCondLst>
                                            <p:cond delay="132"/>
                                          </p:stCondLst>
                                        </p:cTn>
                                        <p:tgtEl>
                                          <p:spTgt spid="142"/>
                                        </p:tgtEl>
                                        <p:attrNameLst>
                                          <p:attrName>ppt_y</p:attrName>
                                        </p:attrNameLst>
                                      </p:cBhvr>
                                      <p:tavLst>
                                        <p:tav tm="0" fmla="#ppt_y-sin(pi*$)/27">
                                          <p:val>
                                            <p:fltVal val="0"/>
                                          </p:val>
                                        </p:tav>
                                        <p:tav tm="100000">
                                          <p:val>
                                            <p:fltVal val="1"/>
                                          </p:val>
                                        </p:tav>
                                      </p:tavLst>
                                    </p:anim>
                                    <p:anim calcmode="lin" valueType="num">
                                      <p:cBhvr>
                                        <p:cTn id="410" dur="16" tmFilter="0, 0; 0.125,0.2665; 0.25,0.4; 0.375,0.465; 0.5,0.5;  0.625,0.535; 0.75,0.6; 0.875,0.7335; 1,1">
                                          <p:stCondLst>
                                            <p:cond delay="166"/>
                                          </p:stCondLst>
                                        </p:cTn>
                                        <p:tgtEl>
                                          <p:spTgt spid="142"/>
                                        </p:tgtEl>
                                        <p:attrNameLst>
                                          <p:attrName>ppt_y</p:attrName>
                                        </p:attrNameLst>
                                      </p:cBhvr>
                                      <p:tavLst>
                                        <p:tav tm="0" fmla="#ppt_y-sin(pi*$)/81">
                                          <p:val>
                                            <p:fltVal val="0"/>
                                          </p:val>
                                        </p:tav>
                                        <p:tav tm="100000">
                                          <p:val>
                                            <p:fltVal val="1"/>
                                          </p:val>
                                        </p:tav>
                                      </p:tavLst>
                                    </p:anim>
                                    <p:animScale>
                                      <p:cBhvr>
                                        <p:cTn id="411" dur="3">
                                          <p:stCondLst>
                                            <p:cond delay="65"/>
                                          </p:stCondLst>
                                        </p:cTn>
                                        <p:tgtEl>
                                          <p:spTgt spid="142"/>
                                        </p:tgtEl>
                                      </p:cBhvr>
                                      <p:to x="100000" y="60000"/>
                                    </p:animScale>
                                    <p:animScale>
                                      <p:cBhvr>
                                        <p:cTn id="412" dur="17" decel="50000">
                                          <p:stCondLst>
                                            <p:cond delay="68"/>
                                          </p:stCondLst>
                                        </p:cTn>
                                        <p:tgtEl>
                                          <p:spTgt spid="142"/>
                                        </p:tgtEl>
                                      </p:cBhvr>
                                      <p:to x="100000" y="100000"/>
                                    </p:animScale>
                                    <p:animScale>
                                      <p:cBhvr>
                                        <p:cTn id="413" dur="3">
                                          <p:stCondLst>
                                            <p:cond delay="131"/>
                                          </p:stCondLst>
                                        </p:cTn>
                                        <p:tgtEl>
                                          <p:spTgt spid="142"/>
                                        </p:tgtEl>
                                      </p:cBhvr>
                                      <p:to x="100000" y="80000"/>
                                    </p:animScale>
                                    <p:animScale>
                                      <p:cBhvr>
                                        <p:cTn id="414" dur="17" decel="50000">
                                          <p:stCondLst>
                                            <p:cond delay="134"/>
                                          </p:stCondLst>
                                        </p:cTn>
                                        <p:tgtEl>
                                          <p:spTgt spid="142"/>
                                        </p:tgtEl>
                                      </p:cBhvr>
                                      <p:to x="100000" y="100000"/>
                                    </p:animScale>
                                    <p:animScale>
                                      <p:cBhvr>
                                        <p:cTn id="415" dur="3">
                                          <p:stCondLst>
                                            <p:cond delay="164"/>
                                          </p:stCondLst>
                                        </p:cTn>
                                        <p:tgtEl>
                                          <p:spTgt spid="142"/>
                                        </p:tgtEl>
                                      </p:cBhvr>
                                      <p:to x="100000" y="90000"/>
                                    </p:animScale>
                                    <p:animScale>
                                      <p:cBhvr>
                                        <p:cTn id="416" dur="17" decel="50000">
                                          <p:stCondLst>
                                            <p:cond delay="167"/>
                                          </p:stCondLst>
                                        </p:cTn>
                                        <p:tgtEl>
                                          <p:spTgt spid="142"/>
                                        </p:tgtEl>
                                      </p:cBhvr>
                                      <p:to x="100000" y="100000"/>
                                    </p:animScale>
                                    <p:animScale>
                                      <p:cBhvr>
                                        <p:cTn id="417" dur="3">
                                          <p:stCondLst>
                                            <p:cond delay="181"/>
                                          </p:stCondLst>
                                        </p:cTn>
                                        <p:tgtEl>
                                          <p:spTgt spid="142"/>
                                        </p:tgtEl>
                                      </p:cBhvr>
                                      <p:to x="100000" y="95000"/>
                                    </p:animScale>
                                    <p:animScale>
                                      <p:cBhvr>
                                        <p:cTn id="418" dur="17" decel="50000">
                                          <p:stCondLst>
                                            <p:cond delay="183"/>
                                          </p:stCondLst>
                                        </p:cTn>
                                        <p:tgtEl>
                                          <p:spTgt spid="142"/>
                                        </p:tgtEl>
                                      </p:cBhvr>
                                      <p:to x="100000" y="100000"/>
                                    </p:animScale>
                                  </p:childTnLst>
                                </p:cTn>
                              </p:par>
                            </p:childTnLst>
                          </p:cTn>
                        </p:par>
                        <p:par>
                          <p:cTn id="419" fill="hold">
                            <p:stCondLst>
                              <p:cond delay="7600"/>
                            </p:stCondLst>
                            <p:childTnLst>
                              <p:par>
                                <p:cTn id="420" presetID="26" presetClass="entr" presetSubtype="0" fill="hold" grpId="0" nodeType="afterEffect">
                                  <p:stCondLst>
                                    <p:cond delay="0"/>
                                  </p:stCondLst>
                                  <p:childTnLst>
                                    <p:set>
                                      <p:cBhvr>
                                        <p:cTn id="421" dur="1" fill="hold">
                                          <p:stCondLst>
                                            <p:cond delay="0"/>
                                          </p:stCondLst>
                                        </p:cTn>
                                        <p:tgtEl>
                                          <p:spTgt spid="143"/>
                                        </p:tgtEl>
                                        <p:attrNameLst>
                                          <p:attrName>style.visibility</p:attrName>
                                        </p:attrNameLst>
                                      </p:cBhvr>
                                      <p:to>
                                        <p:strVal val="visible"/>
                                      </p:to>
                                    </p:set>
                                    <p:animEffect transition="in" filter="wipe(down)">
                                      <p:cBhvr>
                                        <p:cTn id="422" dur="58">
                                          <p:stCondLst>
                                            <p:cond delay="0"/>
                                          </p:stCondLst>
                                        </p:cTn>
                                        <p:tgtEl>
                                          <p:spTgt spid="143"/>
                                        </p:tgtEl>
                                      </p:cBhvr>
                                    </p:animEffect>
                                    <p:anim calcmode="lin" valueType="num">
                                      <p:cBhvr>
                                        <p:cTn id="423" dur="182" tmFilter="0,0; 0.14,0.36; 0.43,0.73; 0.71,0.91; 1.0,1.0">
                                          <p:stCondLst>
                                            <p:cond delay="0"/>
                                          </p:stCondLst>
                                        </p:cTn>
                                        <p:tgtEl>
                                          <p:spTgt spid="143"/>
                                        </p:tgtEl>
                                        <p:attrNameLst>
                                          <p:attrName>ppt_x</p:attrName>
                                        </p:attrNameLst>
                                      </p:cBhvr>
                                      <p:tavLst>
                                        <p:tav tm="0">
                                          <p:val>
                                            <p:strVal val="#ppt_x-0.25"/>
                                          </p:val>
                                        </p:tav>
                                        <p:tav tm="100000">
                                          <p:val>
                                            <p:strVal val="#ppt_x"/>
                                          </p:val>
                                        </p:tav>
                                      </p:tavLst>
                                    </p:anim>
                                    <p:anim calcmode="lin" valueType="num">
                                      <p:cBhvr>
                                        <p:cTn id="424" dur="66" tmFilter="0.0,0.0; 0.25,0.07; 0.50,0.2; 0.75,0.467; 1.0,1.0">
                                          <p:stCondLst>
                                            <p:cond delay="0"/>
                                          </p:stCondLst>
                                        </p:cTn>
                                        <p:tgtEl>
                                          <p:spTgt spid="143"/>
                                        </p:tgtEl>
                                        <p:attrNameLst>
                                          <p:attrName>ppt_y</p:attrName>
                                        </p:attrNameLst>
                                      </p:cBhvr>
                                      <p:tavLst>
                                        <p:tav tm="0" fmla="#ppt_y-sin(pi*$)/3">
                                          <p:val>
                                            <p:fltVal val="0.5"/>
                                          </p:val>
                                        </p:tav>
                                        <p:tav tm="100000">
                                          <p:val>
                                            <p:fltVal val="1"/>
                                          </p:val>
                                        </p:tav>
                                      </p:tavLst>
                                    </p:anim>
                                    <p:anim calcmode="lin" valueType="num">
                                      <p:cBhvr>
                                        <p:cTn id="425" dur="66" tmFilter="0, 0; 0.125,0.2665; 0.25,0.4; 0.375,0.465; 0.5,0.5;  0.625,0.535; 0.75,0.6; 0.875,0.7335; 1,1">
                                          <p:stCondLst>
                                            <p:cond delay="66"/>
                                          </p:stCondLst>
                                        </p:cTn>
                                        <p:tgtEl>
                                          <p:spTgt spid="143"/>
                                        </p:tgtEl>
                                        <p:attrNameLst>
                                          <p:attrName>ppt_y</p:attrName>
                                        </p:attrNameLst>
                                      </p:cBhvr>
                                      <p:tavLst>
                                        <p:tav tm="0" fmla="#ppt_y-sin(pi*$)/9">
                                          <p:val>
                                            <p:fltVal val="0"/>
                                          </p:val>
                                        </p:tav>
                                        <p:tav tm="100000">
                                          <p:val>
                                            <p:fltVal val="1"/>
                                          </p:val>
                                        </p:tav>
                                      </p:tavLst>
                                    </p:anim>
                                    <p:anim calcmode="lin" valueType="num">
                                      <p:cBhvr>
                                        <p:cTn id="426" dur="33" tmFilter="0, 0; 0.125,0.2665; 0.25,0.4; 0.375,0.465; 0.5,0.5;  0.625,0.535; 0.75,0.6; 0.875,0.7335; 1,1">
                                          <p:stCondLst>
                                            <p:cond delay="132"/>
                                          </p:stCondLst>
                                        </p:cTn>
                                        <p:tgtEl>
                                          <p:spTgt spid="143"/>
                                        </p:tgtEl>
                                        <p:attrNameLst>
                                          <p:attrName>ppt_y</p:attrName>
                                        </p:attrNameLst>
                                      </p:cBhvr>
                                      <p:tavLst>
                                        <p:tav tm="0" fmla="#ppt_y-sin(pi*$)/27">
                                          <p:val>
                                            <p:fltVal val="0"/>
                                          </p:val>
                                        </p:tav>
                                        <p:tav tm="100000">
                                          <p:val>
                                            <p:fltVal val="1"/>
                                          </p:val>
                                        </p:tav>
                                      </p:tavLst>
                                    </p:anim>
                                    <p:anim calcmode="lin" valueType="num">
                                      <p:cBhvr>
                                        <p:cTn id="427" dur="16" tmFilter="0, 0; 0.125,0.2665; 0.25,0.4; 0.375,0.465; 0.5,0.5;  0.625,0.535; 0.75,0.6; 0.875,0.7335; 1,1">
                                          <p:stCondLst>
                                            <p:cond delay="166"/>
                                          </p:stCondLst>
                                        </p:cTn>
                                        <p:tgtEl>
                                          <p:spTgt spid="143"/>
                                        </p:tgtEl>
                                        <p:attrNameLst>
                                          <p:attrName>ppt_y</p:attrName>
                                        </p:attrNameLst>
                                      </p:cBhvr>
                                      <p:tavLst>
                                        <p:tav tm="0" fmla="#ppt_y-sin(pi*$)/81">
                                          <p:val>
                                            <p:fltVal val="0"/>
                                          </p:val>
                                        </p:tav>
                                        <p:tav tm="100000">
                                          <p:val>
                                            <p:fltVal val="1"/>
                                          </p:val>
                                        </p:tav>
                                      </p:tavLst>
                                    </p:anim>
                                    <p:animScale>
                                      <p:cBhvr>
                                        <p:cTn id="428" dur="3">
                                          <p:stCondLst>
                                            <p:cond delay="65"/>
                                          </p:stCondLst>
                                        </p:cTn>
                                        <p:tgtEl>
                                          <p:spTgt spid="143"/>
                                        </p:tgtEl>
                                      </p:cBhvr>
                                      <p:to x="100000" y="60000"/>
                                    </p:animScale>
                                    <p:animScale>
                                      <p:cBhvr>
                                        <p:cTn id="429" dur="17" decel="50000">
                                          <p:stCondLst>
                                            <p:cond delay="68"/>
                                          </p:stCondLst>
                                        </p:cTn>
                                        <p:tgtEl>
                                          <p:spTgt spid="143"/>
                                        </p:tgtEl>
                                      </p:cBhvr>
                                      <p:to x="100000" y="100000"/>
                                    </p:animScale>
                                    <p:animScale>
                                      <p:cBhvr>
                                        <p:cTn id="430" dur="3">
                                          <p:stCondLst>
                                            <p:cond delay="131"/>
                                          </p:stCondLst>
                                        </p:cTn>
                                        <p:tgtEl>
                                          <p:spTgt spid="143"/>
                                        </p:tgtEl>
                                      </p:cBhvr>
                                      <p:to x="100000" y="80000"/>
                                    </p:animScale>
                                    <p:animScale>
                                      <p:cBhvr>
                                        <p:cTn id="431" dur="17" decel="50000">
                                          <p:stCondLst>
                                            <p:cond delay="134"/>
                                          </p:stCondLst>
                                        </p:cTn>
                                        <p:tgtEl>
                                          <p:spTgt spid="143"/>
                                        </p:tgtEl>
                                      </p:cBhvr>
                                      <p:to x="100000" y="100000"/>
                                    </p:animScale>
                                    <p:animScale>
                                      <p:cBhvr>
                                        <p:cTn id="432" dur="3">
                                          <p:stCondLst>
                                            <p:cond delay="164"/>
                                          </p:stCondLst>
                                        </p:cTn>
                                        <p:tgtEl>
                                          <p:spTgt spid="143"/>
                                        </p:tgtEl>
                                      </p:cBhvr>
                                      <p:to x="100000" y="90000"/>
                                    </p:animScale>
                                    <p:animScale>
                                      <p:cBhvr>
                                        <p:cTn id="433" dur="17" decel="50000">
                                          <p:stCondLst>
                                            <p:cond delay="167"/>
                                          </p:stCondLst>
                                        </p:cTn>
                                        <p:tgtEl>
                                          <p:spTgt spid="143"/>
                                        </p:tgtEl>
                                      </p:cBhvr>
                                      <p:to x="100000" y="100000"/>
                                    </p:animScale>
                                    <p:animScale>
                                      <p:cBhvr>
                                        <p:cTn id="434" dur="3">
                                          <p:stCondLst>
                                            <p:cond delay="181"/>
                                          </p:stCondLst>
                                        </p:cTn>
                                        <p:tgtEl>
                                          <p:spTgt spid="143"/>
                                        </p:tgtEl>
                                      </p:cBhvr>
                                      <p:to x="100000" y="95000"/>
                                    </p:animScale>
                                    <p:animScale>
                                      <p:cBhvr>
                                        <p:cTn id="435" dur="17" decel="50000">
                                          <p:stCondLst>
                                            <p:cond delay="183"/>
                                          </p:stCondLst>
                                        </p:cTn>
                                        <p:tgtEl>
                                          <p:spTgt spid="143"/>
                                        </p:tgtEl>
                                      </p:cBhvr>
                                      <p:to x="100000" y="100000"/>
                                    </p:animScale>
                                  </p:childTnLst>
                                </p:cTn>
                              </p:par>
                            </p:childTnLst>
                          </p:cTn>
                        </p:par>
                        <p:par>
                          <p:cTn id="436" fill="hold">
                            <p:stCondLst>
                              <p:cond delay="7800"/>
                            </p:stCondLst>
                            <p:childTnLst>
                              <p:par>
                                <p:cTn id="437" presetID="26" presetClass="entr" presetSubtype="0" fill="hold" grpId="0" nodeType="afterEffect">
                                  <p:stCondLst>
                                    <p:cond delay="0"/>
                                  </p:stCondLst>
                                  <p:childTnLst>
                                    <p:set>
                                      <p:cBhvr>
                                        <p:cTn id="438" dur="1" fill="hold">
                                          <p:stCondLst>
                                            <p:cond delay="0"/>
                                          </p:stCondLst>
                                        </p:cTn>
                                        <p:tgtEl>
                                          <p:spTgt spid="144"/>
                                        </p:tgtEl>
                                        <p:attrNameLst>
                                          <p:attrName>style.visibility</p:attrName>
                                        </p:attrNameLst>
                                      </p:cBhvr>
                                      <p:to>
                                        <p:strVal val="visible"/>
                                      </p:to>
                                    </p:set>
                                    <p:animEffect transition="in" filter="wipe(down)">
                                      <p:cBhvr>
                                        <p:cTn id="439" dur="58">
                                          <p:stCondLst>
                                            <p:cond delay="0"/>
                                          </p:stCondLst>
                                        </p:cTn>
                                        <p:tgtEl>
                                          <p:spTgt spid="144"/>
                                        </p:tgtEl>
                                      </p:cBhvr>
                                    </p:animEffect>
                                    <p:anim calcmode="lin" valueType="num">
                                      <p:cBhvr>
                                        <p:cTn id="440" dur="182" tmFilter="0,0; 0.14,0.36; 0.43,0.73; 0.71,0.91; 1.0,1.0">
                                          <p:stCondLst>
                                            <p:cond delay="0"/>
                                          </p:stCondLst>
                                        </p:cTn>
                                        <p:tgtEl>
                                          <p:spTgt spid="144"/>
                                        </p:tgtEl>
                                        <p:attrNameLst>
                                          <p:attrName>ppt_x</p:attrName>
                                        </p:attrNameLst>
                                      </p:cBhvr>
                                      <p:tavLst>
                                        <p:tav tm="0">
                                          <p:val>
                                            <p:strVal val="#ppt_x-0.25"/>
                                          </p:val>
                                        </p:tav>
                                        <p:tav tm="100000">
                                          <p:val>
                                            <p:strVal val="#ppt_x"/>
                                          </p:val>
                                        </p:tav>
                                      </p:tavLst>
                                    </p:anim>
                                    <p:anim calcmode="lin" valueType="num">
                                      <p:cBhvr>
                                        <p:cTn id="441" dur="66" tmFilter="0.0,0.0; 0.25,0.07; 0.50,0.2; 0.75,0.467; 1.0,1.0">
                                          <p:stCondLst>
                                            <p:cond delay="0"/>
                                          </p:stCondLst>
                                        </p:cTn>
                                        <p:tgtEl>
                                          <p:spTgt spid="144"/>
                                        </p:tgtEl>
                                        <p:attrNameLst>
                                          <p:attrName>ppt_y</p:attrName>
                                        </p:attrNameLst>
                                      </p:cBhvr>
                                      <p:tavLst>
                                        <p:tav tm="0" fmla="#ppt_y-sin(pi*$)/3">
                                          <p:val>
                                            <p:fltVal val="0.5"/>
                                          </p:val>
                                        </p:tav>
                                        <p:tav tm="100000">
                                          <p:val>
                                            <p:fltVal val="1"/>
                                          </p:val>
                                        </p:tav>
                                      </p:tavLst>
                                    </p:anim>
                                    <p:anim calcmode="lin" valueType="num">
                                      <p:cBhvr>
                                        <p:cTn id="442" dur="66" tmFilter="0, 0; 0.125,0.2665; 0.25,0.4; 0.375,0.465; 0.5,0.5;  0.625,0.535; 0.75,0.6; 0.875,0.7335; 1,1">
                                          <p:stCondLst>
                                            <p:cond delay="66"/>
                                          </p:stCondLst>
                                        </p:cTn>
                                        <p:tgtEl>
                                          <p:spTgt spid="144"/>
                                        </p:tgtEl>
                                        <p:attrNameLst>
                                          <p:attrName>ppt_y</p:attrName>
                                        </p:attrNameLst>
                                      </p:cBhvr>
                                      <p:tavLst>
                                        <p:tav tm="0" fmla="#ppt_y-sin(pi*$)/9">
                                          <p:val>
                                            <p:fltVal val="0"/>
                                          </p:val>
                                        </p:tav>
                                        <p:tav tm="100000">
                                          <p:val>
                                            <p:fltVal val="1"/>
                                          </p:val>
                                        </p:tav>
                                      </p:tavLst>
                                    </p:anim>
                                    <p:anim calcmode="lin" valueType="num">
                                      <p:cBhvr>
                                        <p:cTn id="443" dur="33" tmFilter="0, 0; 0.125,0.2665; 0.25,0.4; 0.375,0.465; 0.5,0.5;  0.625,0.535; 0.75,0.6; 0.875,0.7335; 1,1">
                                          <p:stCondLst>
                                            <p:cond delay="132"/>
                                          </p:stCondLst>
                                        </p:cTn>
                                        <p:tgtEl>
                                          <p:spTgt spid="144"/>
                                        </p:tgtEl>
                                        <p:attrNameLst>
                                          <p:attrName>ppt_y</p:attrName>
                                        </p:attrNameLst>
                                      </p:cBhvr>
                                      <p:tavLst>
                                        <p:tav tm="0" fmla="#ppt_y-sin(pi*$)/27">
                                          <p:val>
                                            <p:fltVal val="0"/>
                                          </p:val>
                                        </p:tav>
                                        <p:tav tm="100000">
                                          <p:val>
                                            <p:fltVal val="1"/>
                                          </p:val>
                                        </p:tav>
                                      </p:tavLst>
                                    </p:anim>
                                    <p:anim calcmode="lin" valueType="num">
                                      <p:cBhvr>
                                        <p:cTn id="444" dur="16" tmFilter="0, 0; 0.125,0.2665; 0.25,0.4; 0.375,0.465; 0.5,0.5;  0.625,0.535; 0.75,0.6; 0.875,0.7335; 1,1">
                                          <p:stCondLst>
                                            <p:cond delay="166"/>
                                          </p:stCondLst>
                                        </p:cTn>
                                        <p:tgtEl>
                                          <p:spTgt spid="144"/>
                                        </p:tgtEl>
                                        <p:attrNameLst>
                                          <p:attrName>ppt_y</p:attrName>
                                        </p:attrNameLst>
                                      </p:cBhvr>
                                      <p:tavLst>
                                        <p:tav tm="0" fmla="#ppt_y-sin(pi*$)/81">
                                          <p:val>
                                            <p:fltVal val="0"/>
                                          </p:val>
                                        </p:tav>
                                        <p:tav tm="100000">
                                          <p:val>
                                            <p:fltVal val="1"/>
                                          </p:val>
                                        </p:tav>
                                      </p:tavLst>
                                    </p:anim>
                                    <p:animScale>
                                      <p:cBhvr>
                                        <p:cTn id="445" dur="3">
                                          <p:stCondLst>
                                            <p:cond delay="65"/>
                                          </p:stCondLst>
                                        </p:cTn>
                                        <p:tgtEl>
                                          <p:spTgt spid="144"/>
                                        </p:tgtEl>
                                      </p:cBhvr>
                                      <p:to x="100000" y="60000"/>
                                    </p:animScale>
                                    <p:animScale>
                                      <p:cBhvr>
                                        <p:cTn id="446" dur="17" decel="50000">
                                          <p:stCondLst>
                                            <p:cond delay="68"/>
                                          </p:stCondLst>
                                        </p:cTn>
                                        <p:tgtEl>
                                          <p:spTgt spid="144"/>
                                        </p:tgtEl>
                                      </p:cBhvr>
                                      <p:to x="100000" y="100000"/>
                                    </p:animScale>
                                    <p:animScale>
                                      <p:cBhvr>
                                        <p:cTn id="447" dur="3">
                                          <p:stCondLst>
                                            <p:cond delay="131"/>
                                          </p:stCondLst>
                                        </p:cTn>
                                        <p:tgtEl>
                                          <p:spTgt spid="144"/>
                                        </p:tgtEl>
                                      </p:cBhvr>
                                      <p:to x="100000" y="80000"/>
                                    </p:animScale>
                                    <p:animScale>
                                      <p:cBhvr>
                                        <p:cTn id="448" dur="17" decel="50000">
                                          <p:stCondLst>
                                            <p:cond delay="134"/>
                                          </p:stCondLst>
                                        </p:cTn>
                                        <p:tgtEl>
                                          <p:spTgt spid="144"/>
                                        </p:tgtEl>
                                      </p:cBhvr>
                                      <p:to x="100000" y="100000"/>
                                    </p:animScale>
                                    <p:animScale>
                                      <p:cBhvr>
                                        <p:cTn id="449" dur="3">
                                          <p:stCondLst>
                                            <p:cond delay="164"/>
                                          </p:stCondLst>
                                        </p:cTn>
                                        <p:tgtEl>
                                          <p:spTgt spid="144"/>
                                        </p:tgtEl>
                                      </p:cBhvr>
                                      <p:to x="100000" y="90000"/>
                                    </p:animScale>
                                    <p:animScale>
                                      <p:cBhvr>
                                        <p:cTn id="450" dur="17" decel="50000">
                                          <p:stCondLst>
                                            <p:cond delay="167"/>
                                          </p:stCondLst>
                                        </p:cTn>
                                        <p:tgtEl>
                                          <p:spTgt spid="144"/>
                                        </p:tgtEl>
                                      </p:cBhvr>
                                      <p:to x="100000" y="100000"/>
                                    </p:animScale>
                                    <p:animScale>
                                      <p:cBhvr>
                                        <p:cTn id="451" dur="3">
                                          <p:stCondLst>
                                            <p:cond delay="181"/>
                                          </p:stCondLst>
                                        </p:cTn>
                                        <p:tgtEl>
                                          <p:spTgt spid="144"/>
                                        </p:tgtEl>
                                      </p:cBhvr>
                                      <p:to x="100000" y="95000"/>
                                    </p:animScale>
                                    <p:animScale>
                                      <p:cBhvr>
                                        <p:cTn id="452" dur="17" decel="50000">
                                          <p:stCondLst>
                                            <p:cond delay="183"/>
                                          </p:stCondLst>
                                        </p:cTn>
                                        <p:tgtEl>
                                          <p:spTgt spid="144"/>
                                        </p:tgtEl>
                                      </p:cBhvr>
                                      <p:to x="100000" y="100000"/>
                                    </p:animScale>
                                  </p:childTnLst>
                                </p:cTn>
                              </p:par>
                            </p:childTnLst>
                          </p:cTn>
                        </p:par>
                        <p:par>
                          <p:cTn id="453" fill="hold">
                            <p:stCondLst>
                              <p:cond delay="8000"/>
                            </p:stCondLst>
                            <p:childTnLst>
                              <p:par>
                                <p:cTn id="454" presetID="26" presetClass="entr" presetSubtype="0" fill="hold" grpId="0" nodeType="afterEffect">
                                  <p:stCondLst>
                                    <p:cond delay="0"/>
                                  </p:stCondLst>
                                  <p:childTnLst>
                                    <p:set>
                                      <p:cBhvr>
                                        <p:cTn id="455" dur="1" fill="hold">
                                          <p:stCondLst>
                                            <p:cond delay="0"/>
                                          </p:stCondLst>
                                        </p:cTn>
                                        <p:tgtEl>
                                          <p:spTgt spid="145"/>
                                        </p:tgtEl>
                                        <p:attrNameLst>
                                          <p:attrName>style.visibility</p:attrName>
                                        </p:attrNameLst>
                                      </p:cBhvr>
                                      <p:to>
                                        <p:strVal val="visible"/>
                                      </p:to>
                                    </p:set>
                                    <p:animEffect transition="in" filter="wipe(down)">
                                      <p:cBhvr>
                                        <p:cTn id="456" dur="58">
                                          <p:stCondLst>
                                            <p:cond delay="0"/>
                                          </p:stCondLst>
                                        </p:cTn>
                                        <p:tgtEl>
                                          <p:spTgt spid="145"/>
                                        </p:tgtEl>
                                      </p:cBhvr>
                                    </p:animEffect>
                                    <p:anim calcmode="lin" valueType="num">
                                      <p:cBhvr>
                                        <p:cTn id="457" dur="182" tmFilter="0,0; 0.14,0.36; 0.43,0.73; 0.71,0.91; 1.0,1.0">
                                          <p:stCondLst>
                                            <p:cond delay="0"/>
                                          </p:stCondLst>
                                        </p:cTn>
                                        <p:tgtEl>
                                          <p:spTgt spid="145"/>
                                        </p:tgtEl>
                                        <p:attrNameLst>
                                          <p:attrName>ppt_x</p:attrName>
                                        </p:attrNameLst>
                                      </p:cBhvr>
                                      <p:tavLst>
                                        <p:tav tm="0">
                                          <p:val>
                                            <p:strVal val="#ppt_x-0.25"/>
                                          </p:val>
                                        </p:tav>
                                        <p:tav tm="100000">
                                          <p:val>
                                            <p:strVal val="#ppt_x"/>
                                          </p:val>
                                        </p:tav>
                                      </p:tavLst>
                                    </p:anim>
                                    <p:anim calcmode="lin" valueType="num">
                                      <p:cBhvr>
                                        <p:cTn id="458" dur="66" tmFilter="0.0,0.0; 0.25,0.07; 0.50,0.2; 0.75,0.467; 1.0,1.0">
                                          <p:stCondLst>
                                            <p:cond delay="0"/>
                                          </p:stCondLst>
                                        </p:cTn>
                                        <p:tgtEl>
                                          <p:spTgt spid="145"/>
                                        </p:tgtEl>
                                        <p:attrNameLst>
                                          <p:attrName>ppt_y</p:attrName>
                                        </p:attrNameLst>
                                      </p:cBhvr>
                                      <p:tavLst>
                                        <p:tav tm="0" fmla="#ppt_y-sin(pi*$)/3">
                                          <p:val>
                                            <p:fltVal val="0.5"/>
                                          </p:val>
                                        </p:tav>
                                        <p:tav tm="100000">
                                          <p:val>
                                            <p:fltVal val="1"/>
                                          </p:val>
                                        </p:tav>
                                      </p:tavLst>
                                    </p:anim>
                                    <p:anim calcmode="lin" valueType="num">
                                      <p:cBhvr>
                                        <p:cTn id="459" dur="66" tmFilter="0, 0; 0.125,0.2665; 0.25,0.4; 0.375,0.465; 0.5,0.5;  0.625,0.535; 0.75,0.6; 0.875,0.7335; 1,1">
                                          <p:stCondLst>
                                            <p:cond delay="66"/>
                                          </p:stCondLst>
                                        </p:cTn>
                                        <p:tgtEl>
                                          <p:spTgt spid="145"/>
                                        </p:tgtEl>
                                        <p:attrNameLst>
                                          <p:attrName>ppt_y</p:attrName>
                                        </p:attrNameLst>
                                      </p:cBhvr>
                                      <p:tavLst>
                                        <p:tav tm="0" fmla="#ppt_y-sin(pi*$)/9">
                                          <p:val>
                                            <p:fltVal val="0"/>
                                          </p:val>
                                        </p:tav>
                                        <p:tav tm="100000">
                                          <p:val>
                                            <p:fltVal val="1"/>
                                          </p:val>
                                        </p:tav>
                                      </p:tavLst>
                                    </p:anim>
                                    <p:anim calcmode="lin" valueType="num">
                                      <p:cBhvr>
                                        <p:cTn id="460" dur="33" tmFilter="0, 0; 0.125,0.2665; 0.25,0.4; 0.375,0.465; 0.5,0.5;  0.625,0.535; 0.75,0.6; 0.875,0.7335; 1,1">
                                          <p:stCondLst>
                                            <p:cond delay="132"/>
                                          </p:stCondLst>
                                        </p:cTn>
                                        <p:tgtEl>
                                          <p:spTgt spid="145"/>
                                        </p:tgtEl>
                                        <p:attrNameLst>
                                          <p:attrName>ppt_y</p:attrName>
                                        </p:attrNameLst>
                                      </p:cBhvr>
                                      <p:tavLst>
                                        <p:tav tm="0" fmla="#ppt_y-sin(pi*$)/27">
                                          <p:val>
                                            <p:fltVal val="0"/>
                                          </p:val>
                                        </p:tav>
                                        <p:tav tm="100000">
                                          <p:val>
                                            <p:fltVal val="1"/>
                                          </p:val>
                                        </p:tav>
                                      </p:tavLst>
                                    </p:anim>
                                    <p:anim calcmode="lin" valueType="num">
                                      <p:cBhvr>
                                        <p:cTn id="461" dur="16" tmFilter="0, 0; 0.125,0.2665; 0.25,0.4; 0.375,0.465; 0.5,0.5;  0.625,0.535; 0.75,0.6; 0.875,0.7335; 1,1">
                                          <p:stCondLst>
                                            <p:cond delay="166"/>
                                          </p:stCondLst>
                                        </p:cTn>
                                        <p:tgtEl>
                                          <p:spTgt spid="145"/>
                                        </p:tgtEl>
                                        <p:attrNameLst>
                                          <p:attrName>ppt_y</p:attrName>
                                        </p:attrNameLst>
                                      </p:cBhvr>
                                      <p:tavLst>
                                        <p:tav tm="0" fmla="#ppt_y-sin(pi*$)/81">
                                          <p:val>
                                            <p:fltVal val="0"/>
                                          </p:val>
                                        </p:tav>
                                        <p:tav tm="100000">
                                          <p:val>
                                            <p:fltVal val="1"/>
                                          </p:val>
                                        </p:tav>
                                      </p:tavLst>
                                    </p:anim>
                                    <p:animScale>
                                      <p:cBhvr>
                                        <p:cTn id="462" dur="3">
                                          <p:stCondLst>
                                            <p:cond delay="65"/>
                                          </p:stCondLst>
                                        </p:cTn>
                                        <p:tgtEl>
                                          <p:spTgt spid="145"/>
                                        </p:tgtEl>
                                      </p:cBhvr>
                                      <p:to x="100000" y="60000"/>
                                    </p:animScale>
                                    <p:animScale>
                                      <p:cBhvr>
                                        <p:cTn id="463" dur="17" decel="50000">
                                          <p:stCondLst>
                                            <p:cond delay="68"/>
                                          </p:stCondLst>
                                        </p:cTn>
                                        <p:tgtEl>
                                          <p:spTgt spid="145"/>
                                        </p:tgtEl>
                                      </p:cBhvr>
                                      <p:to x="100000" y="100000"/>
                                    </p:animScale>
                                    <p:animScale>
                                      <p:cBhvr>
                                        <p:cTn id="464" dur="3">
                                          <p:stCondLst>
                                            <p:cond delay="131"/>
                                          </p:stCondLst>
                                        </p:cTn>
                                        <p:tgtEl>
                                          <p:spTgt spid="145"/>
                                        </p:tgtEl>
                                      </p:cBhvr>
                                      <p:to x="100000" y="80000"/>
                                    </p:animScale>
                                    <p:animScale>
                                      <p:cBhvr>
                                        <p:cTn id="465" dur="17" decel="50000">
                                          <p:stCondLst>
                                            <p:cond delay="134"/>
                                          </p:stCondLst>
                                        </p:cTn>
                                        <p:tgtEl>
                                          <p:spTgt spid="145"/>
                                        </p:tgtEl>
                                      </p:cBhvr>
                                      <p:to x="100000" y="100000"/>
                                    </p:animScale>
                                    <p:animScale>
                                      <p:cBhvr>
                                        <p:cTn id="466" dur="3">
                                          <p:stCondLst>
                                            <p:cond delay="164"/>
                                          </p:stCondLst>
                                        </p:cTn>
                                        <p:tgtEl>
                                          <p:spTgt spid="145"/>
                                        </p:tgtEl>
                                      </p:cBhvr>
                                      <p:to x="100000" y="90000"/>
                                    </p:animScale>
                                    <p:animScale>
                                      <p:cBhvr>
                                        <p:cTn id="467" dur="17" decel="50000">
                                          <p:stCondLst>
                                            <p:cond delay="167"/>
                                          </p:stCondLst>
                                        </p:cTn>
                                        <p:tgtEl>
                                          <p:spTgt spid="145"/>
                                        </p:tgtEl>
                                      </p:cBhvr>
                                      <p:to x="100000" y="100000"/>
                                    </p:animScale>
                                    <p:animScale>
                                      <p:cBhvr>
                                        <p:cTn id="468" dur="3">
                                          <p:stCondLst>
                                            <p:cond delay="181"/>
                                          </p:stCondLst>
                                        </p:cTn>
                                        <p:tgtEl>
                                          <p:spTgt spid="145"/>
                                        </p:tgtEl>
                                      </p:cBhvr>
                                      <p:to x="100000" y="95000"/>
                                    </p:animScale>
                                    <p:animScale>
                                      <p:cBhvr>
                                        <p:cTn id="469" dur="17" decel="50000">
                                          <p:stCondLst>
                                            <p:cond delay="183"/>
                                          </p:stCondLst>
                                        </p:cTn>
                                        <p:tgtEl>
                                          <p:spTgt spid="145"/>
                                        </p:tgtEl>
                                      </p:cBhvr>
                                      <p:to x="100000" y="100000"/>
                                    </p:animScale>
                                  </p:childTnLst>
                                </p:cTn>
                              </p:par>
                            </p:childTnLst>
                          </p:cTn>
                        </p:par>
                        <p:par>
                          <p:cTn id="470" fill="hold">
                            <p:stCondLst>
                              <p:cond delay="8200"/>
                            </p:stCondLst>
                            <p:childTnLst>
                              <p:par>
                                <p:cTn id="471" presetID="26" presetClass="entr" presetSubtype="0" fill="hold" grpId="0" nodeType="afterEffect">
                                  <p:stCondLst>
                                    <p:cond delay="0"/>
                                  </p:stCondLst>
                                  <p:childTnLst>
                                    <p:set>
                                      <p:cBhvr>
                                        <p:cTn id="472" dur="1" fill="hold">
                                          <p:stCondLst>
                                            <p:cond delay="0"/>
                                          </p:stCondLst>
                                        </p:cTn>
                                        <p:tgtEl>
                                          <p:spTgt spid="146"/>
                                        </p:tgtEl>
                                        <p:attrNameLst>
                                          <p:attrName>style.visibility</p:attrName>
                                        </p:attrNameLst>
                                      </p:cBhvr>
                                      <p:to>
                                        <p:strVal val="visible"/>
                                      </p:to>
                                    </p:set>
                                    <p:animEffect transition="in" filter="wipe(down)">
                                      <p:cBhvr>
                                        <p:cTn id="473" dur="58">
                                          <p:stCondLst>
                                            <p:cond delay="0"/>
                                          </p:stCondLst>
                                        </p:cTn>
                                        <p:tgtEl>
                                          <p:spTgt spid="146"/>
                                        </p:tgtEl>
                                      </p:cBhvr>
                                    </p:animEffect>
                                    <p:anim calcmode="lin" valueType="num">
                                      <p:cBhvr>
                                        <p:cTn id="474" dur="182" tmFilter="0,0; 0.14,0.36; 0.43,0.73; 0.71,0.91; 1.0,1.0">
                                          <p:stCondLst>
                                            <p:cond delay="0"/>
                                          </p:stCondLst>
                                        </p:cTn>
                                        <p:tgtEl>
                                          <p:spTgt spid="146"/>
                                        </p:tgtEl>
                                        <p:attrNameLst>
                                          <p:attrName>ppt_x</p:attrName>
                                        </p:attrNameLst>
                                      </p:cBhvr>
                                      <p:tavLst>
                                        <p:tav tm="0">
                                          <p:val>
                                            <p:strVal val="#ppt_x-0.25"/>
                                          </p:val>
                                        </p:tav>
                                        <p:tav tm="100000">
                                          <p:val>
                                            <p:strVal val="#ppt_x"/>
                                          </p:val>
                                        </p:tav>
                                      </p:tavLst>
                                    </p:anim>
                                    <p:anim calcmode="lin" valueType="num">
                                      <p:cBhvr>
                                        <p:cTn id="475" dur="66" tmFilter="0.0,0.0; 0.25,0.07; 0.50,0.2; 0.75,0.467; 1.0,1.0">
                                          <p:stCondLst>
                                            <p:cond delay="0"/>
                                          </p:stCondLst>
                                        </p:cTn>
                                        <p:tgtEl>
                                          <p:spTgt spid="146"/>
                                        </p:tgtEl>
                                        <p:attrNameLst>
                                          <p:attrName>ppt_y</p:attrName>
                                        </p:attrNameLst>
                                      </p:cBhvr>
                                      <p:tavLst>
                                        <p:tav tm="0" fmla="#ppt_y-sin(pi*$)/3">
                                          <p:val>
                                            <p:fltVal val="0.5"/>
                                          </p:val>
                                        </p:tav>
                                        <p:tav tm="100000">
                                          <p:val>
                                            <p:fltVal val="1"/>
                                          </p:val>
                                        </p:tav>
                                      </p:tavLst>
                                    </p:anim>
                                    <p:anim calcmode="lin" valueType="num">
                                      <p:cBhvr>
                                        <p:cTn id="476" dur="66" tmFilter="0, 0; 0.125,0.2665; 0.25,0.4; 0.375,0.465; 0.5,0.5;  0.625,0.535; 0.75,0.6; 0.875,0.7335; 1,1">
                                          <p:stCondLst>
                                            <p:cond delay="66"/>
                                          </p:stCondLst>
                                        </p:cTn>
                                        <p:tgtEl>
                                          <p:spTgt spid="146"/>
                                        </p:tgtEl>
                                        <p:attrNameLst>
                                          <p:attrName>ppt_y</p:attrName>
                                        </p:attrNameLst>
                                      </p:cBhvr>
                                      <p:tavLst>
                                        <p:tav tm="0" fmla="#ppt_y-sin(pi*$)/9">
                                          <p:val>
                                            <p:fltVal val="0"/>
                                          </p:val>
                                        </p:tav>
                                        <p:tav tm="100000">
                                          <p:val>
                                            <p:fltVal val="1"/>
                                          </p:val>
                                        </p:tav>
                                      </p:tavLst>
                                    </p:anim>
                                    <p:anim calcmode="lin" valueType="num">
                                      <p:cBhvr>
                                        <p:cTn id="477" dur="33" tmFilter="0, 0; 0.125,0.2665; 0.25,0.4; 0.375,0.465; 0.5,0.5;  0.625,0.535; 0.75,0.6; 0.875,0.7335; 1,1">
                                          <p:stCondLst>
                                            <p:cond delay="132"/>
                                          </p:stCondLst>
                                        </p:cTn>
                                        <p:tgtEl>
                                          <p:spTgt spid="146"/>
                                        </p:tgtEl>
                                        <p:attrNameLst>
                                          <p:attrName>ppt_y</p:attrName>
                                        </p:attrNameLst>
                                      </p:cBhvr>
                                      <p:tavLst>
                                        <p:tav tm="0" fmla="#ppt_y-sin(pi*$)/27">
                                          <p:val>
                                            <p:fltVal val="0"/>
                                          </p:val>
                                        </p:tav>
                                        <p:tav tm="100000">
                                          <p:val>
                                            <p:fltVal val="1"/>
                                          </p:val>
                                        </p:tav>
                                      </p:tavLst>
                                    </p:anim>
                                    <p:anim calcmode="lin" valueType="num">
                                      <p:cBhvr>
                                        <p:cTn id="478" dur="16" tmFilter="0, 0; 0.125,0.2665; 0.25,0.4; 0.375,0.465; 0.5,0.5;  0.625,0.535; 0.75,0.6; 0.875,0.7335; 1,1">
                                          <p:stCondLst>
                                            <p:cond delay="166"/>
                                          </p:stCondLst>
                                        </p:cTn>
                                        <p:tgtEl>
                                          <p:spTgt spid="146"/>
                                        </p:tgtEl>
                                        <p:attrNameLst>
                                          <p:attrName>ppt_y</p:attrName>
                                        </p:attrNameLst>
                                      </p:cBhvr>
                                      <p:tavLst>
                                        <p:tav tm="0" fmla="#ppt_y-sin(pi*$)/81">
                                          <p:val>
                                            <p:fltVal val="0"/>
                                          </p:val>
                                        </p:tav>
                                        <p:tav tm="100000">
                                          <p:val>
                                            <p:fltVal val="1"/>
                                          </p:val>
                                        </p:tav>
                                      </p:tavLst>
                                    </p:anim>
                                    <p:animScale>
                                      <p:cBhvr>
                                        <p:cTn id="479" dur="3">
                                          <p:stCondLst>
                                            <p:cond delay="65"/>
                                          </p:stCondLst>
                                        </p:cTn>
                                        <p:tgtEl>
                                          <p:spTgt spid="146"/>
                                        </p:tgtEl>
                                      </p:cBhvr>
                                      <p:to x="100000" y="60000"/>
                                    </p:animScale>
                                    <p:animScale>
                                      <p:cBhvr>
                                        <p:cTn id="480" dur="17" decel="50000">
                                          <p:stCondLst>
                                            <p:cond delay="68"/>
                                          </p:stCondLst>
                                        </p:cTn>
                                        <p:tgtEl>
                                          <p:spTgt spid="146"/>
                                        </p:tgtEl>
                                      </p:cBhvr>
                                      <p:to x="100000" y="100000"/>
                                    </p:animScale>
                                    <p:animScale>
                                      <p:cBhvr>
                                        <p:cTn id="481" dur="3">
                                          <p:stCondLst>
                                            <p:cond delay="131"/>
                                          </p:stCondLst>
                                        </p:cTn>
                                        <p:tgtEl>
                                          <p:spTgt spid="146"/>
                                        </p:tgtEl>
                                      </p:cBhvr>
                                      <p:to x="100000" y="80000"/>
                                    </p:animScale>
                                    <p:animScale>
                                      <p:cBhvr>
                                        <p:cTn id="482" dur="17" decel="50000">
                                          <p:stCondLst>
                                            <p:cond delay="134"/>
                                          </p:stCondLst>
                                        </p:cTn>
                                        <p:tgtEl>
                                          <p:spTgt spid="146"/>
                                        </p:tgtEl>
                                      </p:cBhvr>
                                      <p:to x="100000" y="100000"/>
                                    </p:animScale>
                                    <p:animScale>
                                      <p:cBhvr>
                                        <p:cTn id="483" dur="3">
                                          <p:stCondLst>
                                            <p:cond delay="164"/>
                                          </p:stCondLst>
                                        </p:cTn>
                                        <p:tgtEl>
                                          <p:spTgt spid="146"/>
                                        </p:tgtEl>
                                      </p:cBhvr>
                                      <p:to x="100000" y="90000"/>
                                    </p:animScale>
                                    <p:animScale>
                                      <p:cBhvr>
                                        <p:cTn id="484" dur="17" decel="50000">
                                          <p:stCondLst>
                                            <p:cond delay="167"/>
                                          </p:stCondLst>
                                        </p:cTn>
                                        <p:tgtEl>
                                          <p:spTgt spid="146"/>
                                        </p:tgtEl>
                                      </p:cBhvr>
                                      <p:to x="100000" y="100000"/>
                                    </p:animScale>
                                    <p:animScale>
                                      <p:cBhvr>
                                        <p:cTn id="485" dur="3">
                                          <p:stCondLst>
                                            <p:cond delay="181"/>
                                          </p:stCondLst>
                                        </p:cTn>
                                        <p:tgtEl>
                                          <p:spTgt spid="146"/>
                                        </p:tgtEl>
                                      </p:cBhvr>
                                      <p:to x="100000" y="95000"/>
                                    </p:animScale>
                                    <p:animScale>
                                      <p:cBhvr>
                                        <p:cTn id="486" dur="17" decel="50000">
                                          <p:stCondLst>
                                            <p:cond delay="183"/>
                                          </p:stCondLst>
                                        </p:cTn>
                                        <p:tgtEl>
                                          <p:spTgt spid="146"/>
                                        </p:tgtEl>
                                      </p:cBhvr>
                                      <p:to x="100000" y="100000"/>
                                    </p:animScale>
                                  </p:childTnLst>
                                </p:cTn>
                              </p:par>
                            </p:childTnLst>
                          </p:cTn>
                        </p:par>
                        <p:par>
                          <p:cTn id="487" fill="hold">
                            <p:stCondLst>
                              <p:cond delay="8400"/>
                            </p:stCondLst>
                            <p:childTnLst>
                              <p:par>
                                <p:cTn id="488" presetID="26" presetClass="entr" presetSubtype="0" fill="hold" grpId="0" nodeType="afterEffect">
                                  <p:stCondLst>
                                    <p:cond delay="0"/>
                                  </p:stCondLst>
                                  <p:childTnLst>
                                    <p:set>
                                      <p:cBhvr>
                                        <p:cTn id="489" dur="1" fill="hold">
                                          <p:stCondLst>
                                            <p:cond delay="0"/>
                                          </p:stCondLst>
                                        </p:cTn>
                                        <p:tgtEl>
                                          <p:spTgt spid="147"/>
                                        </p:tgtEl>
                                        <p:attrNameLst>
                                          <p:attrName>style.visibility</p:attrName>
                                        </p:attrNameLst>
                                      </p:cBhvr>
                                      <p:to>
                                        <p:strVal val="visible"/>
                                      </p:to>
                                    </p:set>
                                    <p:animEffect transition="in" filter="wipe(down)">
                                      <p:cBhvr>
                                        <p:cTn id="490" dur="58">
                                          <p:stCondLst>
                                            <p:cond delay="0"/>
                                          </p:stCondLst>
                                        </p:cTn>
                                        <p:tgtEl>
                                          <p:spTgt spid="147"/>
                                        </p:tgtEl>
                                      </p:cBhvr>
                                    </p:animEffect>
                                    <p:anim calcmode="lin" valueType="num">
                                      <p:cBhvr>
                                        <p:cTn id="491" dur="182" tmFilter="0,0; 0.14,0.36; 0.43,0.73; 0.71,0.91; 1.0,1.0">
                                          <p:stCondLst>
                                            <p:cond delay="0"/>
                                          </p:stCondLst>
                                        </p:cTn>
                                        <p:tgtEl>
                                          <p:spTgt spid="147"/>
                                        </p:tgtEl>
                                        <p:attrNameLst>
                                          <p:attrName>ppt_x</p:attrName>
                                        </p:attrNameLst>
                                      </p:cBhvr>
                                      <p:tavLst>
                                        <p:tav tm="0">
                                          <p:val>
                                            <p:strVal val="#ppt_x-0.25"/>
                                          </p:val>
                                        </p:tav>
                                        <p:tav tm="100000">
                                          <p:val>
                                            <p:strVal val="#ppt_x"/>
                                          </p:val>
                                        </p:tav>
                                      </p:tavLst>
                                    </p:anim>
                                    <p:anim calcmode="lin" valueType="num">
                                      <p:cBhvr>
                                        <p:cTn id="492" dur="66" tmFilter="0.0,0.0; 0.25,0.07; 0.50,0.2; 0.75,0.467; 1.0,1.0">
                                          <p:stCondLst>
                                            <p:cond delay="0"/>
                                          </p:stCondLst>
                                        </p:cTn>
                                        <p:tgtEl>
                                          <p:spTgt spid="147"/>
                                        </p:tgtEl>
                                        <p:attrNameLst>
                                          <p:attrName>ppt_y</p:attrName>
                                        </p:attrNameLst>
                                      </p:cBhvr>
                                      <p:tavLst>
                                        <p:tav tm="0" fmla="#ppt_y-sin(pi*$)/3">
                                          <p:val>
                                            <p:fltVal val="0.5"/>
                                          </p:val>
                                        </p:tav>
                                        <p:tav tm="100000">
                                          <p:val>
                                            <p:fltVal val="1"/>
                                          </p:val>
                                        </p:tav>
                                      </p:tavLst>
                                    </p:anim>
                                    <p:anim calcmode="lin" valueType="num">
                                      <p:cBhvr>
                                        <p:cTn id="493" dur="66" tmFilter="0, 0; 0.125,0.2665; 0.25,0.4; 0.375,0.465; 0.5,0.5;  0.625,0.535; 0.75,0.6; 0.875,0.7335; 1,1">
                                          <p:stCondLst>
                                            <p:cond delay="66"/>
                                          </p:stCondLst>
                                        </p:cTn>
                                        <p:tgtEl>
                                          <p:spTgt spid="147"/>
                                        </p:tgtEl>
                                        <p:attrNameLst>
                                          <p:attrName>ppt_y</p:attrName>
                                        </p:attrNameLst>
                                      </p:cBhvr>
                                      <p:tavLst>
                                        <p:tav tm="0" fmla="#ppt_y-sin(pi*$)/9">
                                          <p:val>
                                            <p:fltVal val="0"/>
                                          </p:val>
                                        </p:tav>
                                        <p:tav tm="100000">
                                          <p:val>
                                            <p:fltVal val="1"/>
                                          </p:val>
                                        </p:tav>
                                      </p:tavLst>
                                    </p:anim>
                                    <p:anim calcmode="lin" valueType="num">
                                      <p:cBhvr>
                                        <p:cTn id="494" dur="33" tmFilter="0, 0; 0.125,0.2665; 0.25,0.4; 0.375,0.465; 0.5,0.5;  0.625,0.535; 0.75,0.6; 0.875,0.7335; 1,1">
                                          <p:stCondLst>
                                            <p:cond delay="132"/>
                                          </p:stCondLst>
                                        </p:cTn>
                                        <p:tgtEl>
                                          <p:spTgt spid="147"/>
                                        </p:tgtEl>
                                        <p:attrNameLst>
                                          <p:attrName>ppt_y</p:attrName>
                                        </p:attrNameLst>
                                      </p:cBhvr>
                                      <p:tavLst>
                                        <p:tav tm="0" fmla="#ppt_y-sin(pi*$)/27">
                                          <p:val>
                                            <p:fltVal val="0"/>
                                          </p:val>
                                        </p:tav>
                                        <p:tav tm="100000">
                                          <p:val>
                                            <p:fltVal val="1"/>
                                          </p:val>
                                        </p:tav>
                                      </p:tavLst>
                                    </p:anim>
                                    <p:anim calcmode="lin" valueType="num">
                                      <p:cBhvr>
                                        <p:cTn id="495" dur="16" tmFilter="0, 0; 0.125,0.2665; 0.25,0.4; 0.375,0.465; 0.5,0.5;  0.625,0.535; 0.75,0.6; 0.875,0.7335; 1,1">
                                          <p:stCondLst>
                                            <p:cond delay="166"/>
                                          </p:stCondLst>
                                        </p:cTn>
                                        <p:tgtEl>
                                          <p:spTgt spid="147"/>
                                        </p:tgtEl>
                                        <p:attrNameLst>
                                          <p:attrName>ppt_y</p:attrName>
                                        </p:attrNameLst>
                                      </p:cBhvr>
                                      <p:tavLst>
                                        <p:tav tm="0" fmla="#ppt_y-sin(pi*$)/81">
                                          <p:val>
                                            <p:fltVal val="0"/>
                                          </p:val>
                                        </p:tav>
                                        <p:tav tm="100000">
                                          <p:val>
                                            <p:fltVal val="1"/>
                                          </p:val>
                                        </p:tav>
                                      </p:tavLst>
                                    </p:anim>
                                    <p:animScale>
                                      <p:cBhvr>
                                        <p:cTn id="496" dur="3">
                                          <p:stCondLst>
                                            <p:cond delay="65"/>
                                          </p:stCondLst>
                                        </p:cTn>
                                        <p:tgtEl>
                                          <p:spTgt spid="147"/>
                                        </p:tgtEl>
                                      </p:cBhvr>
                                      <p:to x="100000" y="60000"/>
                                    </p:animScale>
                                    <p:animScale>
                                      <p:cBhvr>
                                        <p:cTn id="497" dur="17" decel="50000">
                                          <p:stCondLst>
                                            <p:cond delay="68"/>
                                          </p:stCondLst>
                                        </p:cTn>
                                        <p:tgtEl>
                                          <p:spTgt spid="147"/>
                                        </p:tgtEl>
                                      </p:cBhvr>
                                      <p:to x="100000" y="100000"/>
                                    </p:animScale>
                                    <p:animScale>
                                      <p:cBhvr>
                                        <p:cTn id="498" dur="3">
                                          <p:stCondLst>
                                            <p:cond delay="131"/>
                                          </p:stCondLst>
                                        </p:cTn>
                                        <p:tgtEl>
                                          <p:spTgt spid="147"/>
                                        </p:tgtEl>
                                      </p:cBhvr>
                                      <p:to x="100000" y="80000"/>
                                    </p:animScale>
                                    <p:animScale>
                                      <p:cBhvr>
                                        <p:cTn id="499" dur="17" decel="50000">
                                          <p:stCondLst>
                                            <p:cond delay="134"/>
                                          </p:stCondLst>
                                        </p:cTn>
                                        <p:tgtEl>
                                          <p:spTgt spid="147"/>
                                        </p:tgtEl>
                                      </p:cBhvr>
                                      <p:to x="100000" y="100000"/>
                                    </p:animScale>
                                    <p:animScale>
                                      <p:cBhvr>
                                        <p:cTn id="500" dur="3">
                                          <p:stCondLst>
                                            <p:cond delay="164"/>
                                          </p:stCondLst>
                                        </p:cTn>
                                        <p:tgtEl>
                                          <p:spTgt spid="147"/>
                                        </p:tgtEl>
                                      </p:cBhvr>
                                      <p:to x="100000" y="90000"/>
                                    </p:animScale>
                                    <p:animScale>
                                      <p:cBhvr>
                                        <p:cTn id="501" dur="17" decel="50000">
                                          <p:stCondLst>
                                            <p:cond delay="167"/>
                                          </p:stCondLst>
                                        </p:cTn>
                                        <p:tgtEl>
                                          <p:spTgt spid="147"/>
                                        </p:tgtEl>
                                      </p:cBhvr>
                                      <p:to x="100000" y="100000"/>
                                    </p:animScale>
                                    <p:animScale>
                                      <p:cBhvr>
                                        <p:cTn id="502" dur="3">
                                          <p:stCondLst>
                                            <p:cond delay="181"/>
                                          </p:stCondLst>
                                        </p:cTn>
                                        <p:tgtEl>
                                          <p:spTgt spid="147"/>
                                        </p:tgtEl>
                                      </p:cBhvr>
                                      <p:to x="100000" y="95000"/>
                                    </p:animScale>
                                    <p:animScale>
                                      <p:cBhvr>
                                        <p:cTn id="503" dur="17" decel="50000">
                                          <p:stCondLst>
                                            <p:cond delay="183"/>
                                          </p:stCondLst>
                                        </p:cTn>
                                        <p:tgtEl>
                                          <p:spTgt spid="147"/>
                                        </p:tgtEl>
                                      </p:cBhvr>
                                      <p:to x="100000" y="100000"/>
                                    </p:animScale>
                                  </p:childTnLst>
                                </p:cTn>
                              </p:par>
                            </p:childTnLst>
                          </p:cTn>
                        </p:par>
                        <p:par>
                          <p:cTn id="504" fill="hold">
                            <p:stCondLst>
                              <p:cond delay="8600"/>
                            </p:stCondLst>
                            <p:childTnLst>
                              <p:par>
                                <p:cTn id="505" presetID="41" presetClass="entr" presetSubtype="0" fill="hold" grpId="0" nodeType="afterEffect">
                                  <p:stCondLst>
                                    <p:cond delay="0"/>
                                  </p:stCondLst>
                                  <p:iterate type="lt">
                                    <p:tmPct val="10000"/>
                                  </p:iterate>
                                  <p:childTnLst>
                                    <p:set>
                                      <p:cBhvr>
                                        <p:cTn id="506" dur="1" fill="hold">
                                          <p:stCondLst>
                                            <p:cond delay="0"/>
                                          </p:stCondLst>
                                        </p:cTn>
                                        <p:tgtEl>
                                          <p:spTgt spid="148"/>
                                        </p:tgtEl>
                                        <p:attrNameLst>
                                          <p:attrName>style.visibility</p:attrName>
                                        </p:attrNameLst>
                                      </p:cBhvr>
                                      <p:to>
                                        <p:strVal val="visible"/>
                                      </p:to>
                                    </p:set>
                                    <p:anim calcmode="lin" valueType="num">
                                      <p:cBhvr>
                                        <p:cTn id="507" dur="500" fill="hold"/>
                                        <p:tgtEl>
                                          <p:spTgt spid="148"/>
                                        </p:tgtEl>
                                        <p:attrNameLst>
                                          <p:attrName>ppt_x</p:attrName>
                                        </p:attrNameLst>
                                      </p:cBhvr>
                                      <p:tavLst>
                                        <p:tav tm="0">
                                          <p:val>
                                            <p:strVal val="#ppt_x"/>
                                          </p:val>
                                        </p:tav>
                                        <p:tav tm="50000">
                                          <p:val>
                                            <p:strVal val="#ppt_x+.1"/>
                                          </p:val>
                                        </p:tav>
                                        <p:tav tm="100000">
                                          <p:val>
                                            <p:strVal val="#ppt_x"/>
                                          </p:val>
                                        </p:tav>
                                      </p:tavLst>
                                    </p:anim>
                                    <p:anim calcmode="lin" valueType="num">
                                      <p:cBhvr>
                                        <p:cTn id="508" dur="500" fill="hold"/>
                                        <p:tgtEl>
                                          <p:spTgt spid="148"/>
                                        </p:tgtEl>
                                        <p:attrNameLst>
                                          <p:attrName>ppt_y</p:attrName>
                                        </p:attrNameLst>
                                      </p:cBhvr>
                                      <p:tavLst>
                                        <p:tav tm="0">
                                          <p:val>
                                            <p:strVal val="#ppt_y"/>
                                          </p:val>
                                        </p:tav>
                                        <p:tav tm="100000">
                                          <p:val>
                                            <p:strVal val="#ppt_y"/>
                                          </p:val>
                                        </p:tav>
                                      </p:tavLst>
                                    </p:anim>
                                    <p:anim calcmode="lin" valueType="num">
                                      <p:cBhvr>
                                        <p:cTn id="509" dur="500" fill="hold"/>
                                        <p:tgtEl>
                                          <p:spTgt spid="148"/>
                                        </p:tgtEl>
                                        <p:attrNameLst>
                                          <p:attrName>ppt_h</p:attrName>
                                        </p:attrNameLst>
                                      </p:cBhvr>
                                      <p:tavLst>
                                        <p:tav tm="0">
                                          <p:val>
                                            <p:strVal val="#ppt_h/10"/>
                                          </p:val>
                                        </p:tav>
                                        <p:tav tm="50000">
                                          <p:val>
                                            <p:strVal val="#ppt_h+.01"/>
                                          </p:val>
                                        </p:tav>
                                        <p:tav tm="100000">
                                          <p:val>
                                            <p:strVal val="#ppt_h"/>
                                          </p:val>
                                        </p:tav>
                                      </p:tavLst>
                                    </p:anim>
                                    <p:anim calcmode="lin" valueType="num">
                                      <p:cBhvr>
                                        <p:cTn id="510" dur="500" fill="hold"/>
                                        <p:tgtEl>
                                          <p:spTgt spid="148"/>
                                        </p:tgtEl>
                                        <p:attrNameLst>
                                          <p:attrName>ppt_w</p:attrName>
                                        </p:attrNameLst>
                                      </p:cBhvr>
                                      <p:tavLst>
                                        <p:tav tm="0">
                                          <p:val>
                                            <p:strVal val="#ppt_w/10"/>
                                          </p:val>
                                        </p:tav>
                                        <p:tav tm="50000">
                                          <p:val>
                                            <p:strVal val="#ppt_w+.01"/>
                                          </p:val>
                                        </p:tav>
                                        <p:tav tm="100000">
                                          <p:val>
                                            <p:strVal val="#ppt_w"/>
                                          </p:val>
                                        </p:tav>
                                      </p:tavLst>
                                    </p:anim>
                                    <p:animEffect transition="in" filter="fade">
                                      <p:cBhvr>
                                        <p:cTn id="511" dur="500" tmFilter="0,0; .5, 1; 1, 1"/>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138" grpId="0" animBg="1"/>
      <p:bldP spid="139" grpId="0" animBg="1"/>
      <p:bldP spid="140" grpId="0"/>
      <p:bldP spid="141" grpId="0"/>
      <p:bldP spid="142" grpId="0" animBg="1"/>
      <p:bldP spid="143" grpId="0" animBg="1"/>
      <p:bldP spid="144" grpId="0" animBg="1"/>
      <p:bldP spid="145" grpId="0" animBg="1"/>
      <p:bldP spid="146" grpId="0" animBg="1"/>
      <p:bldP spid="147" grpId="0"/>
      <p:bldP spid="148" grpId="0"/>
      <p:bldP spid="149" grpId="0" animBg="1"/>
      <p:bldP spid="150" grpId="0" animBg="1"/>
      <p:bldP spid="151" grpId="0" animBg="1"/>
      <p:bldP spid="152" grpId="0" animBg="1"/>
      <p:bldP spid="153" grpId="0" animBg="1"/>
      <p:bldP spid="154" grpId="0"/>
      <p:bldP spid="155" grpId="0"/>
      <p:bldP spid="156" grpId="0" animBg="1"/>
      <p:bldP spid="157" grpId="0" animBg="1"/>
      <p:bldP spid="158" grpId="0" animBg="1"/>
      <p:bldP spid="159" grpId="0" animBg="1"/>
      <p:bldP spid="160" grpId="0" animBg="1"/>
      <p:bldP spid="161" grpId="0"/>
      <p:bldP spid="1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a:spLocks noChangeAspect="1"/>
          </p:cNvSpPr>
          <p:nvPr/>
        </p:nvSpPr>
        <p:spPr>
          <a:xfrm>
            <a:off x="3595860" y="1565949"/>
            <a:ext cx="2520000" cy="252000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3595860" y="1565949"/>
            <a:ext cx="2520000" cy="2520000"/>
          </a:xfrm>
          <a:prstGeom prst="ellipse">
            <a:avLst/>
          </a:prstGeom>
          <a:solidFill>
            <a:schemeClr val="accent2"/>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3875860" y="1845949"/>
            <a:ext cx="1960000" cy="1960000"/>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1045" y="2041949"/>
            <a:ext cx="3931903" cy="1554722"/>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4071860" y="2041949"/>
            <a:ext cx="1568000" cy="1568000"/>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384475" y="2332521"/>
            <a:ext cx="889988" cy="1015663"/>
          </a:xfrm>
          <a:prstGeom prst="rect">
            <a:avLst/>
          </a:prstGeom>
          <a:noFill/>
        </p:spPr>
        <p:txBody>
          <a:bodyPr wrap="none" rtlCol="0">
            <a:spAutoFit/>
          </a:bodyPr>
          <a:lstStyle/>
          <a:p>
            <a:r>
              <a:rPr lang="en-US" altLang="zh-CN" sz="6000" dirty="0">
                <a:solidFill>
                  <a:srgbClr val="FF0000"/>
                </a:solidFill>
                <a:latin typeface="Impact" panose="020B0806030902050204" pitchFamily="34" charset="0"/>
              </a:rPr>
              <a:t>01</a:t>
            </a:r>
            <a:endParaRPr lang="zh-CN" altLang="en-US" sz="6000" dirty="0">
              <a:solidFill>
                <a:srgbClr val="FF0000"/>
              </a:solidFill>
              <a:latin typeface="Impact" panose="020B0806030902050204" pitchFamily="34" charset="0"/>
            </a:endParaRPr>
          </a:p>
        </p:txBody>
      </p:sp>
      <p:sp>
        <p:nvSpPr>
          <p:cNvPr id="13" name="文本框 12"/>
          <p:cNvSpPr txBox="1"/>
          <p:nvPr/>
        </p:nvSpPr>
        <p:spPr>
          <a:xfrm>
            <a:off x="5546673" y="2512855"/>
            <a:ext cx="2922595" cy="646331"/>
          </a:xfrm>
          <a:prstGeom prst="rect">
            <a:avLst/>
          </a:prstGeom>
          <a:noFill/>
        </p:spPr>
        <p:txBody>
          <a:bodyPr wrap="none" rtlCol="0">
            <a:spAutoFit/>
          </a:bodyPr>
          <a:lstStyle/>
          <a:p>
            <a:r>
              <a:rPr lang="en-US" altLang="zh-CN" sz="36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KHỞI ĐỘNG</a:t>
            </a:r>
            <a:endParaRPr lang="zh-CN" altLang="en-US" sz="36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79306">
            <a:off x="145248" y="10475745"/>
            <a:ext cx="8564897" cy="2008636"/>
          </a:xfrm>
          <a:prstGeom prst="rect">
            <a:avLst/>
          </a:prstGeom>
        </p:spPr>
      </p:pic>
      <p:pic>
        <p:nvPicPr>
          <p:cNvPr id="69" name="图片 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19088" y="1982480"/>
            <a:ext cx="2937864" cy="2776386"/>
          </a:xfrm>
          <a:prstGeom prst="rect">
            <a:avLst/>
          </a:prstGeom>
        </p:spPr>
      </p:pic>
      <p:pic>
        <p:nvPicPr>
          <p:cNvPr id="14" name="图片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9518" y="2243741"/>
            <a:ext cx="2568853" cy="220888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2000" fill="hold"/>
                                        <p:tgtEl>
                                          <p:spTgt spid="69"/>
                                        </p:tgtEl>
                                        <p:attrNameLst>
                                          <p:attrName>ppt_w</p:attrName>
                                        </p:attrNameLst>
                                      </p:cBhvr>
                                      <p:tavLst>
                                        <p:tav tm="0">
                                          <p:val>
                                            <p:fltVal val="0"/>
                                          </p:val>
                                        </p:tav>
                                        <p:tav tm="100000">
                                          <p:val>
                                            <p:strVal val="#ppt_w"/>
                                          </p:val>
                                        </p:tav>
                                      </p:tavLst>
                                    </p:anim>
                                    <p:anim calcmode="lin" valueType="num">
                                      <p:cBhvr>
                                        <p:cTn id="8" dur="2000" fill="hold"/>
                                        <p:tgtEl>
                                          <p:spTgt spid="69"/>
                                        </p:tgtEl>
                                        <p:attrNameLst>
                                          <p:attrName>ppt_h</p:attrName>
                                        </p:attrNameLst>
                                      </p:cBhvr>
                                      <p:tavLst>
                                        <p:tav tm="0">
                                          <p:val>
                                            <p:fltVal val="0"/>
                                          </p:val>
                                        </p:tav>
                                        <p:tav tm="100000">
                                          <p:val>
                                            <p:strVal val="#ppt_h"/>
                                          </p:val>
                                        </p:tav>
                                      </p:tavLst>
                                    </p:anim>
                                    <p:animEffect transition="in" filter="fade">
                                      <p:cBhvr>
                                        <p:cTn id="9" dur="2000"/>
                                        <p:tgtEl>
                                          <p:spTgt spid="69"/>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300"/>
                                        <p:tgtEl>
                                          <p:spTgt spid="7"/>
                                        </p:tgtEl>
                                      </p:cBhvr>
                                    </p:animEffect>
                                  </p:childTnLst>
                                </p:cTn>
                              </p:par>
                            </p:childTnLst>
                          </p:cTn>
                        </p:par>
                        <p:par>
                          <p:cTn id="14" fill="hold">
                            <p:stCondLst>
                              <p:cond delay="23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
                                        <p:tgtEl>
                                          <p:spTgt spid="8"/>
                                        </p:tgtEl>
                                      </p:cBhvr>
                                    </p:animEffect>
                                  </p:childTnLst>
                                </p:cTn>
                              </p:par>
                            </p:childTnLst>
                          </p:cTn>
                        </p:par>
                        <p:par>
                          <p:cTn id="18" fill="hold">
                            <p:stCondLst>
                              <p:cond delay="26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300"/>
                                        <p:tgtEl>
                                          <p:spTgt spid="9"/>
                                        </p:tgtEl>
                                      </p:cBhvr>
                                    </p:animEffect>
                                  </p:childTnLst>
                                </p:cTn>
                              </p:par>
                            </p:childTnLst>
                          </p:cTn>
                        </p:par>
                        <p:par>
                          <p:cTn id="22" fill="hold">
                            <p:stCondLst>
                              <p:cond delay="29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300"/>
                                        <p:tgtEl>
                                          <p:spTgt spid="10"/>
                                        </p:tgtEl>
                                      </p:cBhvr>
                                    </p:animEffect>
                                  </p:childTnLst>
                                </p:cTn>
                              </p:par>
                            </p:childTnLst>
                          </p:cTn>
                        </p:par>
                        <p:par>
                          <p:cTn id="26" fill="hold">
                            <p:stCondLst>
                              <p:cond delay="32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300"/>
                                        <p:tgtEl>
                                          <p:spTgt spid="11"/>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300"/>
                                        <p:tgtEl>
                                          <p:spTgt spid="12"/>
                                        </p:tgtEl>
                                      </p:cBhvr>
                                    </p:animEffect>
                                  </p:childTnLst>
                                </p:cTn>
                              </p:par>
                            </p:childTnLst>
                          </p:cTn>
                        </p:par>
                        <p:par>
                          <p:cTn id="34" fill="hold">
                            <p:stCondLst>
                              <p:cond delay="3800"/>
                            </p:stCondLst>
                            <p:childTnLst>
                              <p:par>
                                <p:cTn id="35" presetID="42"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48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300"/>
                                        <p:tgtEl>
                                          <p:spTgt spid="13"/>
                                        </p:tgtEl>
                                      </p:cBhvr>
                                    </p:animEffect>
                                  </p:childTnLst>
                                </p:cTn>
                              </p:par>
                            </p:childTnLst>
                          </p:cTn>
                        </p:par>
                        <p:par>
                          <p:cTn id="44" fill="hold">
                            <p:stCondLst>
                              <p:cond delay="5100"/>
                            </p:stCondLst>
                            <p:childTnLst>
                              <p:par>
                                <p:cTn id="45" presetID="42" presetClass="path" presetSubtype="0" accel="50000" decel="50000" fill="hold" nodeType="afterEffect">
                                  <p:stCondLst>
                                    <p:cond delay="0"/>
                                  </p:stCondLst>
                                  <p:childTnLst>
                                    <p:animMotion origin="layout" path="M -1.04167E-6 0.10556 L -1.04167E-6 -0.67176 " pathEditMode="relative" rAng="0" ptsTypes="AA">
                                      <p:cBhvr>
                                        <p:cTn id="46" dur="1000" fill="hold"/>
                                        <p:tgtEl>
                                          <p:spTgt spid="55"/>
                                        </p:tgtEl>
                                        <p:attrNameLst>
                                          <p:attrName>ppt_x</p:attrName>
                                          <p:attrName>ppt_y</p:attrName>
                                        </p:attrNameLst>
                                      </p:cBhvr>
                                      <p:rCtr x="0" y="-38866"/>
                                    </p:animMotion>
                                  </p:childTnLst>
                                </p:cTn>
                              </p:par>
                            </p:childTnLst>
                          </p:cTn>
                        </p:par>
                        <p:par>
                          <p:cTn id="47" fill="hold">
                            <p:stCondLst>
                              <p:cond delay="6100"/>
                            </p:stCondLst>
                            <p:childTnLst>
                              <p:par>
                                <p:cTn id="48" presetID="26" presetClass="emph" presetSubtype="0" fill="hold" grpId="1" nodeType="afterEffect">
                                  <p:stCondLst>
                                    <p:cond delay="0"/>
                                  </p:stCondLst>
                                  <p:childTnLst>
                                    <p:animEffect transition="out" filter="fade">
                                      <p:cBhvr>
                                        <p:cTn id="49" dur="500" tmFilter="0, 0; .2, .5; .8, .5; 1, 0"/>
                                        <p:tgtEl>
                                          <p:spTgt spid="11"/>
                                        </p:tgtEl>
                                      </p:cBhvr>
                                    </p:animEffect>
                                    <p:animScale>
                                      <p:cBhvr>
                                        <p:cTn id="50" dur="250" autoRev="1" fill="hold"/>
                                        <p:tgtEl>
                                          <p:spTgt spid="11"/>
                                        </p:tgtEl>
                                      </p:cBhvr>
                                      <p:by x="105000" y="105000"/>
                                    </p:animScale>
                                  </p:childTnLst>
                                </p:cTn>
                              </p:par>
                            </p:childTnLst>
                          </p:cTn>
                        </p:par>
                        <p:par>
                          <p:cTn id="51" fill="hold">
                            <p:stCondLst>
                              <p:cond delay="6600"/>
                            </p:stCondLst>
                            <p:childTnLst>
                              <p:par>
                                <p:cTn id="52" presetID="10" presetClass="exit" presetSubtype="0" fill="hold" nodeType="afterEffect">
                                  <p:stCondLst>
                                    <p:cond delay="0"/>
                                  </p:stCondLst>
                                  <p:childTnLst>
                                    <p:animEffect transition="out" filter="fade">
                                      <p:cBhvr>
                                        <p:cTn id="53" dur="500"/>
                                        <p:tgtEl>
                                          <p:spTgt spid="55"/>
                                        </p:tgtEl>
                                      </p:cBhvr>
                                    </p:animEffect>
                                    <p:set>
                                      <p:cBhvr>
                                        <p:cTn id="54" dur="1" fill="hold">
                                          <p:stCondLst>
                                            <p:cond delay="499"/>
                                          </p:stCondLst>
                                        </p:cTn>
                                        <p:tgtEl>
                                          <p:spTgt spid="55"/>
                                        </p:tgtEl>
                                        <p:attrNameLst>
                                          <p:attrName>style.visibility</p:attrName>
                                        </p:attrNameLst>
                                      </p:cBhvr>
                                      <p:to>
                                        <p:strVal val="hidden"/>
                                      </p:to>
                                    </p:set>
                                  </p:childTnLst>
                                </p:cTn>
                              </p:par>
                            </p:childTnLst>
                          </p:cTn>
                        </p:par>
                        <p:par>
                          <p:cTn id="55" fill="hold">
                            <p:stCondLst>
                              <p:cond delay="7100"/>
                            </p:stCondLst>
                            <p:childTnLst>
                              <p:par>
                                <p:cTn id="56" presetID="41" presetClass="entr" presetSubtype="0" fill="hold" nodeType="afterEffect">
                                  <p:stCondLst>
                                    <p:cond delay="0"/>
                                  </p:stCondLst>
                                  <p:iterate type="lt">
                                    <p:tmPct val="10000"/>
                                  </p:iterate>
                                  <p:childTnLst>
                                    <p:set>
                                      <p:cBhvr>
                                        <p:cTn id="57" dur="1" fill="hold">
                                          <p:stCondLst>
                                            <p:cond delay="0"/>
                                          </p:stCondLst>
                                        </p:cTn>
                                        <p:tgtEl>
                                          <p:spTgt spid="13">
                                            <p:txEl>
                                              <p:pRg st="0" end="0"/>
                                            </p:txEl>
                                          </p:spTgt>
                                        </p:tgtEl>
                                        <p:attrNameLst>
                                          <p:attrName>style.visibility</p:attrName>
                                        </p:attrNameLst>
                                      </p:cBhvr>
                                      <p:to>
                                        <p:strVal val="visible"/>
                                      </p:to>
                                    </p:set>
                                    <p:anim calcmode="lin" valueType="num">
                                      <p:cBhvr>
                                        <p:cTn id="58"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60"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1" grpId="1"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ước kẻ dẻo WinQ 20cm - Cung cấp văn phòng phẩm tại TPHCM">
            <a:extLst>
              <a:ext uri="{FF2B5EF4-FFF2-40B4-BE49-F238E27FC236}">
                <a16:creationId xmlns:a16="http://schemas.microsoft.com/office/drawing/2014/main" id="{B044DD60-6768-4E62-8E99-FEF657C8D2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0318" y="2145322"/>
            <a:ext cx="7032753" cy="52477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2" y="249189"/>
            <a:ext cx="9464037" cy="8191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4000" b="1">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            ………</a:t>
            </a:r>
            <a:r>
              <a:rPr lang="en-US" altLang="zh-CN" sz="4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lang="zh-CN" altLang="en-US" sz="4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pic>
        <p:nvPicPr>
          <p:cNvPr id="5" name="Picture 4">
            <a:extLst>
              <a:ext uri="{FF2B5EF4-FFF2-40B4-BE49-F238E27FC236}">
                <a16:creationId xmlns:a16="http://schemas.microsoft.com/office/drawing/2014/main" id="{0DD11211-D1E9-694D-32BF-0619C75AD8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9600" y="1234440"/>
            <a:ext cx="7650480" cy="5105400"/>
          </a:xfrm>
          <a:prstGeom prst="rect">
            <a:avLst/>
          </a:prstGeom>
        </p:spPr>
      </p:pic>
      <p:sp>
        <p:nvSpPr>
          <p:cNvPr id="6" name="Cloud 5">
            <a:extLst>
              <a:ext uri="{FF2B5EF4-FFF2-40B4-BE49-F238E27FC236}">
                <a16:creationId xmlns:a16="http://schemas.microsoft.com/office/drawing/2014/main" id="{9AF46F45-937D-AD24-AD9D-177C44E4BA23}"/>
              </a:ext>
            </a:extLst>
          </p:cNvPr>
          <p:cNvSpPr/>
          <p:nvPr/>
        </p:nvSpPr>
        <p:spPr>
          <a:xfrm>
            <a:off x="121920" y="1234440"/>
            <a:ext cx="4297680" cy="5105399"/>
          </a:xfrm>
          <a:prstGeom prst="cloud">
            <a:avLst/>
          </a:prstGeom>
          <a:solidFill>
            <a:schemeClr val="accent4"/>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i="1">
                <a:solidFill>
                  <a:srgbClr val="FF0000"/>
                </a:solidFill>
                <a:latin typeface="Times New Roman" panose="02020603050405020304" pitchFamily="18" charset="0"/>
                <a:cs typeface="Times New Roman" panose="02020603050405020304" pitchFamily="18" charset="0"/>
              </a:rPr>
              <a:t>Các em hãy quan sát ảnh nhé !  </a:t>
            </a:r>
            <a:endParaRPr lang="vi-VN" sz="4800" i="1">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872953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circle(in)">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008A21B9-98A4-4201-AD2A-5F31C19F658A}"/>
              </a:ext>
            </a:extLst>
          </p:cNvPr>
          <p:cNvSpPr/>
          <p:nvPr/>
        </p:nvSpPr>
        <p:spPr>
          <a:xfrm>
            <a:off x="1947171" y="914401"/>
            <a:ext cx="8766546" cy="4091354"/>
          </a:xfrm>
          <a:prstGeom prst="cloudCallout">
            <a:avLst>
              <a:gd name="adj1" fmla="val -33523"/>
              <a:gd name="adj2" fmla="val 775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vi-VN" sz="32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Để thu gom các vật sắc nhọn bằng sắt do nạn “đinh tặc” rãi trên đường người ta đã làm gì để thu gom chúng một cách dễ dàng? </a:t>
            </a:r>
            <a:endParaRPr lang="vi-VN">
              <a:solidFill>
                <a:srgbClr val="002060"/>
              </a:solidFill>
            </a:endParaRPr>
          </a:p>
        </p:txBody>
      </p:sp>
      <p:pic>
        <p:nvPicPr>
          <p:cNvPr id="2050" name="Picture 2" descr="Thước kẻ dẻo WinQ 20cm - Cung cấp văn phòng phẩm tại TPHCM">
            <a:extLst>
              <a:ext uri="{FF2B5EF4-FFF2-40B4-BE49-F238E27FC236}">
                <a16:creationId xmlns:a16="http://schemas.microsoft.com/office/drawing/2014/main" id="{B044DD60-6768-4E62-8E99-FEF657C8D2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0318" y="2145322"/>
            <a:ext cx="7032753" cy="52477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3" y="262919"/>
            <a:ext cx="5855902"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lang="zh-CN" altLang="en-US"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234721021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childTnLst>
                                    <p:animRot by="21600000">
                                      <p:cBhvr>
                                        <p:cTn id="15"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008A21B9-98A4-4201-AD2A-5F31C19F658A}"/>
              </a:ext>
            </a:extLst>
          </p:cNvPr>
          <p:cNvSpPr/>
          <p:nvPr/>
        </p:nvSpPr>
        <p:spPr>
          <a:xfrm>
            <a:off x="1947171" y="914401"/>
            <a:ext cx="8766546" cy="4091354"/>
          </a:xfrm>
          <a:prstGeom prst="cloudCallout">
            <a:avLst>
              <a:gd name="adj1" fmla="val -33523"/>
              <a:gd name="adj2" fmla="val 775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200" b="1" i="1" u="sng">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Trả lời</a:t>
            </a:r>
            <a:r>
              <a:rPr lang="en-US" sz="32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32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Người ta gắn các thanh nam châm sát mặt đường để chúng dễ dàng hút được các vật sắc nhọn bằng sắt.</a:t>
            </a:r>
            <a:endParaRPr lang="vi-VN">
              <a:solidFill>
                <a:srgbClr val="002060"/>
              </a:solidFill>
            </a:endParaRPr>
          </a:p>
        </p:txBody>
      </p:sp>
      <p:pic>
        <p:nvPicPr>
          <p:cNvPr id="2050" name="Picture 2" descr="Thước kẻ dẻo WinQ 20cm - Cung cấp văn phòng phẩm tại TPHCM">
            <a:extLst>
              <a:ext uri="{FF2B5EF4-FFF2-40B4-BE49-F238E27FC236}">
                <a16:creationId xmlns:a16="http://schemas.microsoft.com/office/drawing/2014/main" id="{B044DD60-6768-4E62-8E99-FEF657C8D2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0318" y="2145322"/>
            <a:ext cx="7032753" cy="52477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3" y="262919"/>
            <a:ext cx="5855902"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lang="zh-CN" altLang="en-US"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300672410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nodeType="clickEffect">
                                  <p:stCondLst>
                                    <p:cond delay="0"/>
                                  </p:stCondLst>
                                  <p:childTnLst>
                                    <p:anim calcmode="lin" valueType="num">
                                      <p:cBhvr additive="base">
                                        <p:cTn id="15" dur="500"/>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6" dur="500"/>
                                        <p:tgtEl>
                                          <p:spTgt spid="2">
                                            <p:txEl>
                                              <p:pRg st="0" end="0"/>
                                            </p:txEl>
                                          </p:spTgt>
                                        </p:tgtEl>
                                        <p:attrNameLst>
                                          <p:attrName>ppt_y</p:attrName>
                                        </p:attrNameLst>
                                      </p:cBhvr>
                                      <p:tavLst>
                                        <p:tav tm="0">
                                          <p:val>
                                            <p:strVal val="ppt_y"/>
                                          </p:val>
                                        </p:tav>
                                        <p:tav tm="100000">
                                          <p:val>
                                            <p:strVal val="1+ppt_h/2"/>
                                          </p:val>
                                        </p:tav>
                                      </p:tavLst>
                                    </p:anim>
                                    <p:set>
                                      <p:cBhvr>
                                        <p:cTn id="17" dur="1" fill="hold">
                                          <p:stCondLst>
                                            <p:cond delay="499"/>
                                          </p:stCondLst>
                                        </p:cTn>
                                        <p:tgtEl>
                                          <p:spTgt spid="2">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2" y="249189"/>
            <a:ext cx="9464037" cy="8191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4000" b="1">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            ………</a:t>
            </a:r>
            <a:r>
              <a:rPr lang="en-US" altLang="zh-CN" sz="4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lang="zh-CN" altLang="en-US" sz="4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pic>
        <p:nvPicPr>
          <p:cNvPr id="3" name="Picture 2">
            <a:extLst>
              <a:ext uri="{FF2B5EF4-FFF2-40B4-BE49-F238E27FC236}">
                <a16:creationId xmlns:a16="http://schemas.microsoft.com/office/drawing/2014/main" id="{45612EC8-C7D7-BE75-CB5F-AB27AB4C8B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0794" y="1068310"/>
            <a:ext cx="5851206" cy="5789690"/>
          </a:xfrm>
          <a:prstGeom prst="rect">
            <a:avLst/>
          </a:prstGeom>
        </p:spPr>
      </p:pic>
      <p:sp>
        <p:nvSpPr>
          <p:cNvPr id="4" name="Explosion: 14 Points 3">
            <a:extLst>
              <a:ext uri="{FF2B5EF4-FFF2-40B4-BE49-F238E27FC236}">
                <a16:creationId xmlns:a16="http://schemas.microsoft.com/office/drawing/2014/main" id="{8A9F0D63-C6DB-B837-D112-5AA5B43E4FEA}"/>
              </a:ext>
            </a:extLst>
          </p:cNvPr>
          <p:cNvSpPr/>
          <p:nvPr/>
        </p:nvSpPr>
        <p:spPr>
          <a:xfrm>
            <a:off x="0" y="1068309"/>
            <a:ext cx="6096000" cy="5789691"/>
          </a:xfrm>
          <a:prstGeom prst="irregularSeal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Các em hãy quan sát ảnh nhé !  </a:t>
            </a:r>
            <a:endParaRPr kumimoji="0" lang="vi-VN" sz="4000" b="0" i="1"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2106473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xit" presetSubtype="0" fill="hold" nodeType="clickEffect">
                                  <p:stCondLst>
                                    <p:cond delay="0"/>
                                  </p:stCondLst>
                                  <p:childTnLst>
                                    <p:animEffect transition="out" filter="fade">
                                      <p:cBhvr>
                                        <p:cTn id="15" dur="2000"/>
                                        <p:tgtEl>
                                          <p:spTgt spid="4">
                                            <p:txEl>
                                              <p:pRg st="0" end="0"/>
                                            </p:txEl>
                                          </p:spTgt>
                                        </p:tgtEl>
                                      </p:cBhvr>
                                    </p:animEffect>
                                    <p:anim calcmode="lin" valueType="num">
                                      <p:cBhvr>
                                        <p:cTn id="16" dur="2000"/>
                                        <p:tgtEl>
                                          <p:spTgt spid="4">
                                            <p:txEl>
                                              <p:pRg st="0" end="0"/>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7" dur="2000"/>
                                        <p:tgtEl>
                                          <p:spTgt spid="4">
                                            <p:txEl>
                                              <p:pRg st="0" end="0"/>
                                            </p:txEl>
                                          </p:spTgt>
                                        </p:tgtEl>
                                        <p:attrNameLst>
                                          <p:attrName>ppt_h</p:attrName>
                                        </p:attrNameLst>
                                      </p:cBhvr>
                                      <p:tavLst>
                                        <p:tav tm="0">
                                          <p:val>
                                            <p:strVal val="ppt_h"/>
                                          </p:val>
                                        </p:tav>
                                        <p:tav tm="100000">
                                          <p:val>
                                            <p:strVal val="ppt_h"/>
                                          </p:val>
                                        </p:tav>
                                      </p:tavLst>
                                    </p:anim>
                                    <p:set>
                                      <p:cBhvr>
                                        <p:cTn id="18" dur="1" fill="hold">
                                          <p:stCondLst>
                                            <p:cond delay="1999"/>
                                          </p:stCondLst>
                                        </p:cTn>
                                        <p:tgtEl>
                                          <p:spTgt spid="4">
                                            <p:txEl>
                                              <p:pRg st="0" end="0"/>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circle(in)">
                                      <p:cBhvr>
                                        <p:cTn id="2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008A21B9-98A4-4201-AD2A-5F31C19F658A}"/>
              </a:ext>
            </a:extLst>
          </p:cNvPr>
          <p:cNvSpPr/>
          <p:nvPr/>
        </p:nvSpPr>
        <p:spPr>
          <a:xfrm>
            <a:off x="1947171" y="914401"/>
            <a:ext cx="8766546" cy="4091354"/>
          </a:xfrm>
          <a:prstGeom prst="cloudCallout">
            <a:avLst>
              <a:gd name="adj1" fmla="val -33523"/>
              <a:gd name="adj2" fmla="val 775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800" spc="-20">
                <a:effectLst/>
                <a:latin typeface="Times New Roman" panose="02020603050405020304" pitchFamily="18" charset="0"/>
                <a:ea typeface="Times New Roman" panose="02020603050405020304" pitchFamily="18" charset="0"/>
              </a:rPr>
              <a:t>Vì sao ta có thể đính một bức tranh lên bảng bằng sắt?… </a:t>
            </a:r>
            <a:endParaRPr lang="vi-VN" sz="4800">
              <a:solidFill>
                <a:srgbClr val="002060"/>
              </a:solidFill>
            </a:endParaRPr>
          </a:p>
        </p:txBody>
      </p:sp>
      <p:pic>
        <p:nvPicPr>
          <p:cNvPr id="2050" name="Picture 2" descr="Thước kẻ dẻo WinQ 20cm - Cung cấp văn phòng phẩm tại TPHCM">
            <a:extLst>
              <a:ext uri="{FF2B5EF4-FFF2-40B4-BE49-F238E27FC236}">
                <a16:creationId xmlns:a16="http://schemas.microsoft.com/office/drawing/2014/main" id="{B044DD60-6768-4E62-8E99-FEF657C8D2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0318" y="2145322"/>
            <a:ext cx="7032753" cy="52477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2" y="262919"/>
            <a:ext cx="10591797"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3000" b="1">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                         ………</a:t>
            </a:r>
            <a:r>
              <a:rPr lang="en-US" altLang="zh-CN"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lang="zh-CN" altLang="en-US" sz="3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40044790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childTnLst>
                                    <p:animRot by="21600000">
                                      <p:cBhvr>
                                        <p:cTn id="15"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008A21B9-98A4-4201-AD2A-5F31C19F658A}"/>
              </a:ext>
            </a:extLst>
          </p:cNvPr>
          <p:cNvSpPr/>
          <p:nvPr/>
        </p:nvSpPr>
        <p:spPr>
          <a:xfrm>
            <a:off x="1947170" y="914400"/>
            <a:ext cx="9680949" cy="4373879"/>
          </a:xfrm>
          <a:prstGeom prst="cloudCallout">
            <a:avLst>
              <a:gd name="adj1" fmla="val -33523"/>
              <a:gd name="adj2" fmla="val 7755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457200">
              <a:spcBef>
                <a:spcPts val="320"/>
              </a:spcBef>
              <a:tabLst>
                <a:tab pos="241935" algn="l"/>
              </a:tabLst>
            </a:pPr>
            <a:r>
              <a:rPr kumimoji="0" lang="en-US" sz="6000" b="1" i="1" u="sng" strike="noStrike" kern="1200" cap="none" spc="0" normalizeH="0" baseline="0" noProof="0">
                <a:ln>
                  <a:noFill/>
                </a:ln>
                <a:solidFill>
                  <a:schemeClr val="bg1"/>
                </a:solidFill>
                <a:effectLst/>
                <a:uLnTx/>
                <a:uFillTx/>
                <a:latin typeface="Times New Roman" panose="02020603050405020304" pitchFamily="18" charset="0"/>
                <a:ea typeface="Calibri" panose="020F0502020204030204" pitchFamily="34" charset="0"/>
                <a:cs typeface="Times New Roman" panose="02020603050405020304" pitchFamily="18" charset="0"/>
              </a:rPr>
              <a:t>Trả lời</a:t>
            </a:r>
            <a:r>
              <a:rPr kumimoji="0" lang="en-US" sz="6000" b="1" i="0" u="none" strike="noStrike" kern="1200" cap="none" spc="0" normalizeH="0" baseline="0" noProof="0">
                <a:ln>
                  <a:noFill/>
                </a:ln>
                <a:solidFill>
                  <a:schemeClr val="bg1"/>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en-US" sz="6000" spc="-20">
                <a:effectLst/>
                <a:latin typeface="Times New Roman" panose="02020603050405020304" pitchFamily="18" charset="0"/>
                <a:ea typeface="Times New Roman" panose="02020603050405020304" pitchFamily="18" charset="0"/>
              </a:rPr>
              <a:t>Nhờ có các viên nam châm</a:t>
            </a:r>
            <a:endParaRPr lang="vi-VN" sz="6000">
              <a:effectLst/>
              <a:latin typeface="Times New Roman" panose="02020603050405020304" pitchFamily="18"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002060"/>
              </a:solidFill>
              <a:effectLst/>
              <a:uLnTx/>
              <a:uFillTx/>
              <a:latin typeface="Arial" panose="020B0604020202020204" pitchFamily="34" charset="0"/>
              <a:ea typeface="+mn-ea"/>
              <a:cs typeface="+mn-cs"/>
            </a:endParaRPr>
          </a:p>
        </p:txBody>
      </p:sp>
      <p:pic>
        <p:nvPicPr>
          <p:cNvPr id="2050" name="Picture 2" descr="Thước kẻ dẻo WinQ 20cm - Cung cấp văn phòng phẩm tại TPHCM">
            <a:extLst>
              <a:ext uri="{FF2B5EF4-FFF2-40B4-BE49-F238E27FC236}">
                <a16:creationId xmlns:a16="http://schemas.microsoft.com/office/drawing/2014/main" id="{B044DD60-6768-4E62-8E99-FEF657C8D2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860318" y="2145322"/>
            <a:ext cx="7032753" cy="52477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ước cuộn thép 3m Stanley 30-608L | Công Ty TNHH Thương Mại Dịch Vụ Gia  Minh Ngọc">
            <a:extLst>
              <a:ext uri="{FF2B5EF4-FFF2-40B4-BE49-F238E27FC236}">
                <a16:creationId xmlns:a16="http://schemas.microsoft.com/office/drawing/2014/main" id="{572DDC37-C44A-4FFC-AA6B-804290D1505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4461" y="4087312"/>
            <a:ext cx="2952994" cy="2641734"/>
          </a:xfrm>
          <a:prstGeom prst="rect">
            <a:avLst/>
          </a:prstGeom>
          <a:noFill/>
          <a:extLst>
            <a:ext uri="{909E8E84-426E-40DD-AFC4-6F175D3DCCD1}">
              <a14:hiddenFill xmlns:a14="http://schemas.microsoft.com/office/drawing/2010/main">
                <a:solidFill>
                  <a:srgbClr val="FFFFFF"/>
                </a:solidFill>
              </a14:hiddenFill>
            </a:ext>
          </a:extLst>
        </p:spPr>
      </p:pic>
      <p:sp>
        <p:nvSpPr>
          <p:cNvPr id="7" name="标题占位符 1">
            <a:extLst>
              <a:ext uri="{FF2B5EF4-FFF2-40B4-BE49-F238E27FC236}">
                <a16:creationId xmlns:a16="http://schemas.microsoft.com/office/drawing/2014/main" id="{97CB7B22-86D8-4D1C-A5F3-BD0AAD0E2079}"/>
              </a:ext>
            </a:extLst>
          </p:cNvPr>
          <p:cNvSpPr txBox="1"/>
          <p:nvPr/>
        </p:nvSpPr>
        <p:spPr>
          <a:xfrm>
            <a:off x="1478282" y="262919"/>
            <a:ext cx="10500357"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3000" b="1"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a:t>
            </a:r>
            <a:r>
              <a:rPr kumimoji="0" lang="en-US" altLang="zh-CN" sz="3000" b="1" i="0" u="none" strike="noStrike" kern="1200" cap="none" spc="0" normalizeH="0" baseline="0" noProof="0" dirty="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KHỞI ĐỘNG………</a:t>
            </a:r>
            <a:endParaRPr kumimoji="0" lang="zh-CN" altLang="en-US" sz="3000" b="1" i="0" u="none" strike="noStrike" kern="1200" cap="none" spc="0" normalizeH="0" baseline="0" noProof="0" dirty="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Tree>
    <p:extLst>
      <p:ext uri="{BB962C8B-B14F-4D97-AF65-F5344CB8AC3E}">
        <p14:creationId xmlns:p14="http://schemas.microsoft.com/office/powerpoint/2010/main" val="283749309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A_图片 23"/>
          <p:cNvPicPr>
            <a:picLocks noChangeAspect="1"/>
          </p:cNvPicPr>
          <p:nvPr>
            <p:custDataLst>
              <p:tags r:id="rId1"/>
            </p:custDataLst>
          </p:nvPr>
        </p:nvPicPr>
        <p:blipFill>
          <a:blip r:embed="rId24" cstate="print">
            <a:extLst>
              <a:ext uri="{BEBA8EAE-BF5A-486C-A8C5-ECC9F3942E4B}">
                <a14:imgProps xmlns:a14="http://schemas.microsoft.com/office/drawing/2010/main">
                  <a14:imgLayer r:embed="rId25">
                    <a14:imgEffect>
                      <a14:saturation sat="400000"/>
                    </a14:imgEffect>
                  </a14:imgLayer>
                </a14:imgProps>
              </a:ext>
              <a:ext uri="{28A0092B-C50C-407E-A947-70E740481C1C}">
                <a14:useLocalDpi xmlns:a14="http://schemas.microsoft.com/office/drawing/2010/main" val="0"/>
              </a:ext>
            </a:extLst>
          </a:blip>
          <a:stretch>
            <a:fillRect/>
          </a:stretch>
        </p:blipFill>
        <p:spPr>
          <a:xfrm>
            <a:off x="-16103" y="-38499"/>
            <a:ext cx="12208104" cy="6891580"/>
          </a:xfrm>
          <a:prstGeom prst="rect">
            <a:avLst/>
          </a:prstGeom>
          <a:scene3d>
            <a:camera prst="orthographicFront"/>
            <a:lightRig rig="threePt" dir="t"/>
          </a:scene3d>
          <a:sp3d>
            <a:bevelT w="165100" prst="coolSlant"/>
          </a:sp3d>
        </p:spPr>
      </p:pic>
      <p:pic>
        <p:nvPicPr>
          <p:cNvPr id="8" name="PA_图片 7"/>
          <p:cNvPicPr>
            <a:picLocks noChangeAspect="1"/>
          </p:cNvPicPr>
          <p:nvPr>
            <p:custDataLst>
              <p:tags r:id="rId2"/>
            </p:custDataLst>
          </p:nvPr>
        </p:nvPicPr>
        <p:blipFill>
          <a:blip r:embed="rId26">
            <a:extLst>
              <a:ext uri="{28A0092B-C50C-407E-A947-70E740481C1C}">
                <a14:useLocalDpi xmlns:a14="http://schemas.microsoft.com/office/drawing/2010/main" val="0"/>
              </a:ext>
            </a:extLst>
          </a:blip>
          <a:stretch>
            <a:fillRect/>
          </a:stretch>
        </p:blipFill>
        <p:spPr>
          <a:xfrm>
            <a:off x="-16104" y="489195"/>
            <a:ext cx="12162893" cy="6137776"/>
          </a:xfrm>
          <a:prstGeom prst="rect">
            <a:avLst/>
          </a:prstGeom>
        </p:spPr>
      </p:pic>
      <p:pic>
        <p:nvPicPr>
          <p:cNvPr id="10" name="PA_图片 9"/>
          <p:cNvPicPr>
            <a:picLocks noChangeAspect="1"/>
          </p:cNvPicPr>
          <p:nvPr>
            <p:custDataLst>
              <p:tags r:id="rId3"/>
            </p:custDataLst>
          </p:nvPr>
        </p:nvPicPr>
        <p:blipFill>
          <a:blip r:embed="rId27">
            <a:extLst>
              <a:ext uri="{28A0092B-C50C-407E-A947-70E740481C1C}">
                <a14:useLocalDpi xmlns:a14="http://schemas.microsoft.com/office/drawing/2010/main" val="0"/>
              </a:ext>
            </a:extLst>
          </a:blip>
          <a:stretch>
            <a:fillRect/>
          </a:stretch>
        </p:blipFill>
        <p:spPr>
          <a:xfrm>
            <a:off x="-61316" y="325985"/>
            <a:ext cx="11430023" cy="3310135"/>
          </a:xfrm>
          <a:prstGeom prst="rect">
            <a:avLst/>
          </a:prstGeom>
        </p:spPr>
      </p:pic>
      <p:pic>
        <p:nvPicPr>
          <p:cNvPr id="15" name="PA_图片 14"/>
          <p:cNvPicPr>
            <a:picLocks noChangeAspect="1"/>
          </p:cNvPicPr>
          <p:nvPr>
            <p:custDataLst>
              <p:tags r:id="rId4"/>
            </p:custDataLst>
          </p:nvPr>
        </p:nvPicPr>
        <p:blipFill>
          <a:blip r:embed="rId28">
            <a:extLst>
              <a:ext uri="{28A0092B-C50C-407E-A947-70E740481C1C}">
                <a14:useLocalDpi xmlns:a14="http://schemas.microsoft.com/office/drawing/2010/main" val="0"/>
              </a:ext>
            </a:extLst>
          </a:blip>
          <a:stretch>
            <a:fillRect/>
          </a:stretch>
        </p:blipFill>
        <p:spPr>
          <a:xfrm>
            <a:off x="45210" y="342899"/>
            <a:ext cx="12062783" cy="4209932"/>
          </a:xfrm>
          <a:prstGeom prst="rect">
            <a:avLst/>
          </a:prstGeom>
        </p:spPr>
      </p:pic>
      <p:pic>
        <p:nvPicPr>
          <p:cNvPr id="25" name="PA_图片 24"/>
          <p:cNvPicPr>
            <a:picLocks noChangeAspect="1"/>
          </p:cNvPicPr>
          <p:nvPr>
            <p:custDataLst>
              <p:tags r:id="rId5"/>
            </p:custDataLst>
          </p:nvPr>
        </p:nvPicPr>
        <p:blipFill>
          <a:blip r:embed="rId29" cstate="print">
            <a:extLst>
              <a:ext uri="{28A0092B-C50C-407E-A947-70E740481C1C}">
                <a14:useLocalDpi xmlns:a14="http://schemas.microsoft.com/office/drawing/2010/main" val="0"/>
              </a:ext>
            </a:extLst>
          </a:blip>
          <a:stretch>
            <a:fillRect/>
          </a:stretch>
        </p:blipFill>
        <p:spPr>
          <a:xfrm>
            <a:off x="8634149" y="2221794"/>
            <a:ext cx="1767971" cy="3467371"/>
          </a:xfrm>
          <a:prstGeom prst="rect">
            <a:avLst/>
          </a:prstGeom>
        </p:spPr>
      </p:pic>
      <p:pic>
        <p:nvPicPr>
          <p:cNvPr id="26" name="PA_图片 25"/>
          <p:cNvPicPr>
            <a:picLocks noChangeAspect="1"/>
          </p:cNvPicPr>
          <p:nvPr>
            <p:custDataLst>
              <p:tags r:id="rId6"/>
            </p:custDataLst>
          </p:nvPr>
        </p:nvPicPr>
        <p:blipFill>
          <a:blip r:embed="rId30" cstate="print">
            <a:extLst>
              <a:ext uri="{28A0092B-C50C-407E-A947-70E740481C1C}">
                <a14:useLocalDpi xmlns:a14="http://schemas.microsoft.com/office/drawing/2010/main" val="0"/>
              </a:ext>
            </a:extLst>
          </a:blip>
          <a:stretch>
            <a:fillRect/>
          </a:stretch>
        </p:blipFill>
        <p:spPr>
          <a:xfrm>
            <a:off x="7258263" y="2755976"/>
            <a:ext cx="1265850" cy="1209839"/>
          </a:xfrm>
          <a:prstGeom prst="rect">
            <a:avLst/>
          </a:prstGeom>
        </p:spPr>
      </p:pic>
      <p:pic>
        <p:nvPicPr>
          <p:cNvPr id="27" name="PA_图片 26"/>
          <p:cNvPicPr>
            <a:picLocks noChangeAspect="1"/>
          </p:cNvPicPr>
          <p:nvPr>
            <p:custDataLst>
              <p:tags r:id="rId7"/>
            </p:custDataLst>
          </p:nvPr>
        </p:nvPicPr>
        <p:blipFill>
          <a:blip r:embed="rId31" cstate="print">
            <a:extLst>
              <a:ext uri="{28A0092B-C50C-407E-A947-70E740481C1C}">
                <a14:useLocalDpi xmlns:a14="http://schemas.microsoft.com/office/drawing/2010/main" val="0"/>
              </a:ext>
            </a:extLst>
          </a:blip>
          <a:stretch>
            <a:fillRect/>
          </a:stretch>
        </p:blipFill>
        <p:spPr>
          <a:xfrm>
            <a:off x="4572148" y="2948148"/>
            <a:ext cx="1919601" cy="3207656"/>
          </a:xfrm>
          <a:prstGeom prst="rect">
            <a:avLst/>
          </a:prstGeom>
        </p:spPr>
      </p:pic>
      <p:pic>
        <p:nvPicPr>
          <p:cNvPr id="29" name="PA_图片 28"/>
          <p:cNvPicPr>
            <a:picLocks noChangeAspect="1"/>
          </p:cNvPicPr>
          <p:nvPr>
            <p:custDataLst>
              <p:tags r:id="rId8"/>
            </p:custDataLst>
          </p:nvPr>
        </p:nvPicPr>
        <p:blipFill rotWithShape="1">
          <a:blip r:embed="rId32" cstate="print">
            <a:extLst>
              <a:ext uri="{28A0092B-C50C-407E-A947-70E740481C1C}">
                <a14:useLocalDpi xmlns:a14="http://schemas.microsoft.com/office/drawing/2010/main" val="0"/>
              </a:ext>
            </a:extLst>
          </a:blip>
          <a:srcRect l="28897"/>
          <a:stretch>
            <a:fillRect/>
          </a:stretch>
        </p:blipFill>
        <p:spPr>
          <a:xfrm>
            <a:off x="-1379" y="2159668"/>
            <a:ext cx="2699029" cy="4115371"/>
          </a:xfrm>
          <a:prstGeom prst="rect">
            <a:avLst/>
          </a:prstGeom>
        </p:spPr>
      </p:pic>
      <p:pic>
        <p:nvPicPr>
          <p:cNvPr id="30" name="PA_图片 29"/>
          <p:cNvPicPr>
            <a:picLocks noChangeAspect="1"/>
          </p:cNvPicPr>
          <p:nvPr>
            <p:custDataLst>
              <p:tags r:id="rId9"/>
            </p:custDataLst>
          </p:nvPr>
        </p:nvPicPr>
        <p:blipFill>
          <a:blip r:embed="rId33" cstate="print">
            <a:extLst>
              <a:ext uri="{28A0092B-C50C-407E-A947-70E740481C1C}">
                <a14:useLocalDpi xmlns:a14="http://schemas.microsoft.com/office/drawing/2010/main" val="0"/>
              </a:ext>
            </a:extLst>
          </a:blip>
          <a:stretch>
            <a:fillRect/>
          </a:stretch>
        </p:blipFill>
        <p:spPr>
          <a:xfrm>
            <a:off x="4028" y="5002893"/>
            <a:ext cx="12192000" cy="1902641"/>
          </a:xfrm>
          <a:prstGeom prst="rect">
            <a:avLst/>
          </a:prstGeom>
        </p:spPr>
      </p:pic>
      <p:pic>
        <p:nvPicPr>
          <p:cNvPr id="6" name="PA_图片 5"/>
          <p:cNvPicPr>
            <a:picLocks noChangeAspect="1"/>
          </p:cNvPicPr>
          <p:nvPr>
            <p:custDataLst>
              <p:tags r:id="rId10"/>
            </p:custDataLst>
          </p:nvPr>
        </p:nvPicPr>
        <p:blipFill rotWithShape="1">
          <a:blip r:embed="rId34" cstate="print">
            <a:extLst>
              <a:ext uri="{28A0092B-C50C-407E-A947-70E740481C1C}">
                <a14:useLocalDpi xmlns:a14="http://schemas.microsoft.com/office/drawing/2010/main" val="0"/>
              </a:ext>
            </a:extLst>
          </a:blip>
          <a:srcRect r="17587"/>
          <a:stretch>
            <a:fillRect/>
          </a:stretch>
        </p:blipFill>
        <p:spPr>
          <a:xfrm>
            <a:off x="7546630" y="-37344"/>
            <a:ext cx="4608210" cy="6858000"/>
          </a:xfrm>
          <a:prstGeom prst="rect">
            <a:avLst/>
          </a:prstGeom>
        </p:spPr>
      </p:pic>
      <p:pic>
        <p:nvPicPr>
          <p:cNvPr id="16" name="PA_图片 15"/>
          <p:cNvPicPr>
            <a:picLocks noChangeAspect="1"/>
          </p:cNvPicPr>
          <p:nvPr>
            <p:custDataLst>
              <p:tags r:id="rId11"/>
            </p:custDataLst>
          </p:nvPr>
        </p:nvPicPr>
        <p:blipFill>
          <a:blip r:embed="rId35" cstate="print">
            <a:extLst>
              <a:ext uri="{28A0092B-C50C-407E-A947-70E740481C1C}">
                <a14:useLocalDpi xmlns:a14="http://schemas.microsoft.com/office/drawing/2010/main" val="0"/>
              </a:ext>
            </a:extLst>
          </a:blip>
          <a:stretch>
            <a:fillRect/>
          </a:stretch>
        </p:blipFill>
        <p:spPr>
          <a:xfrm>
            <a:off x="-8052" y="4904763"/>
            <a:ext cx="12192000" cy="1998312"/>
          </a:xfrm>
          <a:prstGeom prst="rect">
            <a:avLst/>
          </a:prstGeom>
        </p:spPr>
      </p:pic>
      <p:pic>
        <p:nvPicPr>
          <p:cNvPr id="28" name="PA_图片 27"/>
          <p:cNvPicPr>
            <a:picLocks noChangeAspect="1"/>
          </p:cNvPicPr>
          <p:nvPr>
            <p:custDataLst>
              <p:tags r:id="rId12"/>
            </p:custDataLst>
          </p:nvPr>
        </p:nvPicPr>
        <p:blipFill>
          <a:blip r:embed="rId36" cstate="print">
            <a:extLst>
              <a:ext uri="{28A0092B-C50C-407E-A947-70E740481C1C}">
                <a14:useLocalDpi xmlns:a14="http://schemas.microsoft.com/office/drawing/2010/main" val="0"/>
              </a:ext>
            </a:extLst>
          </a:blip>
          <a:stretch>
            <a:fillRect/>
          </a:stretch>
        </p:blipFill>
        <p:spPr>
          <a:xfrm>
            <a:off x="-5653" y="4519584"/>
            <a:ext cx="7977300" cy="2356367"/>
          </a:xfrm>
          <a:prstGeom prst="rect">
            <a:avLst/>
          </a:prstGeom>
        </p:spPr>
      </p:pic>
      <p:pic>
        <p:nvPicPr>
          <p:cNvPr id="5" name="PA_图片 4"/>
          <p:cNvPicPr>
            <a:picLocks noChangeAspect="1"/>
          </p:cNvPicPr>
          <p:nvPr>
            <p:custDataLst>
              <p:tags r:id="rId13"/>
            </p:custDataLst>
          </p:nvPr>
        </p:nvPicPr>
        <p:blipFill rotWithShape="1">
          <a:blip r:embed="rId37" cstate="print">
            <a:extLst>
              <a:ext uri="{28A0092B-C50C-407E-A947-70E740481C1C}">
                <a14:useLocalDpi xmlns:a14="http://schemas.microsoft.com/office/drawing/2010/main" val="0"/>
              </a:ext>
            </a:extLst>
          </a:blip>
          <a:srcRect l="9527" b="37127"/>
          <a:stretch>
            <a:fillRect/>
          </a:stretch>
        </p:blipFill>
        <p:spPr>
          <a:xfrm>
            <a:off x="0" y="5173536"/>
            <a:ext cx="5515240" cy="1759550"/>
          </a:xfrm>
          <a:prstGeom prst="rect">
            <a:avLst/>
          </a:prstGeom>
        </p:spPr>
      </p:pic>
      <p:pic>
        <p:nvPicPr>
          <p:cNvPr id="31" name="PA_图片 30"/>
          <p:cNvPicPr>
            <a:picLocks noChangeAspect="1"/>
          </p:cNvPicPr>
          <p:nvPr>
            <p:custDataLst>
              <p:tags r:id="rId14"/>
            </p:custDataLst>
          </p:nvPr>
        </p:nvPicPr>
        <p:blipFill rotWithShape="1">
          <a:blip r:embed="rId38" cstate="print">
            <a:extLst>
              <a:ext uri="{28A0092B-C50C-407E-A947-70E740481C1C}">
                <a14:useLocalDpi xmlns:a14="http://schemas.microsoft.com/office/drawing/2010/main" val="0"/>
              </a:ext>
            </a:extLst>
          </a:blip>
          <a:srcRect b="37297"/>
          <a:stretch>
            <a:fillRect/>
          </a:stretch>
        </p:blipFill>
        <p:spPr>
          <a:xfrm>
            <a:off x="3316061" y="5460011"/>
            <a:ext cx="5055017" cy="1455139"/>
          </a:xfrm>
          <a:prstGeom prst="rect">
            <a:avLst/>
          </a:prstGeom>
        </p:spPr>
      </p:pic>
      <p:pic>
        <p:nvPicPr>
          <p:cNvPr id="7" name="PA_图片 6"/>
          <p:cNvPicPr>
            <a:picLocks noChangeAspect="1"/>
          </p:cNvPicPr>
          <p:nvPr>
            <p:custDataLst>
              <p:tags r:id="rId15"/>
            </p:custDataLst>
          </p:nvPr>
        </p:nvPicPr>
        <p:blipFill>
          <a:blip r:embed="rId39" cstate="print">
            <a:extLst>
              <a:ext uri="{28A0092B-C50C-407E-A947-70E740481C1C}">
                <a14:useLocalDpi xmlns:a14="http://schemas.microsoft.com/office/drawing/2010/main" val="0"/>
              </a:ext>
            </a:extLst>
          </a:blip>
          <a:stretch>
            <a:fillRect/>
          </a:stretch>
        </p:blipFill>
        <p:spPr>
          <a:xfrm>
            <a:off x="8096986" y="4348131"/>
            <a:ext cx="4011008" cy="2612759"/>
          </a:xfrm>
          <a:prstGeom prst="rect">
            <a:avLst/>
          </a:prstGeom>
        </p:spPr>
      </p:pic>
      <p:pic>
        <p:nvPicPr>
          <p:cNvPr id="32" name="PA_图片 31"/>
          <p:cNvPicPr>
            <a:picLocks noChangeAspect="1"/>
          </p:cNvPicPr>
          <p:nvPr>
            <p:custDataLst>
              <p:tags r:id="rId16"/>
            </p:custDataLst>
          </p:nvPr>
        </p:nvPicPr>
        <p:blipFill>
          <a:blip r:embed="rId39" cstate="print">
            <a:extLst>
              <a:ext uri="{28A0092B-C50C-407E-A947-70E740481C1C}">
                <a14:useLocalDpi xmlns:a14="http://schemas.microsoft.com/office/drawing/2010/main" val="0"/>
              </a:ext>
            </a:extLst>
          </a:blip>
          <a:stretch>
            <a:fillRect/>
          </a:stretch>
        </p:blipFill>
        <p:spPr>
          <a:xfrm flipH="1">
            <a:off x="6806113" y="4382786"/>
            <a:ext cx="4011008" cy="2612759"/>
          </a:xfrm>
          <a:prstGeom prst="rect">
            <a:avLst/>
          </a:prstGeom>
        </p:spPr>
      </p:pic>
      <p:pic>
        <p:nvPicPr>
          <p:cNvPr id="35" name="PA_图片 34"/>
          <p:cNvPicPr>
            <a:picLocks noChangeAspect="1"/>
          </p:cNvPicPr>
          <p:nvPr>
            <p:custDataLst>
              <p:tags r:id="rId17"/>
            </p:custDataLst>
          </p:nvPr>
        </p:nvPicPr>
        <p:blipFill>
          <a:blip r:embed="rId40" cstate="print">
            <a:extLst>
              <a:ext uri="{28A0092B-C50C-407E-A947-70E740481C1C}">
                <a14:useLocalDpi xmlns:a14="http://schemas.microsoft.com/office/drawing/2010/main" val="0"/>
              </a:ext>
            </a:extLst>
          </a:blip>
          <a:stretch>
            <a:fillRect/>
          </a:stretch>
        </p:blipFill>
        <p:spPr>
          <a:xfrm rot="2776435" flipH="1">
            <a:off x="3020959" y="2839828"/>
            <a:ext cx="717325" cy="636625"/>
          </a:xfrm>
          <a:prstGeom prst="rect">
            <a:avLst/>
          </a:prstGeom>
        </p:spPr>
      </p:pic>
      <p:pic>
        <p:nvPicPr>
          <p:cNvPr id="36" name="PA_图片 35"/>
          <p:cNvPicPr>
            <a:picLocks noChangeAspect="1"/>
          </p:cNvPicPr>
          <p:nvPr>
            <p:custDataLst>
              <p:tags r:id="rId18"/>
            </p:custDataLst>
          </p:nvPr>
        </p:nvPicPr>
        <p:blipFill>
          <a:blip r:embed="rId41" cstate="print">
            <a:extLst>
              <a:ext uri="{BEBA8EAE-BF5A-486C-A8C5-ECC9F3942E4B}">
                <a14:imgProps xmlns:a14="http://schemas.microsoft.com/office/drawing/2010/main">
                  <a14:imgLayer r:embed="rId4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63094" y="-40958"/>
            <a:ext cx="3222457" cy="1501993"/>
          </a:xfrm>
          <a:prstGeom prst="rect">
            <a:avLst/>
          </a:prstGeom>
        </p:spPr>
      </p:pic>
      <p:pic>
        <p:nvPicPr>
          <p:cNvPr id="37" name="PA_儿童歌舞 - 小兔采蘑菇(音乐)">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43"/>
          <a:stretch>
            <a:fillRect/>
          </a:stretch>
        </p:blipFill>
        <p:spPr>
          <a:xfrm>
            <a:off x="92075" y="-1476252"/>
            <a:ext cx="609600" cy="609600"/>
          </a:xfrm>
          <a:prstGeom prst="rect">
            <a:avLst/>
          </a:prstGeom>
        </p:spPr>
      </p:pic>
      <p:sp>
        <p:nvSpPr>
          <p:cNvPr id="2" name="TextBox 1"/>
          <p:cNvSpPr txBox="1"/>
          <p:nvPr/>
        </p:nvSpPr>
        <p:spPr>
          <a:xfrm>
            <a:off x="1302328" y="942109"/>
            <a:ext cx="678607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C00000"/>
                </a:solidFill>
                <a:effectLst/>
                <a:uLnTx/>
                <a:uFillTx/>
                <a:latin typeface="Times New Roman" panose="02020603050405020304" pitchFamily="18" charset="0"/>
                <a:ea typeface="+mn-ea"/>
                <a:cs typeface="Times New Roman" panose="02020603050405020304" pitchFamily="18" charset="0"/>
              </a:rPr>
              <a:t>CHỦ ĐỀ 6:</a:t>
            </a:r>
            <a:endParaRPr kumimoji="0" lang="en-US"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3" name="TextBox 2"/>
          <p:cNvSpPr txBox="1"/>
          <p:nvPr/>
        </p:nvSpPr>
        <p:spPr>
          <a:xfrm>
            <a:off x="2998006" y="1868930"/>
            <a:ext cx="67860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sz="4800" b="1" i="0" u="none" strike="noStrike" kern="1200" cap="none" spc="0" normalizeH="0" baseline="0" noProof="0">
                <a:ln>
                  <a:noFill/>
                </a:ln>
                <a:solidFill>
                  <a:srgbClr val="002060"/>
                </a:solidFill>
                <a:effectLst/>
                <a:uLnTx/>
                <a:uFillTx/>
                <a:latin typeface="Times New Roman" panose="02020603050405020304" pitchFamily="18" charset="0"/>
                <a:ea typeface="+mn-ea"/>
                <a:cs typeface="Times New Roman" panose="02020603050405020304" pitchFamily="18" charset="0"/>
              </a:rPr>
              <a:t>BÀI 18: NAM CHÂM</a:t>
            </a:r>
            <a:endPar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84204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11" fill="hold"/>
                                        <p:tgtEl>
                                          <p:spTgt spid="37"/>
                                        </p:tgtEl>
                                      </p:cBhvr>
                                    </p:cmd>
                                  </p:childTnLst>
                                </p:cTn>
                              </p:par>
                              <p:par>
                                <p:cTn id="7" presetID="22" presetClass="entr" presetSubtype="4"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down)">
                                      <p:cBhvr>
                                        <p:cTn id="9" dur="1000"/>
                                        <p:tgtEl>
                                          <p:spTgt spid="8"/>
                                        </p:tgtEl>
                                      </p:cBhvr>
                                    </p:animEffect>
                                  </p:childTnLst>
                                </p:cTn>
                              </p:par>
                              <p:par>
                                <p:cTn id="10" presetID="47"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500"/>
                                        <p:tgtEl>
                                          <p:spTgt spid="30"/>
                                        </p:tgtEl>
                                      </p:cBhvr>
                                    </p:animEffect>
                                    <p:anim calcmode="lin" valueType="num">
                                      <p:cBhvr>
                                        <p:cTn id="18" dur="1500" fill="hold"/>
                                        <p:tgtEl>
                                          <p:spTgt spid="30"/>
                                        </p:tgtEl>
                                        <p:attrNameLst>
                                          <p:attrName>ppt_x</p:attrName>
                                        </p:attrNameLst>
                                      </p:cBhvr>
                                      <p:tavLst>
                                        <p:tav tm="0">
                                          <p:val>
                                            <p:strVal val="#ppt_x"/>
                                          </p:val>
                                        </p:tav>
                                        <p:tav tm="100000">
                                          <p:val>
                                            <p:strVal val="#ppt_x"/>
                                          </p:val>
                                        </p:tav>
                                      </p:tavLst>
                                    </p:anim>
                                    <p:anim calcmode="lin" valueType="num">
                                      <p:cBhvr>
                                        <p:cTn id="19" dur="15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500"/>
                                        <p:tgtEl>
                                          <p:spTgt spid="16"/>
                                        </p:tgtEl>
                                      </p:cBhvr>
                                    </p:animEffect>
                                    <p:anim calcmode="lin" valueType="num">
                                      <p:cBhvr>
                                        <p:cTn id="23" dur="1500" fill="hold"/>
                                        <p:tgtEl>
                                          <p:spTgt spid="16"/>
                                        </p:tgtEl>
                                        <p:attrNameLst>
                                          <p:attrName>ppt_x</p:attrName>
                                        </p:attrNameLst>
                                      </p:cBhvr>
                                      <p:tavLst>
                                        <p:tav tm="0">
                                          <p:val>
                                            <p:strVal val="#ppt_x"/>
                                          </p:val>
                                        </p:tav>
                                        <p:tav tm="100000">
                                          <p:val>
                                            <p:strVal val="#ppt_x"/>
                                          </p:val>
                                        </p:tav>
                                      </p:tavLst>
                                    </p:anim>
                                    <p:anim calcmode="lin" valueType="num">
                                      <p:cBhvr>
                                        <p:cTn id="24" dur="15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500"/>
                                        <p:tgtEl>
                                          <p:spTgt spid="28"/>
                                        </p:tgtEl>
                                      </p:cBhvr>
                                    </p:animEffect>
                                    <p:anim calcmode="lin" valueType="num">
                                      <p:cBhvr>
                                        <p:cTn id="28" dur="1500" fill="hold"/>
                                        <p:tgtEl>
                                          <p:spTgt spid="28"/>
                                        </p:tgtEl>
                                        <p:attrNameLst>
                                          <p:attrName>ppt_x</p:attrName>
                                        </p:attrNameLst>
                                      </p:cBhvr>
                                      <p:tavLst>
                                        <p:tav tm="0">
                                          <p:val>
                                            <p:strVal val="#ppt_x"/>
                                          </p:val>
                                        </p:tav>
                                        <p:tav tm="100000">
                                          <p:val>
                                            <p:strVal val="#ppt_x"/>
                                          </p:val>
                                        </p:tav>
                                      </p:tavLst>
                                    </p:anim>
                                    <p:anim calcmode="lin" valueType="num">
                                      <p:cBhvr>
                                        <p:cTn id="29" dur="15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117211"/>
                            </p:stCondLst>
                            <p:childTnLst>
                              <p:par>
                                <p:cTn id="31" presetID="4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500"/>
                                        <p:tgtEl>
                                          <p:spTgt spid="5"/>
                                        </p:tgtEl>
                                      </p:cBhvr>
                                    </p:animEffect>
                                    <p:anim calcmode="lin" valueType="num">
                                      <p:cBhvr>
                                        <p:cTn id="34" dur="1500" fill="hold"/>
                                        <p:tgtEl>
                                          <p:spTgt spid="5"/>
                                        </p:tgtEl>
                                        <p:attrNameLst>
                                          <p:attrName>ppt_x</p:attrName>
                                        </p:attrNameLst>
                                      </p:cBhvr>
                                      <p:tavLst>
                                        <p:tav tm="0">
                                          <p:val>
                                            <p:strVal val="#ppt_x"/>
                                          </p:val>
                                        </p:tav>
                                        <p:tav tm="100000">
                                          <p:val>
                                            <p:strVal val="#ppt_x"/>
                                          </p:val>
                                        </p:tav>
                                      </p:tavLst>
                                    </p:anim>
                                    <p:anim calcmode="lin" valueType="num">
                                      <p:cBhvr>
                                        <p:cTn id="35" dur="15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118711"/>
                            </p:stCondLst>
                            <p:childTnLst>
                              <p:par>
                                <p:cTn id="37" presetID="42"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500"/>
                                        <p:tgtEl>
                                          <p:spTgt spid="31"/>
                                        </p:tgtEl>
                                      </p:cBhvr>
                                    </p:animEffect>
                                    <p:anim calcmode="lin" valueType="num">
                                      <p:cBhvr>
                                        <p:cTn id="40" dur="1500" fill="hold"/>
                                        <p:tgtEl>
                                          <p:spTgt spid="31"/>
                                        </p:tgtEl>
                                        <p:attrNameLst>
                                          <p:attrName>ppt_x</p:attrName>
                                        </p:attrNameLst>
                                      </p:cBhvr>
                                      <p:tavLst>
                                        <p:tav tm="0">
                                          <p:val>
                                            <p:strVal val="#ppt_x"/>
                                          </p:val>
                                        </p:tav>
                                        <p:tav tm="100000">
                                          <p:val>
                                            <p:strVal val="#ppt_x"/>
                                          </p:val>
                                        </p:tav>
                                      </p:tavLst>
                                    </p:anim>
                                    <p:anim calcmode="lin" valueType="num">
                                      <p:cBhvr>
                                        <p:cTn id="41" dur="1500" fill="hold"/>
                                        <p:tgtEl>
                                          <p:spTgt spid="31"/>
                                        </p:tgtEl>
                                        <p:attrNameLst>
                                          <p:attrName>ppt_y</p:attrName>
                                        </p:attrNameLst>
                                      </p:cBhvr>
                                      <p:tavLst>
                                        <p:tav tm="0">
                                          <p:val>
                                            <p:strVal val="#ppt_y+.1"/>
                                          </p:val>
                                        </p:tav>
                                        <p:tav tm="100000">
                                          <p:val>
                                            <p:strVal val="#ppt_y"/>
                                          </p:val>
                                        </p:tav>
                                      </p:tavLst>
                                    </p:anim>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Effect transition="in" filter="fade">
                                      <p:cBhvr>
                                        <p:cTn id="46" dur="1000"/>
                                        <p:tgtEl>
                                          <p:spTgt spid="7"/>
                                        </p:tgtEl>
                                      </p:cBhvr>
                                    </p:animEffect>
                                  </p:childTnLst>
                                </p:cTn>
                              </p:par>
                              <p:par>
                                <p:cTn id="47" presetID="53" presetClass="entr" presetSubtype="16"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Effect transition="in" filter="fade">
                                      <p:cBhvr>
                                        <p:cTn id="51" dur="1000"/>
                                        <p:tgtEl>
                                          <p:spTgt spid="32"/>
                                        </p:tgtEl>
                                      </p:cBhvr>
                                    </p:animEffect>
                                  </p:childTnLst>
                                </p:cTn>
                              </p:par>
                            </p:childTnLst>
                          </p:cTn>
                        </p:par>
                        <p:par>
                          <p:cTn id="52" fill="hold">
                            <p:stCondLst>
                              <p:cond delay="120211"/>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500"/>
                                        <p:tgtEl>
                                          <p:spTgt spid="29"/>
                                        </p:tgtEl>
                                      </p:cBhvr>
                                    </p:animEffect>
                                    <p:anim calcmode="lin" valueType="num">
                                      <p:cBhvr>
                                        <p:cTn id="56" dur="1500" fill="hold"/>
                                        <p:tgtEl>
                                          <p:spTgt spid="29"/>
                                        </p:tgtEl>
                                        <p:attrNameLst>
                                          <p:attrName>ppt_x</p:attrName>
                                        </p:attrNameLst>
                                      </p:cBhvr>
                                      <p:tavLst>
                                        <p:tav tm="0">
                                          <p:val>
                                            <p:strVal val="#ppt_x"/>
                                          </p:val>
                                        </p:tav>
                                        <p:tav tm="100000">
                                          <p:val>
                                            <p:strVal val="#ppt_x"/>
                                          </p:val>
                                        </p:tav>
                                      </p:tavLst>
                                    </p:anim>
                                    <p:anim calcmode="lin" valueType="num">
                                      <p:cBhvr>
                                        <p:cTn id="57" dur="1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121711"/>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500"/>
                                        <p:tgtEl>
                                          <p:spTgt spid="27"/>
                                        </p:tgtEl>
                                      </p:cBhvr>
                                    </p:animEffect>
                                    <p:anim calcmode="lin" valueType="num">
                                      <p:cBhvr>
                                        <p:cTn id="62" dur="1500" fill="hold"/>
                                        <p:tgtEl>
                                          <p:spTgt spid="27"/>
                                        </p:tgtEl>
                                        <p:attrNameLst>
                                          <p:attrName>ppt_x</p:attrName>
                                        </p:attrNameLst>
                                      </p:cBhvr>
                                      <p:tavLst>
                                        <p:tav tm="0">
                                          <p:val>
                                            <p:strVal val="#ppt_x"/>
                                          </p:val>
                                        </p:tav>
                                        <p:tav tm="100000">
                                          <p:val>
                                            <p:strVal val="#ppt_x"/>
                                          </p:val>
                                        </p:tav>
                                      </p:tavLst>
                                    </p:anim>
                                    <p:anim calcmode="lin" valueType="num">
                                      <p:cBhvr>
                                        <p:cTn id="63" dur="15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123211"/>
                            </p:stCondLst>
                            <p:childTnLst>
                              <p:par>
                                <p:cTn id="65" presetID="42"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500"/>
                                        <p:tgtEl>
                                          <p:spTgt spid="6"/>
                                        </p:tgtEl>
                                      </p:cBhvr>
                                    </p:animEffect>
                                    <p:anim calcmode="lin" valueType="num">
                                      <p:cBhvr>
                                        <p:cTn id="68" dur="1500" fill="hold"/>
                                        <p:tgtEl>
                                          <p:spTgt spid="6"/>
                                        </p:tgtEl>
                                        <p:attrNameLst>
                                          <p:attrName>ppt_x</p:attrName>
                                        </p:attrNameLst>
                                      </p:cBhvr>
                                      <p:tavLst>
                                        <p:tav tm="0">
                                          <p:val>
                                            <p:strVal val="#ppt_x"/>
                                          </p:val>
                                        </p:tav>
                                        <p:tav tm="100000">
                                          <p:val>
                                            <p:strVal val="#ppt_x"/>
                                          </p:val>
                                        </p:tav>
                                      </p:tavLst>
                                    </p:anim>
                                    <p:anim calcmode="lin" valueType="num">
                                      <p:cBhvr>
                                        <p:cTn id="69" dur="1500" fill="hold"/>
                                        <p:tgtEl>
                                          <p:spTgt spid="6"/>
                                        </p:tgtEl>
                                        <p:attrNameLst>
                                          <p:attrName>ppt_y</p:attrName>
                                        </p:attrNameLst>
                                      </p:cBhvr>
                                      <p:tavLst>
                                        <p:tav tm="0">
                                          <p:val>
                                            <p:strVal val="#ppt_y+.1"/>
                                          </p:val>
                                        </p:tav>
                                        <p:tav tm="100000">
                                          <p:val>
                                            <p:strVal val="#ppt_y"/>
                                          </p:val>
                                        </p:tav>
                                      </p:tavLst>
                                    </p:anim>
                                  </p:childTnLst>
                                </p:cTn>
                              </p:par>
                            </p:childTnLst>
                          </p:cTn>
                        </p:par>
                        <p:par>
                          <p:cTn id="70" fill="hold">
                            <p:stCondLst>
                              <p:cond delay="124711"/>
                            </p:stCondLst>
                            <p:childTnLst>
                              <p:par>
                                <p:cTn id="71" presetID="22" presetClass="entr" presetSubtype="8"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1500"/>
                                        <p:tgtEl>
                                          <p:spTgt spid="10"/>
                                        </p:tgtEl>
                                      </p:cBhvr>
                                    </p:animEffect>
                                  </p:childTnLst>
                                  <p:subTnLst>
                                    <p:audio>
                                      <p:cMediaNode>
                                        <p:cTn display="0" masterRel="sameClick">
                                          <p:stCondLst>
                                            <p:cond evt="begin" delay="0">
                                              <p:tn val="71"/>
                                            </p:cond>
                                          </p:stCondLst>
                                          <p:endCondLst>
                                            <p:cond evt="onStopAudio" delay="0">
                                              <p:tgtEl>
                                                <p:sldTgt/>
                                              </p:tgtEl>
                                            </p:cond>
                                          </p:endCondLst>
                                        </p:cTn>
                                        <p:tgtEl>
                                          <p:sndTgt r:embed="rId23" name="chimes.wav"/>
                                        </p:tgtEl>
                                      </p:cMediaNode>
                                    </p:audio>
                                  </p:subTnLst>
                                </p:cTn>
                              </p:par>
                            </p:childTnLst>
                          </p:cTn>
                        </p:par>
                        <p:par>
                          <p:cTn id="74" fill="hold">
                            <p:stCondLst>
                              <p:cond delay="126211"/>
                            </p:stCondLst>
                            <p:childTnLst>
                              <p:par>
                                <p:cTn id="75" presetID="2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150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23" name="chimes.wav"/>
                                        </p:tgtEl>
                                      </p:cMediaNode>
                                    </p:audio>
                                  </p:subTnLst>
                                </p:cTn>
                              </p:par>
                            </p:childTnLst>
                          </p:cTn>
                        </p:par>
                        <p:par>
                          <p:cTn id="78" fill="hold">
                            <p:stCondLst>
                              <p:cond delay="127711"/>
                            </p:stCondLst>
                            <p:childTnLst>
                              <p:par>
                                <p:cTn id="79" presetID="42" presetClass="entr" presetSubtype="0"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1000"/>
                                        <p:tgtEl>
                                          <p:spTgt spid="25"/>
                                        </p:tgtEl>
                                      </p:cBhvr>
                                    </p:animEffect>
                                    <p:anim calcmode="lin" valueType="num">
                                      <p:cBhvr>
                                        <p:cTn id="82" dur="1000" fill="hold"/>
                                        <p:tgtEl>
                                          <p:spTgt spid="25"/>
                                        </p:tgtEl>
                                        <p:attrNameLst>
                                          <p:attrName>ppt_x</p:attrName>
                                        </p:attrNameLst>
                                      </p:cBhvr>
                                      <p:tavLst>
                                        <p:tav tm="0">
                                          <p:val>
                                            <p:strVal val="#ppt_x"/>
                                          </p:val>
                                        </p:tav>
                                        <p:tav tm="100000">
                                          <p:val>
                                            <p:strVal val="#ppt_x"/>
                                          </p:val>
                                        </p:tav>
                                      </p:tavLst>
                                    </p:anim>
                                    <p:anim calcmode="lin" valueType="num">
                                      <p:cBhvr>
                                        <p:cTn id="83" dur="1000" fill="hold"/>
                                        <p:tgtEl>
                                          <p:spTgt spid="25"/>
                                        </p:tgtEl>
                                        <p:attrNameLst>
                                          <p:attrName>ppt_y</p:attrName>
                                        </p:attrNameLst>
                                      </p:cBhvr>
                                      <p:tavLst>
                                        <p:tav tm="0">
                                          <p:val>
                                            <p:strVal val="#ppt_y+.1"/>
                                          </p:val>
                                        </p:tav>
                                        <p:tav tm="100000">
                                          <p:val>
                                            <p:strVal val="#ppt_y"/>
                                          </p:val>
                                        </p:tav>
                                      </p:tavLst>
                                    </p:anim>
                                  </p:childTnLst>
                                </p:cTn>
                              </p:par>
                              <p:par>
                                <p:cTn id="84" presetID="15" presetClass="entr" presetSubtype="0" fill="hold" nodeType="with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ppt_w</p:attrName>
                                        </p:attrNameLst>
                                      </p:cBhvr>
                                      <p:tavLst>
                                        <p:tav tm="0">
                                          <p:val>
                                            <p:fltVal val="0"/>
                                          </p:val>
                                        </p:tav>
                                        <p:tav tm="100000">
                                          <p:val>
                                            <p:strVal val="#ppt_w"/>
                                          </p:val>
                                        </p:tav>
                                      </p:tavLst>
                                    </p:anim>
                                    <p:anim calcmode="lin" valueType="num">
                                      <p:cBhvr>
                                        <p:cTn id="87" dur="1000" fill="hold"/>
                                        <p:tgtEl>
                                          <p:spTgt spid="26"/>
                                        </p:tgtEl>
                                        <p:attrNameLst>
                                          <p:attrName>ppt_h</p:attrName>
                                        </p:attrNameLst>
                                      </p:cBhvr>
                                      <p:tavLst>
                                        <p:tav tm="0">
                                          <p:val>
                                            <p:fltVal val="0"/>
                                          </p:val>
                                        </p:tav>
                                        <p:tav tm="100000">
                                          <p:val>
                                            <p:strVal val="#ppt_h"/>
                                          </p:val>
                                        </p:tav>
                                      </p:tavLst>
                                    </p:anim>
                                    <p:anim calcmode="lin" valueType="num">
                                      <p:cBhvr>
                                        <p:cTn id="88"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90" fill="hold">
                            <p:stCondLst>
                              <p:cond delay="128711"/>
                            </p:stCondLst>
                            <p:childTnLst>
                              <p:par>
                                <p:cTn id="91" presetID="10" presetClass="entr" presetSubtype="0" fill="hold"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childTnLst>
                          </p:cTn>
                        </p:par>
                        <p:par>
                          <p:cTn id="94" fill="hold">
                            <p:stCondLst>
                              <p:cond delay="129211"/>
                            </p:stCondLst>
                            <p:childTnLst>
                              <p:par>
                                <p:cTn id="95" presetID="32" presetClass="emph" presetSubtype="0" repeatCount="3000" fill="hold" nodeType="afterEffect">
                                  <p:stCondLst>
                                    <p:cond delay="0"/>
                                  </p:stCondLst>
                                  <p:childTnLst>
                                    <p:animRot by="120000">
                                      <p:cBhvr>
                                        <p:cTn id="96" dur="50" fill="hold">
                                          <p:stCondLst>
                                            <p:cond delay="0"/>
                                          </p:stCondLst>
                                        </p:cTn>
                                        <p:tgtEl>
                                          <p:spTgt spid="26"/>
                                        </p:tgtEl>
                                        <p:attrNameLst>
                                          <p:attrName>r</p:attrName>
                                        </p:attrNameLst>
                                      </p:cBhvr>
                                    </p:animRot>
                                    <p:animRot by="-240000">
                                      <p:cBhvr>
                                        <p:cTn id="97" dur="100" fill="hold">
                                          <p:stCondLst>
                                            <p:cond delay="100"/>
                                          </p:stCondLst>
                                        </p:cTn>
                                        <p:tgtEl>
                                          <p:spTgt spid="26"/>
                                        </p:tgtEl>
                                        <p:attrNameLst>
                                          <p:attrName>r</p:attrName>
                                        </p:attrNameLst>
                                      </p:cBhvr>
                                    </p:animRot>
                                    <p:animRot by="240000">
                                      <p:cBhvr>
                                        <p:cTn id="98" dur="100" fill="hold">
                                          <p:stCondLst>
                                            <p:cond delay="200"/>
                                          </p:stCondLst>
                                        </p:cTn>
                                        <p:tgtEl>
                                          <p:spTgt spid="26"/>
                                        </p:tgtEl>
                                        <p:attrNameLst>
                                          <p:attrName>r</p:attrName>
                                        </p:attrNameLst>
                                      </p:cBhvr>
                                    </p:animRot>
                                    <p:animRot by="-240000">
                                      <p:cBhvr>
                                        <p:cTn id="99" dur="100" fill="hold">
                                          <p:stCondLst>
                                            <p:cond delay="300"/>
                                          </p:stCondLst>
                                        </p:cTn>
                                        <p:tgtEl>
                                          <p:spTgt spid="26"/>
                                        </p:tgtEl>
                                        <p:attrNameLst>
                                          <p:attrName>r</p:attrName>
                                        </p:attrNameLst>
                                      </p:cBhvr>
                                    </p:animRot>
                                    <p:animRot by="120000">
                                      <p:cBhvr>
                                        <p:cTn id="100" dur="100" fill="hold">
                                          <p:stCondLst>
                                            <p:cond delay="400"/>
                                          </p:stCondLst>
                                        </p:cTn>
                                        <p:tgtEl>
                                          <p:spTgt spid="26"/>
                                        </p:tgtEl>
                                        <p:attrNameLst>
                                          <p:attrName>r</p:attrName>
                                        </p:attrNameLst>
                                      </p:cBhvr>
                                    </p:animRot>
                                  </p:childTnLst>
                                </p:cTn>
                              </p:par>
                            </p:childTnLst>
                          </p:cTn>
                        </p:par>
                        <p:par>
                          <p:cTn id="101" fill="hold">
                            <p:stCondLst>
                              <p:cond delay="130711"/>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2000"/>
                                        <p:tgtEl>
                                          <p:spTgt spid="2"/>
                                        </p:tgtEl>
                                      </p:cBhvr>
                                    </p:animEffect>
                                  </p:childTnLst>
                                </p:cTn>
                              </p:par>
                            </p:childTnLst>
                          </p:cTn>
                        </p:par>
                        <p:par>
                          <p:cTn id="105" fill="hold">
                            <p:stCondLst>
                              <p:cond delay="132711"/>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3"/>
                                        </p:tgtEl>
                                        <p:attrNameLst>
                                          <p:attrName>style.visibility</p:attrName>
                                        </p:attrNameLst>
                                      </p:cBhvr>
                                      <p:to>
                                        <p:strVal val="visible"/>
                                      </p:to>
                                    </p:set>
                                    <p:anim calcmode="lin" valueType="num">
                                      <p:cBhvr>
                                        <p:cTn id="10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3"/>
                                        </p:tgtEl>
                                        <p:attrNameLst>
                                          <p:attrName>ppt_y</p:attrName>
                                        </p:attrNameLst>
                                      </p:cBhvr>
                                      <p:tavLst>
                                        <p:tav tm="0">
                                          <p:val>
                                            <p:strVal val="#ppt_y"/>
                                          </p:val>
                                        </p:tav>
                                        <p:tav tm="100000">
                                          <p:val>
                                            <p:strVal val="#ppt_y"/>
                                          </p:val>
                                        </p:tav>
                                      </p:tavLst>
                                    </p:anim>
                                    <p:anim calcmode="lin" valueType="num">
                                      <p:cBhvr>
                                        <p:cTn id="11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13" repeatCount="indefinite" fill="hold" display="0">
                  <p:stCondLst>
                    <p:cond delay="indefinite"/>
                  </p:stCondLst>
                  <p:endCondLst>
                    <p:cond evt="onStopAudio" delay="0">
                      <p:tgtEl>
                        <p:sldTgt/>
                      </p:tgtEl>
                    </p:cond>
                  </p:endCondLst>
                </p:cTn>
                <p:tgtEl>
                  <p:spTgt spid="37"/>
                </p:tgtEl>
              </p:cMediaNode>
            </p:audio>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椭圆 106"/>
          <p:cNvSpPr>
            <a:spLocks noChangeAspect="1"/>
          </p:cNvSpPr>
          <p:nvPr/>
        </p:nvSpPr>
        <p:spPr>
          <a:xfrm>
            <a:off x="2785478" y="815892"/>
            <a:ext cx="2520000" cy="252000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a:spLocks noChangeAspect="1"/>
          </p:cNvSpPr>
          <p:nvPr/>
        </p:nvSpPr>
        <p:spPr>
          <a:xfrm>
            <a:off x="2785478" y="815892"/>
            <a:ext cx="2520000" cy="2520000"/>
          </a:xfrm>
          <a:prstGeom prst="ellipse">
            <a:avLst/>
          </a:prstGeom>
          <a:solidFill>
            <a:schemeClr val="accent3">
              <a:lumMod val="75000"/>
            </a:schemeClr>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a:spLocks noChangeAspect="1"/>
          </p:cNvSpPr>
          <p:nvPr/>
        </p:nvSpPr>
        <p:spPr>
          <a:xfrm>
            <a:off x="3065478" y="1095892"/>
            <a:ext cx="1960000" cy="1960000"/>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a:off x="3960664" y="1291892"/>
            <a:ext cx="4657000" cy="1554722"/>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a:spLocks noChangeAspect="1"/>
          </p:cNvSpPr>
          <p:nvPr/>
        </p:nvSpPr>
        <p:spPr>
          <a:xfrm>
            <a:off x="3261478" y="1291892"/>
            <a:ext cx="1568000" cy="1568000"/>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文本框 111"/>
          <p:cNvSpPr txBox="1"/>
          <p:nvPr/>
        </p:nvSpPr>
        <p:spPr>
          <a:xfrm>
            <a:off x="3574093" y="1582464"/>
            <a:ext cx="982961" cy="1015663"/>
          </a:xfrm>
          <a:prstGeom prst="rect">
            <a:avLst/>
          </a:prstGeom>
          <a:noFill/>
        </p:spPr>
        <p:txBody>
          <a:bodyPr wrap="none" rtlCol="0">
            <a:spAutoFit/>
          </a:bodyPr>
          <a:lstStyle/>
          <a:p>
            <a:r>
              <a:rPr lang="en-US" altLang="zh-CN" sz="6000" dirty="0">
                <a:solidFill>
                  <a:schemeClr val="accent3">
                    <a:lumMod val="75000"/>
                  </a:schemeClr>
                </a:solidFill>
                <a:latin typeface="Impact" panose="020B0806030902050204" pitchFamily="34" charset="0"/>
              </a:rPr>
              <a:t>02</a:t>
            </a:r>
            <a:endParaRPr lang="zh-CN" altLang="en-US" sz="6000" dirty="0">
              <a:solidFill>
                <a:schemeClr val="accent3">
                  <a:lumMod val="75000"/>
                </a:schemeClr>
              </a:solidFill>
              <a:latin typeface="Impact" panose="020B0806030902050204" pitchFamily="34" charset="0"/>
            </a:endParaRPr>
          </a:p>
        </p:txBody>
      </p:sp>
      <p:sp>
        <p:nvSpPr>
          <p:cNvPr id="113" name="文本框 112"/>
          <p:cNvSpPr txBox="1"/>
          <p:nvPr/>
        </p:nvSpPr>
        <p:spPr>
          <a:xfrm>
            <a:off x="5352693" y="1596395"/>
            <a:ext cx="2982483" cy="1077218"/>
          </a:xfrm>
          <a:prstGeom prst="rect">
            <a:avLst/>
          </a:prstGeom>
          <a:noFill/>
        </p:spPr>
        <p:txBody>
          <a:bodyPr wrap="none" rtlCol="0">
            <a:spAutoFit/>
          </a:bodyPr>
          <a:lstStyle/>
          <a:p>
            <a:pPr algn="ctr"/>
            <a:r>
              <a:rPr lang="en-US" altLang="zh-CN" sz="3200" b="1"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HÌNH THÀNH </a:t>
            </a:r>
          </a:p>
          <a:p>
            <a:pPr algn="ctr"/>
            <a:r>
              <a:rPr lang="en-US" altLang="zh-CN" sz="3200" b="1"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KIẾN THỨC</a:t>
            </a:r>
            <a:endParaRPr lang="zh-CN" altLang="en-US" sz="3200" b="1" dirty="0">
              <a:solidFill>
                <a:schemeClr val="accent3">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114" name="组合 113"/>
          <p:cNvGrpSpPr/>
          <p:nvPr/>
        </p:nvGrpSpPr>
        <p:grpSpPr>
          <a:xfrm>
            <a:off x="1125327" y="3433633"/>
            <a:ext cx="682388" cy="682388"/>
            <a:chOff x="2822348" y="3744846"/>
            <a:chExt cx="682388" cy="682388"/>
          </a:xfrm>
        </p:grpSpPr>
        <p:grpSp>
          <p:nvGrpSpPr>
            <p:cNvPr id="115" name="组合 114"/>
            <p:cNvGrpSpPr/>
            <p:nvPr/>
          </p:nvGrpSpPr>
          <p:grpSpPr>
            <a:xfrm>
              <a:off x="2822348" y="3744846"/>
              <a:ext cx="682388" cy="682388"/>
              <a:chOff x="4993868" y="2326869"/>
              <a:chExt cx="2204264" cy="2204264"/>
            </a:xfrm>
            <a:effectLst>
              <a:outerShdw blurRad="292100" dist="114300" dir="2700000" algn="tl" rotWithShape="0">
                <a:prstClr val="black">
                  <a:alpha val="25000"/>
                </a:prstClr>
              </a:outerShdw>
            </a:effectLst>
          </p:grpSpPr>
          <p:sp>
            <p:nvSpPr>
              <p:cNvPr id="119" name="任意多边形 118"/>
              <p:cNvSpPr/>
              <p:nvPr/>
            </p:nvSpPr>
            <p:spPr>
              <a:xfrm>
                <a:off x="4993868" y="2326869"/>
                <a:ext cx="2204264" cy="2204264"/>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0" name="椭圆 119"/>
              <p:cNvSpPr/>
              <p:nvPr/>
            </p:nvSpPr>
            <p:spPr>
              <a:xfrm>
                <a:off x="5305426" y="2638424"/>
                <a:ext cx="1581148" cy="1581148"/>
              </a:xfrm>
              <a:prstGeom prst="ellipse">
                <a:avLst/>
              </a:prstGeom>
              <a:no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1" name="椭圆 120"/>
              <p:cNvSpPr/>
              <p:nvPr/>
            </p:nvSpPr>
            <p:spPr>
              <a:xfrm>
                <a:off x="5370108" y="2708872"/>
                <a:ext cx="1451781" cy="1451781"/>
              </a:xfrm>
              <a:prstGeom prst="ellipse">
                <a:avLst/>
              </a:prstGeom>
              <a:gradFill>
                <a:gsLst>
                  <a:gs pos="0">
                    <a:schemeClr val="bg1">
                      <a:lumMod val="85000"/>
                    </a:schemeClr>
                  </a:gs>
                  <a:gs pos="100000">
                    <a:schemeClr val="bg1"/>
                  </a:gs>
                </a:gsLst>
                <a:lin ang="2700000" scaled="1"/>
              </a:gradFill>
              <a:ln w="19050">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6" name="椭圆 115"/>
            <p:cNvSpPr/>
            <p:nvPr/>
          </p:nvSpPr>
          <p:spPr>
            <a:xfrm>
              <a:off x="2964635" y="3890345"/>
              <a:ext cx="392218" cy="392218"/>
            </a:xfrm>
            <a:prstGeom prst="ellipse">
              <a:avLst/>
            </a:prstGeom>
            <a:gradFill>
              <a:gsLst>
                <a:gs pos="100000">
                  <a:srgbClr val="01ACBE"/>
                </a:gs>
                <a:gs pos="53000">
                  <a:srgbClr val="01C4D9"/>
                </a:gs>
                <a:gs pos="0">
                  <a:srgbClr val="5EEFFE"/>
                </a:gs>
              </a:gsLst>
              <a:lin ang="5400000" scaled="1"/>
            </a:gradFill>
            <a:ln>
              <a:solidFill>
                <a:schemeClr val="accent5">
                  <a:lumMod val="75000"/>
                </a:schemeClr>
              </a:solidFill>
            </a:ln>
            <a:effectLst>
              <a:outerShdw blurRad="152400" dist="762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7" name="椭圆 116"/>
            <p:cNvSpPr/>
            <p:nvPr/>
          </p:nvSpPr>
          <p:spPr>
            <a:xfrm>
              <a:off x="2964636" y="3890345"/>
              <a:ext cx="392218" cy="392218"/>
            </a:xfrm>
            <a:prstGeom prst="ellipse">
              <a:avLst/>
            </a:prstGeom>
            <a:solidFill>
              <a:schemeClr val="accent5"/>
            </a:solidFill>
            <a:ln>
              <a:solidFill>
                <a:schemeClr val="accent5">
                  <a:lumMod val="75000"/>
                </a:schemeClr>
              </a:solidFill>
            </a:ln>
            <a:effectLst>
              <a:innerShdw blurRad="304800" dist="63500" dir="5400000">
                <a:srgbClr val="AC66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8" name="椭圆 67"/>
            <p:cNvSpPr/>
            <p:nvPr/>
          </p:nvSpPr>
          <p:spPr>
            <a:xfrm>
              <a:off x="3038464" y="3915399"/>
              <a:ext cx="244560" cy="91486"/>
            </a:xfrm>
            <a:custGeom>
              <a:avLst/>
              <a:gdLst>
                <a:gd name="connsiteX0" fmla="*/ 0 w 812800"/>
                <a:gd name="connsiteY0" fmla="*/ 406400 h 812800"/>
                <a:gd name="connsiteX1" fmla="*/ 406400 w 812800"/>
                <a:gd name="connsiteY1" fmla="*/ 0 h 812800"/>
                <a:gd name="connsiteX2" fmla="*/ 812800 w 812800"/>
                <a:gd name="connsiteY2" fmla="*/ 406400 h 812800"/>
                <a:gd name="connsiteX3" fmla="*/ 406400 w 812800"/>
                <a:gd name="connsiteY3" fmla="*/ 812800 h 812800"/>
                <a:gd name="connsiteX4" fmla="*/ 0 w 812800"/>
                <a:gd name="connsiteY4" fmla="*/ 406400 h 812800"/>
                <a:gd name="connsiteX0-1" fmla="*/ 0 w 812800"/>
                <a:gd name="connsiteY0-2" fmla="*/ 406400 h 457199"/>
                <a:gd name="connsiteX1-3" fmla="*/ 406400 w 812800"/>
                <a:gd name="connsiteY1-4" fmla="*/ 0 h 457199"/>
                <a:gd name="connsiteX2-5" fmla="*/ 812800 w 812800"/>
                <a:gd name="connsiteY2-6" fmla="*/ 406400 h 457199"/>
                <a:gd name="connsiteX3-7" fmla="*/ 0 w 812800"/>
                <a:gd name="connsiteY3-8" fmla="*/ 406400 h 457199"/>
                <a:gd name="connsiteX0-9" fmla="*/ 0 w 812800"/>
                <a:gd name="connsiteY0-10" fmla="*/ 406400 h 421420"/>
                <a:gd name="connsiteX1-11" fmla="*/ 406400 w 812800"/>
                <a:gd name="connsiteY1-12" fmla="*/ 0 h 421420"/>
                <a:gd name="connsiteX2-13" fmla="*/ 812800 w 812800"/>
                <a:gd name="connsiteY2-14" fmla="*/ 406400 h 421420"/>
                <a:gd name="connsiteX3-15" fmla="*/ 0 w 812800"/>
                <a:gd name="connsiteY3-16" fmla="*/ 406400 h 421420"/>
                <a:gd name="connsiteX0-17" fmla="*/ 0 w 812800"/>
                <a:gd name="connsiteY0-18" fmla="*/ 406400 h 406400"/>
                <a:gd name="connsiteX1-19" fmla="*/ 406400 w 812800"/>
                <a:gd name="connsiteY1-20" fmla="*/ 0 h 406400"/>
                <a:gd name="connsiteX2-21" fmla="*/ 812800 w 812800"/>
                <a:gd name="connsiteY2-22" fmla="*/ 406400 h 406400"/>
                <a:gd name="connsiteX3-23" fmla="*/ 0 w 812800"/>
                <a:gd name="connsiteY3-24" fmla="*/ 406400 h 406400"/>
                <a:gd name="connsiteX0-25" fmla="*/ 0 w 812800"/>
                <a:gd name="connsiteY0-26" fmla="*/ 406400 h 406400"/>
                <a:gd name="connsiteX1-27" fmla="*/ 406400 w 812800"/>
                <a:gd name="connsiteY1-28" fmla="*/ 0 h 406400"/>
                <a:gd name="connsiteX2-29" fmla="*/ 812800 w 812800"/>
                <a:gd name="connsiteY2-30" fmla="*/ 406400 h 406400"/>
                <a:gd name="connsiteX3-31" fmla="*/ 0 w 812800"/>
                <a:gd name="connsiteY3-32" fmla="*/ 406400 h 406400"/>
                <a:gd name="connsiteX0-33" fmla="*/ 0 w 812800"/>
                <a:gd name="connsiteY0-34" fmla="*/ 406400 h 406400"/>
                <a:gd name="connsiteX1-35" fmla="*/ 406400 w 812800"/>
                <a:gd name="connsiteY1-36" fmla="*/ 0 h 406400"/>
                <a:gd name="connsiteX2-37" fmla="*/ 812800 w 812800"/>
                <a:gd name="connsiteY2-38" fmla="*/ 406400 h 406400"/>
                <a:gd name="connsiteX3-39" fmla="*/ 0 w 812800"/>
                <a:gd name="connsiteY3-40" fmla="*/ 406400 h 406400"/>
              </a:gdLst>
              <a:ahLst/>
              <a:cxnLst>
                <a:cxn ang="0">
                  <a:pos x="connsiteX0-1" y="connsiteY0-2"/>
                </a:cxn>
                <a:cxn ang="0">
                  <a:pos x="connsiteX1-3" y="connsiteY1-4"/>
                </a:cxn>
                <a:cxn ang="0">
                  <a:pos x="connsiteX2-5" y="connsiteY2-6"/>
                </a:cxn>
                <a:cxn ang="0">
                  <a:pos x="connsiteX3-7" y="connsiteY3-8"/>
                </a:cxn>
              </a:cxnLst>
              <a:rect l="l" t="t" r="r" b="b"/>
              <a:pathLst>
                <a:path w="812800" h="406400">
                  <a:moveTo>
                    <a:pt x="0" y="406400"/>
                  </a:moveTo>
                  <a:cubicBezTo>
                    <a:pt x="0" y="181951"/>
                    <a:pt x="181951" y="0"/>
                    <a:pt x="406400" y="0"/>
                  </a:cubicBezTo>
                  <a:cubicBezTo>
                    <a:pt x="630849" y="0"/>
                    <a:pt x="812800" y="181951"/>
                    <a:pt x="812800" y="406400"/>
                  </a:cubicBezTo>
                  <a:cubicBezTo>
                    <a:pt x="501227" y="268393"/>
                    <a:pt x="281093" y="253153"/>
                    <a:pt x="0" y="406400"/>
                  </a:cubicBezTo>
                  <a:close/>
                </a:path>
              </a:pathLst>
            </a:custGeom>
            <a:solidFill>
              <a:schemeClr val="bg1">
                <a:alpha val="30000"/>
              </a:schemeClr>
            </a:solid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22" name="组合 121"/>
          <p:cNvGrpSpPr/>
          <p:nvPr/>
        </p:nvGrpSpPr>
        <p:grpSpPr>
          <a:xfrm>
            <a:off x="6003661" y="3420634"/>
            <a:ext cx="682388" cy="682388"/>
            <a:chOff x="6537098" y="3744846"/>
            <a:chExt cx="682388" cy="682388"/>
          </a:xfrm>
        </p:grpSpPr>
        <p:grpSp>
          <p:nvGrpSpPr>
            <p:cNvPr id="123" name="组合 122"/>
            <p:cNvGrpSpPr/>
            <p:nvPr/>
          </p:nvGrpSpPr>
          <p:grpSpPr>
            <a:xfrm>
              <a:off x="6537098" y="3744846"/>
              <a:ext cx="682388" cy="682388"/>
              <a:chOff x="4993868" y="2326869"/>
              <a:chExt cx="2204264" cy="2204264"/>
            </a:xfrm>
            <a:effectLst>
              <a:outerShdw blurRad="292100" dist="114300" dir="2700000" algn="tl" rotWithShape="0">
                <a:prstClr val="black">
                  <a:alpha val="25000"/>
                </a:prstClr>
              </a:outerShdw>
            </a:effectLst>
          </p:grpSpPr>
          <p:sp>
            <p:nvSpPr>
              <p:cNvPr id="127" name="任意多边形 126"/>
              <p:cNvSpPr/>
              <p:nvPr/>
            </p:nvSpPr>
            <p:spPr>
              <a:xfrm>
                <a:off x="4993868" y="2326869"/>
                <a:ext cx="2204264" cy="2204264"/>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8" name="椭圆 127"/>
              <p:cNvSpPr/>
              <p:nvPr/>
            </p:nvSpPr>
            <p:spPr>
              <a:xfrm>
                <a:off x="5305426" y="2638424"/>
                <a:ext cx="1581148" cy="1581148"/>
              </a:xfrm>
              <a:prstGeom prst="ellipse">
                <a:avLst/>
              </a:prstGeom>
              <a:no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9" name="椭圆 128"/>
              <p:cNvSpPr/>
              <p:nvPr/>
            </p:nvSpPr>
            <p:spPr>
              <a:xfrm>
                <a:off x="5370108" y="2708872"/>
                <a:ext cx="1451781" cy="1451781"/>
              </a:xfrm>
              <a:prstGeom prst="ellipse">
                <a:avLst/>
              </a:prstGeom>
              <a:gradFill>
                <a:gsLst>
                  <a:gs pos="0">
                    <a:schemeClr val="bg1">
                      <a:lumMod val="85000"/>
                    </a:schemeClr>
                  </a:gs>
                  <a:gs pos="100000">
                    <a:schemeClr val="bg1"/>
                  </a:gs>
                </a:gsLst>
                <a:lin ang="2700000" scaled="1"/>
              </a:gradFill>
              <a:ln w="190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4" name="椭圆 123"/>
            <p:cNvSpPr/>
            <p:nvPr/>
          </p:nvSpPr>
          <p:spPr>
            <a:xfrm>
              <a:off x="6679385" y="3890345"/>
              <a:ext cx="392218" cy="392218"/>
            </a:xfrm>
            <a:prstGeom prst="ellipse">
              <a:avLst/>
            </a:prstGeom>
            <a:gradFill>
              <a:gsLst>
                <a:gs pos="100000">
                  <a:srgbClr val="01ACBE"/>
                </a:gs>
                <a:gs pos="53000">
                  <a:srgbClr val="01C4D9"/>
                </a:gs>
                <a:gs pos="0">
                  <a:srgbClr val="5EEFFE"/>
                </a:gs>
              </a:gsLst>
              <a:lin ang="5400000" scaled="1"/>
            </a:gradFill>
            <a:ln>
              <a:solidFill>
                <a:schemeClr val="accent1">
                  <a:lumMod val="60000"/>
                  <a:lumOff val="40000"/>
                </a:schemeClr>
              </a:solidFill>
            </a:ln>
            <a:effectLst>
              <a:outerShdw blurRad="152400" dist="762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5" name="椭圆 124"/>
            <p:cNvSpPr/>
            <p:nvPr/>
          </p:nvSpPr>
          <p:spPr>
            <a:xfrm>
              <a:off x="6679386" y="3890345"/>
              <a:ext cx="392218" cy="392218"/>
            </a:xfrm>
            <a:prstGeom prst="ellipse">
              <a:avLst/>
            </a:prstGeom>
            <a:solidFill>
              <a:schemeClr val="accent2">
                <a:lumMod val="75000"/>
              </a:schemeClr>
            </a:solidFill>
            <a:ln>
              <a:solidFill>
                <a:schemeClr val="accent1">
                  <a:lumMod val="60000"/>
                  <a:lumOff val="40000"/>
                </a:schemeClr>
              </a:solidFill>
            </a:ln>
            <a:effectLst>
              <a:innerShdw blurRad="304800" dist="63500" dir="5400000">
                <a:srgbClr val="AC66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6" name="椭圆 67"/>
            <p:cNvSpPr/>
            <p:nvPr/>
          </p:nvSpPr>
          <p:spPr>
            <a:xfrm>
              <a:off x="6753214" y="3915399"/>
              <a:ext cx="244560" cy="91486"/>
            </a:xfrm>
            <a:custGeom>
              <a:avLst/>
              <a:gdLst>
                <a:gd name="connsiteX0" fmla="*/ 0 w 812800"/>
                <a:gd name="connsiteY0" fmla="*/ 406400 h 812800"/>
                <a:gd name="connsiteX1" fmla="*/ 406400 w 812800"/>
                <a:gd name="connsiteY1" fmla="*/ 0 h 812800"/>
                <a:gd name="connsiteX2" fmla="*/ 812800 w 812800"/>
                <a:gd name="connsiteY2" fmla="*/ 406400 h 812800"/>
                <a:gd name="connsiteX3" fmla="*/ 406400 w 812800"/>
                <a:gd name="connsiteY3" fmla="*/ 812800 h 812800"/>
                <a:gd name="connsiteX4" fmla="*/ 0 w 812800"/>
                <a:gd name="connsiteY4" fmla="*/ 406400 h 812800"/>
                <a:gd name="connsiteX0-1" fmla="*/ 0 w 812800"/>
                <a:gd name="connsiteY0-2" fmla="*/ 406400 h 457199"/>
                <a:gd name="connsiteX1-3" fmla="*/ 406400 w 812800"/>
                <a:gd name="connsiteY1-4" fmla="*/ 0 h 457199"/>
                <a:gd name="connsiteX2-5" fmla="*/ 812800 w 812800"/>
                <a:gd name="connsiteY2-6" fmla="*/ 406400 h 457199"/>
                <a:gd name="connsiteX3-7" fmla="*/ 0 w 812800"/>
                <a:gd name="connsiteY3-8" fmla="*/ 406400 h 457199"/>
                <a:gd name="connsiteX0-9" fmla="*/ 0 w 812800"/>
                <a:gd name="connsiteY0-10" fmla="*/ 406400 h 421420"/>
                <a:gd name="connsiteX1-11" fmla="*/ 406400 w 812800"/>
                <a:gd name="connsiteY1-12" fmla="*/ 0 h 421420"/>
                <a:gd name="connsiteX2-13" fmla="*/ 812800 w 812800"/>
                <a:gd name="connsiteY2-14" fmla="*/ 406400 h 421420"/>
                <a:gd name="connsiteX3-15" fmla="*/ 0 w 812800"/>
                <a:gd name="connsiteY3-16" fmla="*/ 406400 h 421420"/>
                <a:gd name="connsiteX0-17" fmla="*/ 0 w 812800"/>
                <a:gd name="connsiteY0-18" fmla="*/ 406400 h 406400"/>
                <a:gd name="connsiteX1-19" fmla="*/ 406400 w 812800"/>
                <a:gd name="connsiteY1-20" fmla="*/ 0 h 406400"/>
                <a:gd name="connsiteX2-21" fmla="*/ 812800 w 812800"/>
                <a:gd name="connsiteY2-22" fmla="*/ 406400 h 406400"/>
                <a:gd name="connsiteX3-23" fmla="*/ 0 w 812800"/>
                <a:gd name="connsiteY3-24" fmla="*/ 406400 h 406400"/>
                <a:gd name="connsiteX0-25" fmla="*/ 0 w 812800"/>
                <a:gd name="connsiteY0-26" fmla="*/ 406400 h 406400"/>
                <a:gd name="connsiteX1-27" fmla="*/ 406400 w 812800"/>
                <a:gd name="connsiteY1-28" fmla="*/ 0 h 406400"/>
                <a:gd name="connsiteX2-29" fmla="*/ 812800 w 812800"/>
                <a:gd name="connsiteY2-30" fmla="*/ 406400 h 406400"/>
                <a:gd name="connsiteX3-31" fmla="*/ 0 w 812800"/>
                <a:gd name="connsiteY3-32" fmla="*/ 406400 h 406400"/>
                <a:gd name="connsiteX0-33" fmla="*/ 0 w 812800"/>
                <a:gd name="connsiteY0-34" fmla="*/ 406400 h 406400"/>
                <a:gd name="connsiteX1-35" fmla="*/ 406400 w 812800"/>
                <a:gd name="connsiteY1-36" fmla="*/ 0 h 406400"/>
                <a:gd name="connsiteX2-37" fmla="*/ 812800 w 812800"/>
                <a:gd name="connsiteY2-38" fmla="*/ 406400 h 406400"/>
                <a:gd name="connsiteX3-39" fmla="*/ 0 w 812800"/>
                <a:gd name="connsiteY3-40" fmla="*/ 406400 h 406400"/>
              </a:gdLst>
              <a:ahLst/>
              <a:cxnLst>
                <a:cxn ang="0">
                  <a:pos x="connsiteX0-1" y="connsiteY0-2"/>
                </a:cxn>
                <a:cxn ang="0">
                  <a:pos x="connsiteX1-3" y="connsiteY1-4"/>
                </a:cxn>
                <a:cxn ang="0">
                  <a:pos x="connsiteX2-5" y="connsiteY2-6"/>
                </a:cxn>
                <a:cxn ang="0">
                  <a:pos x="connsiteX3-7" y="connsiteY3-8"/>
                </a:cxn>
              </a:cxnLst>
              <a:rect l="l" t="t" r="r" b="b"/>
              <a:pathLst>
                <a:path w="812800" h="406400">
                  <a:moveTo>
                    <a:pt x="0" y="406400"/>
                  </a:moveTo>
                  <a:cubicBezTo>
                    <a:pt x="0" y="181951"/>
                    <a:pt x="181951" y="0"/>
                    <a:pt x="406400" y="0"/>
                  </a:cubicBezTo>
                  <a:cubicBezTo>
                    <a:pt x="630849" y="0"/>
                    <a:pt x="812800" y="181951"/>
                    <a:pt x="812800" y="406400"/>
                  </a:cubicBezTo>
                  <a:cubicBezTo>
                    <a:pt x="501227" y="268393"/>
                    <a:pt x="281093" y="253153"/>
                    <a:pt x="0" y="406400"/>
                  </a:cubicBezTo>
                  <a:close/>
                </a:path>
              </a:pathLst>
            </a:custGeom>
            <a:solidFill>
              <a:schemeClr val="bg1">
                <a:alpha val="30000"/>
              </a:schemeClr>
            </a:solidFill>
            <a:ln>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0" name="组合 129"/>
          <p:cNvGrpSpPr/>
          <p:nvPr/>
        </p:nvGrpSpPr>
        <p:grpSpPr>
          <a:xfrm>
            <a:off x="1110410" y="4883720"/>
            <a:ext cx="682388" cy="682388"/>
            <a:chOff x="2845451" y="5151933"/>
            <a:chExt cx="682388" cy="682388"/>
          </a:xfrm>
        </p:grpSpPr>
        <p:grpSp>
          <p:nvGrpSpPr>
            <p:cNvPr id="131" name="组合 130"/>
            <p:cNvGrpSpPr/>
            <p:nvPr/>
          </p:nvGrpSpPr>
          <p:grpSpPr>
            <a:xfrm>
              <a:off x="2845451" y="5151933"/>
              <a:ext cx="682388" cy="682388"/>
              <a:chOff x="4993868" y="2326869"/>
              <a:chExt cx="2204264" cy="2204264"/>
            </a:xfrm>
            <a:effectLst>
              <a:outerShdw blurRad="292100" dist="114300" dir="2700000" algn="tl" rotWithShape="0">
                <a:prstClr val="black">
                  <a:alpha val="25000"/>
                </a:prstClr>
              </a:outerShdw>
            </a:effectLst>
          </p:grpSpPr>
          <p:sp>
            <p:nvSpPr>
              <p:cNvPr id="135" name="任意多边形 134"/>
              <p:cNvSpPr/>
              <p:nvPr/>
            </p:nvSpPr>
            <p:spPr>
              <a:xfrm>
                <a:off x="4993868" y="2326869"/>
                <a:ext cx="2204264" cy="2204264"/>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6" name="椭圆 135"/>
              <p:cNvSpPr/>
              <p:nvPr/>
            </p:nvSpPr>
            <p:spPr>
              <a:xfrm>
                <a:off x="5305426" y="2638424"/>
                <a:ext cx="1581148" cy="1581148"/>
              </a:xfrm>
              <a:prstGeom prst="ellipse">
                <a:avLst/>
              </a:prstGeom>
              <a:noFill/>
              <a:ln>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7" name="椭圆 136"/>
              <p:cNvSpPr/>
              <p:nvPr/>
            </p:nvSpPr>
            <p:spPr>
              <a:xfrm>
                <a:off x="5370108" y="2708872"/>
                <a:ext cx="1451781" cy="1451781"/>
              </a:xfrm>
              <a:prstGeom prst="ellipse">
                <a:avLst/>
              </a:prstGeom>
              <a:gradFill>
                <a:gsLst>
                  <a:gs pos="0">
                    <a:schemeClr val="bg1">
                      <a:lumMod val="85000"/>
                    </a:schemeClr>
                  </a:gs>
                  <a:gs pos="100000">
                    <a:schemeClr val="bg1"/>
                  </a:gs>
                </a:gsLst>
                <a:lin ang="2700000" scaled="1"/>
              </a:gradFill>
              <a:ln w="1905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2" name="椭圆 131"/>
            <p:cNvSpPr/>
            <p:nvPr/>
          </p:nvSpPr>
          <p:spPr>
            <a:xfrm>
              <a:off x="2987738" y="5297432"/>
              <a:ext cx="392218" cy="392218"/>
            </a:xfrm>
            <a:prstGeom prst="ellipse">
              <a:avLst/>
            </a:prstGeom>
            <a:gradFill>
              <a:gsLst>
                <a:gs pos="100000">
                  <a:srgbClr val="01ACBE"/>
                </a:gs>
                <a:gs pos="53000">
                  <a:srgbClr val="01C4D9"/>
                </a:gs>
                <a:gs pos="0">
                  <a:srgbClr val="5EEFFE"/>
                </a:gs>
              </a:gsLst>
              <a:lin ang="5400000" scaled="1"/>
            </a:gradFill>
            <a:ln>
              <a:solidFill>
                <a:srgbClr val="7030A0"/>
              </a:solidFill>
            </a:ln>
            <a:effectLst>
              <a:outerShdw blurRad="152400" dist="762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3" name="椭圆 132"/>
            <p:cNvSpPr/>
            <p:nvPr/>
          </p:nvSpPr>
          <p:spPr>
            <a:xfrm>
              <a:off x="2987739" y="5297432"/>
              <a:ext cx="392218" cy="392218"/>
            </a:xfrm>
            <a:prstGeom prst="ellipse">
              <a:avLst/>
            </a:prstGeom>
            <a:solidFill>
              <a:srgbClr val="7030A0"/>
            </a:solidFill>
            <a:ln>
              <a:solidFill>
                <a:srgbClr val="7030A0"/>
              </a:solidFill>
            </a:ln>
            <a:effectLst>
              <a:innerShdw blurRad="304800" dist="63500" dir="5400000">
                <a:srgbClr val="AC66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4" name="椭圆 67"/>
            <p:cNvSpPr/>
            <p:nvPr/>
          </p:nvSpPr>
          <p:spPr>
            <a:xfrm>
              <a:off x="3061567" y="5322486"/>
              <a:ext cx="244560" cy="91486"/>
            </a:xfrm>
            <a:custGeom>
              <a:avLst/>
              <a:gdLst>
                <a:gd name="connsiteX0" fmla="*/ 0 w 812800"/>
                <a:gd name="connsiteY0" fmla="*/ 406400 h 812800"/>
                <a:gd name="connsiteX1" fmla="*/ 406400 w 812800"/>
                <a:gd name="connsiteY1" fmla="*/ 0 h 812800"/>
                <a:gd name="connsiteX2" fmla="*/ 812800 w 812800"/>
                <a:gd name="connsiteY2" fmla="*/ 406400 h 812800"/>
                <a:gd name="connsiteX3" fmla="*/ 406400 w 812800"/>
                <a:gd name="connsiteY3" fmla="*/ 812800 h 812800"/>
                <a:gd name="connsiteX4" fmla="*/ 0 w 812800"/>
                <a:gd name="connsiteY4" fmla="*/ 406400 h 812800"/>
                <a:gd name="connsiteX0-1" fmla="*/ 0 w 812800"/>
                <a:gd name="connsiteY0-2" fmla="*/ 406400 h 457199"/>
                <a:gd name="connsiteX1-3" fmla="*/ 406400 w 812800"/>
                <a:gd name="connsiteY1-4" fmla="*/ 0 h 457199"/>
                <a:gd name="connsiteX2-5" fmla="*/ 812800 w 812800"/>
                <a:gd name="connsiteY2-6" fmla="*/ 406400 h 457199"/>
                <a:gd name="connsiteX3-7" fmla="*/ 0 w 812800"/>
                <a:gd name="connsiteY3-8" fmla="*/ 406400 h 457199"/>
                <a:gd name="connsiteX0-9" fmla="*/ 0 w 812800"/>
                <a:gd name="connsiteY0-10" fmla="*/ 406400 h 421420"/>
                <a:gd name="connsiteX1-11" fmla="*/ 406400 w 812800"/>
                <a:gd name="connsiteY1-12" fmla="*/ 0 h 421420"/>
                <a:gd name="connsiteX2-13" fmla="*/ 812800 w 812800"/>
                <a:gd name="connsiteY2-14" fmla="*/ 406400 h 421420"/>
                <a:gd name="connsiteX3-15" fmla="*/ 0 w 812800"/>
                <a:gd name="connsiteY3-16" fmla="*/ 406400 h 421420"/>
                <a:gd name="connsiteX0-17" fmla="*/ 0 w 812800"/>
                <a:gd name="connsiteY0-18" fmla="*/ 406400 h 406400"/>
                <a:gd name="connsiteX1-19" fmla="*/ 406400 w 812800"/>
                <a:gd name="connsiteY1-20" fmla="*/ 0 h 406400"/>
                <a:gd name="connsiteX2-21" fmla="*/ 812800 w 812800"/>
                <a:gd name="connsiteY2-22" fmla="*/ 406400 h 406400"/>
                <a:gd name="connsiteX3-23" fmla="*/ 0 w 812800"/>
                <a:gd name="connsiteY3-24" fmla="*/ 406400 h 406400"/>
                <a:gd name="connsiteX0-25" fmla="*/ 0 w 812800"/>
                <a:gd name="connsiteY0-26" fmla="*/ 406400 h 406400"/>
                <a:gd name="connsiteX1-27" fmla="*/ 406400 w 812800"/>
                <a:gd name="connsiteY1-28" fmla="*/ 0 h 406400"/>
                <a:gd name="connsiteX2-29" fmla="*/ 812800 w 812800"/>
                <a:gd name="connsiteY2-30" fmla="*/ 406400 h 406400"/>
                <a:gd name="connsiteX3-31" fmla="*/ 0 w 812800"/>
                <a:gd name="connsiteY3-32" fmla="*/ 406400 h 406400"/>
                <a:gd name="connsiteX0-33" fmla="*/ 0 w 812800"/>
                <a:gd name="connsiteY0-34" fmla="*/ 406400 h 406400"/>
                <a:gd name="connsiteX1-35" fmla="*/ 406400 w 812800"/>
                <a:gd name="connsiteY1-36" fmla="*/ 0 h 406400"/>
                <a:gd name="connsiteX2-37" fmla="*/ 812800 w 812800"/>
                <a:gd name="connsiteY2-38" fmla="*/ 406400 h 406400"/>
                <a:gd name="connsiteX3-39" fmla="*/ 0 w 812800"/>
                <a:gd name="connsiteY3-40" fmla="*/ 406400 h 406400"/>
              </a:gdLst>
              <a:ahLst/>
              <a:cxnLst>
                <a:cxn ang="0">
                  <a:pos x="connsiteX0-1" y="connsiteY0-2"/>
                </a:cxn>
                <a:cxn ang="0">
                  <a:pos x="connsiteX1-3" y="connsiteY1-4"/>
                </a:cxn>
                <a:cxn ang="0">
                  <a:pos x="connsiteX2-5" y="connsiteY2-6"/>
                </a:cxn>
                <a:cxn ang="0">
                  <a:pos x="connsiteX3-7" y="connsiteY3-8"/>
                </a:cxn>
              </a:cxnLst>
              <a:rect l="l" t="t" r="r" b="b"/>
              <a:pathLst>
                <a:path w="812800" h="406400">
                  <a:moveTo>
                    <a:pt x="0" y="406400"/>
                  </a:moveTo>
                  <a:cubicBezTo>
                    <a:pt x="0" y="181951"/>
                    <a:pt x="181951" y="0"/>
                    <a:pt x="406400" y="0"/>
                  </a:cubicBezTo>
                  <a:cubicBezTo>
                    <a:pt x="630849" y="0"/>
                    <a:pt x="812800" y="181951"/>
                    <a:pt x="812800" y="406400"/>
                  </a:cubicBezTo>
                  <a:cubicBezTo>
                    <a:pt x="501227" y="268393"/>
                    <a:pt x="281093" y="253153"/>
                    <a:pt x="0" y="406400"/>
                  </a:cubicBezTo>
                  <a:close/>
                </a:path>
              </a:pathLst>
            </a:custGeom>
            <a:solidFill>
              <a:schemeClr val="bg1">
                <a:alpha val="30000"/>
              </a:schemeClr>
            </a:solidFill>
            <a:ln>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6" name="文本框 145"/>
          <p:cNvSpPr txBox="1"/>
          <p:nvPr/>
        </p:nvSpPr>
        <p:spPr>
          <a:xfrm>
            <a:off x="1906081" y="3404737"/>
            <a:ext cx="3881594" cy="523220"/>
          </a:xfrm>
          <a:prstGeom prst="rect">
            <a:avLst/>
          </a:prstGeom>
          <a:noFill/>
        </p:spPr>
        <p:txBody>
          <a:bodyPr wrap="square" rtlCol="0">
            <a:spAutoFit/>
          </a:bodyPr>
          <a:lstStyle/>
          <a:p>
            <a:r>
              <a:rPr lang="en-US" altLang="zh-CN" sz="2800" b="1">
                <a:latin typeface="Times New Roman" panose="02020603050405020304" pitchFamily="18" charset="0"/>
                <a:ea typeface="微软雅黑" panose="020B0503020204020204" pitchFamily="34" charset="-122"/>
                <a:cs typeface="Times New Roman" panose="02020603050405020304" pitchFamily="18" charset="0"/>
              </a:rPr>
              <a:t>1. NAM CHÂM</a:t>
            </a:r>
          </a:p>
        </p:txBody>
      </p:sp>
      <p:sp>
        <p:nvSpPr>
          <p:cNvPr id="148" name="文本框 147"/>
          <p:cNvSpPr txBox="1"/>
          <p:nvPr/>
        </p:nvSpPr>
        <p:spPr>
          <a:xfrm>
            <a:off x="6782500" y="3473654"/>
            <a:ext cx="4167699" cy="830997"/>
          </a:xfrm>
          <a:prstGeom prst="rect">
            <a:avLst/>
          </a:prstGeom>
          <a:noFill/>
        </p:spPr>
        <p:txBody>
          <a:bodyPr wrap="square" rtlCol="0">
            <a:spAutoFit/>
          </a:bodyPr>
          <a:lstStyle/>
          <a:p>
            <a:r>
              <a:rPr lang="en-US" altLang="zh-CN" sz="2400" b="1">
                <a:latin typeface="Times New Roman" panose="02020603050405020304" pitchFamily="18" charset="0"/>
                <a:ea typeface="微软雅黑" panose="020B0503020204020204" pitchFamily="34" charset="-122"/>
                <a:cs typeface="Times New Roman" panose="02020603050405020304" pitchFamily="18" charset="0"/>
              </a:rPr>
              <a:t>3. SỰ ĐỊNH HƯỚNG CỦA THANH NAM CHÂM</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50" name="图片 1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79306">
            <a:off x="-617831" y="9963128"/>
            <a:ext cx="8564897" cy="2008636"/>
          </a:xfrm>
          <a:prstGeom prst="rect">
            <a:avLst/>
          </a:prstGeom>
        </p:spPr>
      </p:pic>
      <p:pic>
        <p:nvPicPr>
          <p:cNvPr id="88" name="图片 8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48" y="1291892"/>
            <a:ext cx="2454433" cy="2412595"/>
          </a:xfrm>
          <a:prstGeom prst="rect">
            <a:avLst/>
          </a:prstGeom>
        </p:spPr>
      </p:pic>
      <p:pic>
        <p:nvPicPr>
          <p:cNvPr id="91" name="图片 9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6645" y="1209111"/>
            <a:ext cx="2272907" cy="2415957"/>
          </a:xfrm>
          <a:prstGeom prst="rect">
            <a:avLst/>
          </a:prstGeom>
        </p:spPr>
      </p:pic>
      <p:sp>
        <p:nvSpPr>
          <p:cNvPr id="40" name="文本框 145">
            <a:extLst>
              <a:ext uri="{FF2B5EF4-FFF2-40B4-BE49-F238E27FC236}">
                <a16:creationId xmlns:a16="http://schemas.microsoft.com/office/drawing/2014/main" id="{D29DAB9A-01F8-8117-4185-9E59EAB16C7E}"/>
              </a:ext>
            </a:extLst>
          </p:cNvPr>
          <p:cNvSpPr txBox="1"/>
          <p:nvPr/>
        </p:nvSpPr>
        <p:spPr>
          <a:xfrm>
            <a:off x="1917879" y="4799364"/>
            <a:ext cx="3881594" cy="1815882"/>
          </a:xfrm>
          <a:prstGeom prst="rect">
            <a:avLst/>
          </a:prstGeom>
          <a:noFill/>
        </p:spPr>
        <p:txBody>
          <a:bodyPr wrap="square" rtlCol="0">
            <a:spAutoFit/>
          </a:bodyPr>
          <a:lstStyle/>
          <a:p>
            <a:r>
              <a:rPr lang="en-US" altLang="zh-CN" sz="2800" b="1">
                <a:latin typeface="Times New Roman" panose="02020603050405020304" pitchFamily="18" charset="0"/>
                <a:ea typeface="微软雅黑" panose="020B0503020204020204" pitchFamily="34" charset="-122"/>
                <a:cs typeface="Times New Roman" panose="02020603050405020304" pitchFamily="18" charset="0"/>
              </a:rPr>
              <a:t>2. TÁC DỤNG CỦA NAM CHÂM LÊN CÁC VẬT LIỆU KHÁC NHAU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1000"/>
                                        <p:tgtEl>
                                          <p:spTgt spid="91"/>
                                        </p:tgtEl>
                                      </p:cBhvr>
                                    </p:animEffect>
                                    <p:anim calcmode="lin" valueType="num">
                                      <p:cBhvr>
                                        <p:cTn id="14" dur="1000" fill="hold"/>
                                        <p:tgtEl>
                                          <p:spTgt spid="91"/>
                                        </p:tgtEl>
                                        <p:attrNameLst>
                                          <p:attrName>ppt_x</p:attrName>
                                        </p:attrNameLst>
                                      </p:cBhvr>
                                      <p:tavLst>
                                        <p:tav tm="0">
                                          <p:val>
                                            <p:strVal val="#ppt_x"/>
                                          </p:val>
                                        </p:tav>
                                        <p:tav tm="100000">
                                          <p:val>
                                            <p:strVal val="#ppt_x"/>
                                          </p:val>
                                        </p:tav>
                                      </p:tavLst>
                                    </p:anim>
                                    <p:anim calcmode="lin" valueType="num">
                                      <p:cBhvr>
                                        <p:cTn id="15" dur="1000" fill="hold"/>
                                        <p:tgtEl>
                                          <p:spTgt spid="9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300"/>
                                        <p:tgtEl>
                                          <p:spTgt spid="107"/>
                                        </p:tgtEl>
                                      </p:cBhvr>
                                    </p:animEffect>
                                  </p:childTnLst>
                                </p:cTn>
                              </p:par>
                            </p:childTnLst>
                          </p:cTn>
                        </p:par>
                        <p:par>
                          <p:cTn id="20" fill="hold">
                            <p:stCondLst>
                              <p:cond delay="2300"/>
                            </p:stCondLst>
                            <p:childTnLst>
                              <p:par>
                                <p:cTn id="21" presetID="10" presetClass="entr" presetSubtype="0" fill="hold" grpId="0"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fade">
                                      <p:cBhvr>
                                        <p:cTn id="23" dur="300"/>
                                        <p:tgtEl>
                                          <p:spTgt spid="108"/>
                                        </p:tgtEl>
                                      </p:cBhvr>
                                    </p:animEffect>
                                  </p:childTnLst>
                                </p:cTn>
                              </p:par>
                            </p:childTnLst>
                          </p:cTn>
                        </p:par>
                        <p:par>
                          <p:cTn id="24" fill="hold">
                            <p:stCondLst>
                              <p:cond delay="2600"/>
                            </p:stCondLst>
                            <p:childTnLst>
                              <p:par>
                                <p:cTn id="25" presetID="10" presetClass="entr" presetSubtype="0"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fade">
                                      <p:cBhvr>
                                        <p:cTn id="27" dur="300"/>
                                        <p:tgtEl>
                                          <p:spTgt spid="109"/>
                                        </p:tgtEl>
                                      </p:cBhvr>
                                    </p:animEffect>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300"/>
                                        <p:tgtEl>
                                          <p:spTgt spid="110"/>
                                        </p:tgtEl>
                                      </p:cBhvr>
                                    </p:animEffect>
                                  </p:childTnLst>
                                </p:cTn>
                              </p:par>
                            </p:childTnLst>
                          </p:cTn>
                        </p:par>
                        <p:par>
                          <p:cTn id="32" fill="hold">
                            <p:stCondLst>
                              <p:cond delay="3200"/>
                            </p:stCondLst>
                            <p:childTnLst>
                              <p:par>
                                <p:cTn id="33" presetID="10" presetClass="entr" presetSubtype="0"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fade">
                                      <p:cBhvr>
                                        <p:cTn id="35" dur="300"/>
                                        <p:tgtEl>
                                          <p:spTgt spid="111"/>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fade">
                                      <p:cBhvr>
                                        <p:cTn id="39" dur="300"/>
                                        <p:tgtEl>
                                          <p:spTgt spid="112"/>
                                        </p:tgtEl>
                                      </p:cBhvr>
                                    </p:animEffect>
                                  </p:childTnLst>
                                </p:cTn>
                              </p:par>
                            </p:childTnLst>
                          </p:cTn>
                        </p:par>
                        <p:par>
                          <p:cTn id="40" fill="hold">
                            <p:stCondLst>
                              <p:cond delay="3800"/>
                            </p:stCondLst>
                            <p:childTnLst>
                              <p:par>
                                <p:cTn id="41" presetID="10" presetClass="entr" presetSubtype="0" fill="hold" grpId="0" nodeType="afterEffect">
                                  <p:stCondLst>
                                    <p:cond delay="0"/>
                                  </p:stCondLst>
                                  <p:childTnLst>
                                    <p:set>
                                      <p:cBhvr>
                                        <p:cTn id="42" dur="1" fill="hold">
                                          <p:stCondLst>
                                            <p:cond delay="0"/>
                                          </p:stCondLst>
                                        </p:cTn>
                                        <p:tgtEl>
                                          <p:spTgt spid="113"/>
                                        </p:tgtEl>
                                        <p:attrNameLst>
                                          <p:attrName>style.visibility</p:attrName>
                                        </p:attrNameLst>
                                      </p:cBhvr>
                                      <p:to>
                                        <p:strVal val="visible"/>
                                      </p:to>
                                    </p:set>
                                    <p:animEffect transition="in" filter="fade">
                                      <p:cBhvr>
                                        <p:cTn id="43" dur="300"/>
                                        <p:tgtEl>
                                          <p:spTgt spid="113"/>
                                        </p:tgtEl>
                                      </p:cBhvr>
                                    </p:animEffect>
                                  </p:childTnLst>
                                </p:cTn>
                              </p:par>
                            </p:childTnLst>
                          </p:cTn>
                        </p:par>
                        <p:par>
                          <p:cTn id="44" fill="hold">
                            <p:stCondLst>
                              <p:cond delay="4100"/>
                            </p:stCondLst>
                            <p:childTnLst>
                              <p:par>
                                <p:cTn id="45" presetID="42" presetClass="path" presetSubtype="0" accel="50000" decel="50000" fill="hold" nodeType="afterEffect">
                                  <p:stCondLst>
                                    <p:cond delay="0"/>
                                  </p:stCondLst>
                                  <p:childTnLst>
                                    <p:animMotion origin="layout" path="M -8.33333E-7 0.10834 L -8.33333E-7 -0.66898 " pathEditMode="relative" rAng="0" ptsTypes="AA">
                                      <p:cBhvr>
                                        <p:cTn id="46" dur="1000" fill="hold"/>
                                        <p:tgtEl>
                                          <p:spTgt spid="150"/>
                                        </p:tgtEl>
                                        <p:attrNameLst>
                                          <p:attrName>ppt_x</p:attrName>
                                          <p:attrName>ppt_y</p:attrName>
                                        </p:attrNameLst>
                                      </p:cBhvr>
                                      <p:rCtr x="0" y="-38866"/>
                                    </p:animMotion>
                                  </p:childTnLst>
                                </p:cTn>
                              </p:par>
                            </p:childTnLst>
                          </p:cTn>
                        </p:par>
                        <p:par>
                          <p:cTn id="47" fill="hold">
                            <p:stCondLst>
                              <p:cond delay="5100"/>
                            </p:stCondLst>
                            <p:childTnLst>
                              <p:par>
                                <p:cTn id="48" presetID="26" presetClass="emph" presetSubtype="0" fill="hold" grpId="1" nodeType="afterEffect">
                                  <p:stCondLst>
                                    <p:cond delay="0"/>
                                  </p:stCondLst>
                                  <p:childTnLst>
                                    <p:animEffect transition="out" filter="fade">
                                      <p:cBhvr>
                                        <p:cTn id="49" dur="500" tmFilter="0, 0; .2, .5; .8, .5; 1, 0"/>
                                        <p:tgtEl>
                                          <p:spTgt spid="111"/>
                                        </p:tgtEl>
                                      </p:cBhvr>
                                    </p:animEffect>
                                    <p:animScale>
                                      <p:cBhvr>
                                        <p:cTn id="50" dur="250" autoRev="1" fill="hold"/>
                                        <p:tgtEl>
                                          <p:spTgt spid="111"/>
                                        </p:tgtEl>
                                      </p:cBhvr>
                                      <p:by x="105000" y="105000"/>
                                    </p:animScale>
                                  </p:childTnLst>
                                </p:cTn>
                              </p:par>
                            </p:childTnLst>
                          </p:cTn>
                        </p:par>
                        <p:par>
                          <p:cTn id="51" fill="hold">
                            <p:stCondLst>
                              <p:cond delay="5600"/>
                            </p:stCondLst>
                            <p:childTnLst>
                              <p:par>
                                <p:cTn id="52" presetID="10" presetClass="exit" presetSubtype="0" fill="hold" nodeType="afterEffect">
                                  <p:stCondLst>
                                    <p:cond delay="0"/>
                                  </p:stCondLst>
                                  <p:childTnLst>
                                    <p:animEffect transition="out" filter="fade">
                                      <p:cBhvr>
                                        <p:cTn id="53" dur="500"/>
                                        <p:tgtEl>
                                          <p:spTgt spid="150"/>
                                        </p:tgtEl>
                                      </p:cBhvr>
                                    </p:animEffect>
                                    <p:set>
                                      <p:cBhvr>
                                        <p:cTn id="54" dur="1" fill="hold">
                                          <p:stCondLst>
                                            <p:cond delay="499"/>
                                          </p:stCondLst>
                                        </p:cTn>
                                        <p:tgtEl>
                                          <p:spTgt spid="150"/>
                                        </p:tgtEl>
                                        <p:attrNameLst>
                                          <p:attrName>style.visibility</p:attrName>
                                        </p:attrNameLst>
                                      </p:cBhvr>
                                      <p:to>
                                        <p:strVal val="hidden"/>
                                      </p:to>
                                    </p:set>
                                  </p:childTnLst>
                                </p:cTn>
                              </p:par>
                            </p:childTnLst>
                          </p:cTn>
                        </p:par>
                        <p:par>
                          <p:cTn id="55" fill="hold">
                            <p:stCondLst>
                              <p:cond delay="6100"/>
                            </p:stCondLst>
                            <p:childTnLst>
                              <p:par>
                                <p:cTn id="56" presetID="41" presetClass="entr" presetSubtype="0" fill="hold" nodeType="afterEffect">
                                  <p:stCondLst>
                                    <p:cond delay="0"/>
                                  </p:stCondLst>
                                  <p:iterate type="lt">
                                    <p:tmPct val="10000"/>
                                  </p:iterate>
                                  <p:childTnLst>
                                    <p:set>
                                      <p:cBhvr>
                                        <p:cTn id="57" dur="1" fill="hold">
                                          <p:stCondLst>
                                            <p:cond delay="0"/>
                                          </p:stCondLst>
                                        </p:cTn>
                                        <p:tgtEl>
                                          <p:spTgt spid="113">
                                            <p:txEl>
                                              <p:pRg st="0" end="0"/>
                                            </p:txEl>
                                          </p:spTgt>
                                        </p:tgtEl>
                                        <p:attrNameLst>
                                          <p:attrName>style.visibility</p:attrName>
                                        </p:attrNameLst>
                                      </p:cBhvr>
                                      <p:to>
                                        <p:strVal val="visible"/>
                                      </p:to>
                                    </p:set>
                                    <p:anim calcmode="lin" valueType="num">
                                      <p:cBhvr>
                                        <p:cTn id="58" dur="500" fill="hold"/>
                                        <p:tgtEl>
                                          <p:spTgt spid="1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13">
                                            <p:txEl>
                                              <p:pRg st="0" end="0"/>
                                            </p:txEl>
                                          </p:spTgt>
                                        </p:tgtEl>
                                        <p:attrNameLst>
                                          <p:attrName>ppt_y</p:attrName>
                                        </p:attrNameLst>
                                      </p:cBhvr>
                                      <p:tavLst>
                                        <p:tav tm="0">
                                          <p:val>
                                            <p:strVal val="#ppt_y"/>
                                          </p:val>
                                        </p:tav>
                                        <p:tav tm="100000">
                                          <p:val>
                                            <p:strVal val="#ppt_y"/>
                                          </p:val>
                                        </p:tav>
                                      </p:tavLst>
                                    </p:anim>
                                    <p:anim calcmode="lin" valueType="num">
                                      <p:cBhvr>
                                        <p:cTn id="60" dur="500" fill="hold"/>
                                        <p:tgtEl>
                                          <p:spTgt spid="1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13">
                                            <p:txEl>
                                              <p:pRg st="0" end="0"/>
                                            </p:txEl>
                                          </p:spTgt>
                                        </p:tgtEl>
                                      </p:cBhvr>
                                    </p:animEffect>
                                  </p:childTnLst>
                                </p:cTn>
                              </p:par>
                            </p:childTnLst>
                          </p:cTn>
                        </p:par>
                        <p:par>
                          <p:cTn id="63" fill="hold">
                            <p:stCondLst>
                              <p:cond delay="7000"/>
                            </p:stCondLst>
                            <p:childTnLst>
                              <p:par>
                                <p:cTn id="64" presetID="41" presetClass="entr" presetSubtype="0" fill="hold" nodeType="afterEffect">
                                  <p:stCondLst>
                                    <p:cond delay="0"/>
                                  </p:stCondLst>
                                  <p:iterate type="lt">
                                    <p:tmPct val="10000"/>
                                  </p:iterate>
                                  <p:childTnLst>
                                    <p:set>
                                      <p:cBhvr>
                                        <p:cTn id="65" dur="1" fill="hold">
                                          <p:stCondLst>
                                            <p:cond delay="0"/>
                                          </p:stCondLst>
                                        </p:cTn>
                                        <p:tgtEl>
                                          <p:spTgt spid="113">
                                            <p:txEl>
                                              <p:pRg st="1" end="1"/>
                                            </p:txEl>
                                          </p:spTgt>
                                        </p:tgtEl>
                                        <p:attrNameLst>
                                          <p:attrName>style.visibility</p:attrName>
                                        </p:attrNameLst>
                                      </p:cBhvr>
                                      <p:to>
                                        <p:strVal val="visible"/>
                                      </p:to>
                                    </p:set>
                                    <p:anim calcmode="lin" valueType="num">
                                      <p:cBhvr>
                                        <p:cTn id="66" dur="500" fill="hold"/>
                                        <p:tgtEl>
                                          <p:spTgt spid="11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13">
                                            <p:txEl>
                                              <p:pRg st="1" end="1"/>
                                            </p:txEl>
                                          </p:spTgt>
                                        </p:tgtEl>
                                        <p:attrNameLst>
                                          <p:attrName>ppt_y</p:attrName>
                                        </p:attrNameLst>
                                      </p:cBhvr>
                                      <p:tavLst>
                                        <p:tav tm="0">
                                          <p:val>
                                            <p:strVal val="#ppt_y"/>
                                          </p:val>
                                        </p:tav>
                                        <p:tav tm="100000">
                                          <p:val>
                                            <p:strVal val="#ppt_y"/>
                                          </p:val>
                                        </p:tav>
                                      </p:tavLst>
                                    </p:anim>
                                    <p:anim calcmode="lin" valueType="num">
                                      <p:cBhvr>
                                        <p:cTn id="68" dur="500" fill="hold"/>
                                        <p:tgtEl>
                                          <p:spTgt spid="11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1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13">
                                            <p:txEl>
                                              <p:pRg st="1" end="1"/>
                                            </p:txEl>
                                          </p:spTgt>
                                        </p:tgtEl>
                                      </p:cBhvr>
                                    </p:animEffect>
                                  </p:childTnLst>
                                </p:cTn>
                              </p:par>
                            </p:childTnLst>
                          </p:cTn>
                        </p:par>
                        <p:par>
                          <p:cTn id="71" fill="hold">
                            <p:stCondLst>
                              <p:cond delay="7850"/>
                            </p:stCondLst>
                            <p:childTnLst>
                              <p:par>
                                <p:cTn id="72" presetID="26" presetClass="entr" presetSubtype="0" fill="hold" nodeType="afterEffect">
                                  <p:stCondLst>
                                    <p:cond delay="0"/>
                                  </p:stCondLst>
                                  <p:childTnLst>
                                    <p:set>
                                      <p:cBhvr>
                                        <p:cTn id="73" dur="1" fill="hold">
                                          <p:stCondLst>
                                            <p:cond delay="0"/>
                                          </p:stCondLst>
                                        </p:cTn>
                                        <p:tgtEl>
                                          <p:spTgt spid="114"/>
                                        </p:tgtEl>
                                        <p:attrNameLst>
                                          <p:attrName>style.visibility</p:attrName>
                                        </p:attrNameLst>
                                      </p:cBhvr>
                                      <p:to>
                                        <p:strVal val="visible"/>
                                      </p:to>
                                    </p:set>
                                    <p:animEffect transition="in" filter="wipe(down)">
                                      <p:cBhvr>
                                        <p:cTn id="74" dur="87">
                                          <p:stCondLst>
                                            <p:cond delay="0"/>
                                          </p:stCondLst>
                                        </p:cTn>
                                        <p:tgtEl>
                                          <p:spTgt spid="114"/>
                                        </p:tgtEl>
                                      </p:cBhvr>
                                    </p:animEffect>
                                    <p:anim calcmode="lin" valueType="num">
                                      <p:cBhvr>
                                        <p:cTn id="75" dur="273" tmFilter="0,0; 0.14,0.36; 0.43,0.73; 0.71,0.91; 1.0,1.0">
                                          <p:stCondLst>
                                            <p:cond delay="0"/>
                                          </p:stCondLst>
                                        </p:cTn>
                                        <p:tgtEl>
                                          <p:spTgt spid="114"/>
                                        </p:tgtEl>
                                        <p:attrNameLst>
                                          <p:attrName>ppt_x</p:attrName>
                                        </p:attrNameLst>
                                      </p:cBhvr>
                                      <p:tavLst>
                                        <p:tav tm="0">
                                          <p:val>
                                            <p:strVal val="#ppt_x-0.25"/>
                                          </p:val>
                                        </p:tav>
                                        <p:tav tm="100000">
                                          <p:val>
                                            <p:strVal val="#ppt_x"/>
                                          </p:val>
                                        </p:tav>
                                      </p:tavLst>
                                    </p:anim>
                                    <p:anim calcmode="lin" valueType="num">
                                      <p:cBhvr>
                                        <p:cTn id="76" dur="100" tmFilter="0.0,0.0; 0.25,0.07; 0.50,0.2; 0.75,0.467; 1.0,1.0">
                                          <p:stCondLst>
                                            <p:cond delay="0"/>
                                          </p:stCondLst>
                                        </p:cTn>
                                        <p:tgtEl>
                                          <p:spTgt spid="114"/>
                                        </p:tgtEl>
                                        <p:attrNameLst>
                                          <p:attrName>ppt_y</p:attrName>
                                        </p:attrNameLst>
                                      </p:cBhvr>
                                      <p:tavLst>
                                        <p:tav tm="0" fmla="#ppt_y-sin(pi*$)/3">
                                          <p:val>
                                            <p:fltVal val="0.5"/>
                                          </p:val>
                                        </p:tav>
                                        <p:tav tm="100000">
                                          <p:val>
                                            <p:fltVal val="1"/>
                                          </p:val>
                                        </p:tav>
                                      </p:tavLst>
                                    </p:anim>
                                    <p:anim calcmode="lin" valueType="num">
                                      <p:cBhvr>
                                        <p:cTn id="77" dur="100" tmFilter="0, 0; 0.125,0.2665; 0.25,0.4; 0.375,0.465; 0.5,0.5;  0.625,0.535; 0.75,0.6; 0.875,0.7335; 1,1">
                                          <p:stCondLst>
                                            <p:cond delay="100"/>
                                          </p:stCondLst>
                                        </p:cTn>
                                        <p:tgtEl>
                                          <p:spTgt spid="114"/>
                                        </p:tgtEl>
                                        <p:attrNameLst>
                                          <p:attrName>ppt_y</p:attrName>
                                        </p:attrNameLst>
                                      </p:cBhvr>
                                      <p:tavLst>
                                        <p:tav tm="0" fmla="#ppt_y-sin(pi*$)/9">
                                          <p:val>
                                            <p:fltVal val="0"/>
                                          </p:val>
                                        </p:tav>
                                        <p:tav tm="100000">
                                          <p:val>
                                            <p:fltVal val="1"/>
                                          </p:val>
                                        </p:tav>
                                      </p:tavLst>
                                    </p:anim>
                                    <p:anim calcmode="lin" valueType="num">
                                      <p:cBhvr>
                                        <p:cTn id="78" dur="50" tmFilter="0, 0; 0.125,0.2665; 0.25,0.4; 0.375,0.465; 0.5,0.5;  0.625,0.535; 0.75,0.6; 0.875,0.7335; 1,1">
                                          <p:stCondLst>
                                            <p:cond delay="199"/>
                                          </p:stCondLst>
                                        </p:cTn>
                                        <p:tgtEl>
                                          <p:spTgt spid="114"/>
                                        </p:tgtEl>
                                        <p:attrNameLst>
                                          <p:attrName>ppt_y</p:attrName>
                                        </p:attrNameLst>
                                      </p:cBhvr>
                                      <p:tavLst>
                                        <p:tav tm="0" fmla="#ppt_y-sin(pi*$)/27">
                                          <p:val>
                                            <p:fltVal val="0"/>
                                          </p:val>
                                        </p:tav>
                                        <p:tav tm="100000">
                                          <p:val>
                                            <p:fltVal val="1"/>
                                          </p:val>
                                        </p:tav>
                                      </p:tavLst>
                                    </p:anim>
                                    <p:anim calcmode="lin" valueType="num">
                                      <p:cBhvr>
                                        <p:cTn id="79" dur="25" tmFilter="0, 0; 0.125,0.2665; 0.25,0.4; 0.375,0.465; 0.5,0.5;  0.625,0.535; 0.75,0.6; 0.875,0.7335; 1,1">
                                          <p:stCondLst>
                                            <p:cond delay="248"/>
                                          </p:stCondLst>
                                        </p:cTn>
                                        <p:tgtEl>
                                          <p:spTgt spid="114"/>
                                        </p:tgtEl>
                                        <p:attrNameLst>
                                          <p:attrName>ppt_y</p:attrName>
                                        </p:attrNameLst>
                                      </p:cBhvr>
                                      <p:tavLst>
                                        <p:tav tm="0" fmla="#ppt_y-sin(pi*$)/81">
                                          <p:val>
                                            <p:fltVal val="0"/>
                                          </p:val>
                                        </p:tav>
                                        <p:tav tm="100000">
                                          <p:val>
                                            <p:fltVal val="1"/>
                                          </p:val>
                                        </p:tav>
                                      </p:tavLst>
                                    </p:anim>
                                    <p:animScale>
                                      <p:cBhvr>
                                        <p:cTn id="80" dur="4">
                                          <p:stCondLst>
                                            <p:cond delay="98"/>
                                          </p:stCondLst>
                                        </p:cTn>
                                        <p:tgtEl>
                                          <p:spTgt spid="114"/>
                                        </p:tgtEl>
                                      </p:cBhvr>
                                      <p:to x="100000" y="60000"/>
                                    </p:animScale>
                                    <p:animScale>
                                      <p:cBhvr>
                                        <p:cTn id="81" dur="25" decel="50000">
                                          <p:stCondLst>
                                            <p:cond delay="101"/>
                                          </p:stCondLst>
                                        </p:cTn>
                                        <p:tgtEl>
                                          <p:spTgt spid="114"/>
                                        </p:tgtEl>
                                      </p:cBhvr>
                                      <p:to x="100000" y="100000"/>
                                    </p:animScale>
                                    <p:animScale>
                                      <p:cBhvr>
                                        <p:cTn id="82" dur="4">
                                          <p:stCondLst>
                                            <p:cond delay="197"/>
                                          </p:stCondLst>
                                        </p:cTn>
                                        <p:tgtEl>
                                          <p:spTgt spid="114"/>
                                        </p:tgtEl>
                                      </p:cBhvr>
                                      <p:to x="100000" y="80000"/>
                                    </p:animScale>
                                    <p:animScale>
                                      <p:cBhvr>
                                        <p:cTn id="83" dur="25" decel="50000">
                                          <p:stCondLst>
                                            <p:cond delay="201"/>
                                          </p:stCondLst>
                                        </p:cTn>
                                        <p:tgtEl>
                                          <p:spTgt spid="114"/>
                                        </p:tgtEl>
                                      </p:cBhvr>
                                      <p:to x="100000" y="100000"/>
                                    </p:animScale>
                                    <p:animScale>
                                      <p:cBhvr>
                                        <p:cTn id="84" dur="4">
                                          <p:stCondLst>
                                            <p:cond delay="246"/>
                                          </p:stCondLst>
                                        </p:cTn>
                                        <p:tgtEl>
                                          <p:spTgt spid="114"/>
                                        </p:tgtEl>
                                      </p:cBhvr>
                                      <p:to x="100000" y="90000"/>
                                    </p:animScale>
                                    <p:animScale>
                                      <p:cBhvr>
                                        <p:cTn id="85" dur="25" decel="50000">
                                          <p:stCondLst>
                                            <p:cond delay="250"/>
                                          </p:stCondLst>
                                        </p:cTn>
                                        <p:tgtEl>
                                          <p:spTgt spid="114"/>
                                        </p:tgtEl>
                                      </p:cBhvr>
                                      <p:to x="100000" y="100000"/>
                                    </p:animScale>
                                    <p:animScale>
                                      <p:cBhvr>
                                        <p:cTn id="86" dur="4">
                                          <p:stCondLst>
                                            <p:cond delay="271"/>
                                          </p:stCondLst>
                                        </p:cTn>
                                        <p:tgtEl>
                                          <p:spTgt spid="114"/>
                                        </p:tgtEl>
                                      </p:cBhvr>
                                      <p:to x="100000" y="95000"/>
                                    </p:animScale>
                                    <p:animScale>
                                      <p:cBhvr>
                                        <p:cTn id="87" dur="25" decel="50000">
                                          <p:stCondLst>
                                            <p:cond delay="275"/>
                                          </p:stCondLst>
                                        </p:cTn>
                                        <p:tgtEl>
                                          <p:spTgt spid="114"/>
                                        </p:tgtEl>
                                      </p:cBhvr>
                                      <p:to x="100000" y="100000"/>
                                    </p:animScale>
                                  </p:childTnLst>
                                </p:cTn>
                              </p:par>
                            </p:childTnLst>
                          </p:cTn>
                        </p:par>
                        <p:par>
                          <p:cTn id="88" fill="hold">
                            <p:stCondLst>
                              <p:cond delay="8150"/>
                            </p:stCondLst>
                            <p:childTnLst>
                              <p:par>
                                <p:cTn id="89" presetID="26" presetClass="entr" presetSubtype="0" fill="hold" nodeType="afterEffect">
                                  <p:stCondLst>
                                    <p:cond delay="0"/>
                                  </p:stCondLst>
                                  <p:childTnLst>
                                    <p:set>
                                      <p:cBhvr>
                                        <p:cTn id="90" dur="1" fill="hold">
                                          <p:stCondLst>
                                            <p:cond delay="0"/>
                                          </p:stCondLst>
                                        </p:cTn>
                                        <p:tgtEl>
                                          <p:spTgt spid="122"/>
                                        </p:tgtEl>
                                        <p:attrNameLst>
                                          <p:attrName>style.visibility</p:attrName>
                                        </p:attrNameLst>
                                      </p:cBhvr>
                                      <p:to>
                                        <p:strVal val="visible"/>
                                      </p:to>
                                    </p:set>
                                    <p:animEffect transition="in" filter="wipe(down)">
                                      <p:cBhvr>
                                        <p:cTn id="91" dur="87">
                                          <p:stCondLst>
                                            <p:cond delay="0"/>
                                          </p:stCondLst>
                                        </p:cTn>
                                        <p:tgtEl>
                                          <p:spTgt spid="122"/>
                                        </p:tgtEl>
                                      </p:cBhvr>
                                    </p:animEffect>
                                    <p:anim calcmode="lin" valueType="num">
                                      <p:cBhvr>
                                        <p:cTn id="92" dur="273" tmFilter="0,0; 0.14,0.36; 0.43,0.73; 0.71,0.91; 1.0,1.0">
                                          <p:stCondLst>
                                            <p:cond delay="0"/>
                                          </p:stCondLst>
                                        </p:cTn>
                                        <p:tgtEl>
                                          <p:spTgt spid="122"/>
                                        </p:tgtEl>
                                        <p:attrNameLst>
                                          <p:attrName>ppt_x</p:attrName>
                                        </p:attrNameLst>
                                      </p:cBhvr>
                                      <p:tavLst>
                                        <p:tav tm="0">
                                          <p:val>
                                            <p:strVal val="#ppt_x-0.25"/>
                                          </p:val>
                                        </p:tav>
                                        <p:tav tm="100000">
                                          <p:val>
                                            <p:strVal val="#ppt_x"/>
                                          </p:val>
                                        </p:tav>
                                      </p:tavLst>
                                    </p:anim>
                                    <p:anim calcmode="lin" valueType="num">
                                      <p:cBhvr>
                                        <p:cTn id="93" dur="100" tmFilter="0.0,0.0; 0.25,0.07; 0.50,0.2; 0.75,0.467; 1.0,1.0">
                                          <p:stCondLst>
                                            <p:cond delay="0"/>
                                          </p:stCondLst>
                                        </p:cTn>
                                        <p:tgtEl>
                                          <p:spTgt spid="122"/>
                                        </p:tgtEl>
                                        <p:attrNameLst>
                                          <p:attrName>ppt_y</p:attrName>
                                        </p:attrNameLst>
                                      </p:cBhvr>
                                      <p:tavLst>
                                        <p:tav tm="0" fmla="#ppt_y-sin(pi*$)/3">
                                          <p:val>
                                            <p:fltVal val="0.5"/>
                                          </p:val>
                                        </p:tav>
                                        <p:tav tm="100000">
                                          <p:val>
                                            <p:fltVal val="1"/>
                                          </p:val>
                                        </p:tav>
                                      </p:tavLst>
                                    </p:anim>
                                    <p:anim calcmode="lin" valueType="num">
                                      <p:cBhvr>
                                        <p:cTn id="94" dur="100" tmFilter="0, 0; 0.125,0.2665; 0.25,0.4; 0.375,0.465; 0.5,0.5;  0.625,0.535; 0.75,0.6; 0.875,0.7335; 1,1">
                                          <p:stCondLst>
                                            <p:cond delay="100"/>
                                          </p:stCondLst>
                                        </p:cTn>
                                        <p:tgtEl>
                                          <p:spTgt spid="122"/>
                                        </p:tgtEl>
                                        <p:attrNameLst>
                                          <p:attrName>ppt_y</p:attrName>
                                        </p:attrNameLst>
                                      </p:cBhvr>
                                      <p:tavLst>
                                        <p:tav tm="0" fmla="#ppt_y-sin(pi*$)/9">
                                          <p:val>
                                            <p:fltVal val="0"/>
                                          </p:val>
                                        </p:tav>
                                        <p:tav tm="100000">
                                          <p:val>
                                            <p:fltVal val="1"/>
                                          </p:val>
                                        </p:tav>
                                      </p:tavLst>
                                    </p:anim>
                                    <p:anim calcmode="lin" valueType="num">
                                      <p:cBhvr>
                                        <p:cTn id="95" dur="50" tmFilter="0, 0; 0.125,0.2665; 0.25,0.4; 0.375,0.465; 0.5,0.5;  0.625,0.535; 0.75,0.6; 0.875,0.7335; 1,1">
                                          <p:stCondLst>
                                            <p:cond delay="199"/>
                                          </p:stCondLst>
                                        </p:cTn>
                                        <p:tgtEl>
                                          <p:spTgt spid="122"/>
                                        </p:tgtEl>
                                        <p:attrNameLst>
                                          <p:attrName>ppt_y</p:attrName>
                                        </p:attrNameLst>
                                      </p:cBhvr>
                                      <p:tavLst>
                                        <p:tav tm="0" fmla="#ppt_y-sin(pi*$)/27">
                                          <p:val>
                                            <p:fltVal val="0"/>
                                          </p:val>
                                        </p:tav>
                                        <p:tav tm="100000">
                                          <p:val>
                                            <p:fltVal val="1"/>
                                          </p:val>
                                        </p:tav>
                                      </p:tavLst>
                                    </p:anim>
                                    <p:anim calcmode="lin" valueType="num">
                                      <p:cBhvr>
                                        <p:cTn id="96" dur="25" tmFilter="0, 0; 0.125,0.2665; 0.25,0.4; 0.375,0.465; 0.5,0.5;  0.625,0.535; 0.75,0.6; 0.875,0.7335; 1,1">
                                          <p:stCondLst>
                                            <p:cond delay="248"/>
                                          </p:stCondLst>
                                        </p:cTn>
                                        <p:tgtEl>
                                          <p:spTgt spid="122"/>
                                        </p:tgtEl>
                                        <p:attrNameLst>
                                          <p:attrName>ppt_y</p:attrName>
                                        </p:attrNameLst>
                                      </p:cBhvr>
                                      <p:tavLst>
                                        <p:tav tm="0" fmla="#ppt_y-sin(pi*$)/81">
                                          <p:val>
                                            <p:fltVal val="0"/>
                                          </p:val>
                                        </p:tav>
                                        <p:tav tm="100000">
                                          <p:val>
                                            <p:fltVal val="1"/>
                                          </p:val>
                                        </p:tav>
                                      </p:tavLst>
                                    </p:anim>
                                    <p:animScale>
                                      <p:cBhvr>
                                        <p:cTn id="97" dur="4">
                                          <p:stCondLst>
                                            <p:cond delay="98"/>
                                          </p:stCondLst>
                                        </p:cTn>
                                        <p:tgtEl>
                                          <p:spTgt spid="122"/>
                                        </p:tgtEl>
                                      </p:cBhvr>
                                      <p:to x="100000" y="60000"/>
                                    </p:animScale>
                                    <p:animScale>
                                      <p:cBhvr>
                                        <p:cTn id="98" dur="25" decel="50000">
                                          <p:stCondLst>
                                            <p:cond delay="101"/>
                                          </p:stCondLst>
                                        </p:cTn>
                                        <p:tgtEl>
                                          <p:spTgt spid="122"/>
                                        </p:tgtEl>
                                      </p:cBhvr>
                                      <p:to x="100000" y="100000"/>
                                    </p:animScale>
                                    <p:animScale>
                                      <p:cBhvr>
                                        <p:cTn id="99" dur="4">
                                          <p:stCondLst>
                                            <p:cond delay="197"/>
                                          </p:stCondLst>
                                        </p:cTn>
                                        <p:tgtEl>
                                          <p:spTgt spid="122"/>
                                        </p:tgtEl>
                                      </p:cBhvr>
                                      <p:to x="100000" y="80000"/>
                                    </p:animScale>
                                    <p:animScale>
                                      <p:cBhvr>
                                        <p:cTn id="100" dur="25" decel="50000">
                                          <p:stCondLst>
                                            <p:cond delay="201"/>
                                          </p:stCondLst>
                                        </p:cTn>
                                        <p:tgtEl>
                                          <p:spTgt spid="122"/>
                                        </p:tgtEl>
                                      </p:cBhvr>
                                      <p:to x="100000" y="100000"/>
                                    </p:animScale>
                                    <p:animScale>
                                      <p:cBhvr>
                                        <p:cTn id="101" dur="4">
                                          <p:stCondLst>
                                            <p:cond delay="246"/>
                                          </p:stCondLst>
                                        </p:cTn>
                                        <p:tgtEl>
                                          <p:spTgt spid="122"/>
                                        </p:tgtEl>
                                      </p:cBhvr>
                                      <p:to x="100000" y="90000"/>
                                    </p:animScale>
                                    <p:animScale>
                                      <p:cBhvr>
                                        <p:cTn id="102" dur="25" decel="50000">
                                          <p:stCondLst>
                                            <p:cond delay="250"/>
                                          </p:stCondLst>
                                        </p:cTn>
                                        <p:tgtEl>
                                          <p:spTgt spid="122"/>
                                        </p:tgtEl>
                                      </p:cBhvr>
                                      <p:to x="100000" y="100000"/>
                                    </p:animScale>
                                    <p:animScale>
                                      <p:cBhvr>
                                        <p:cTn id="103" dur="4">
                                          <p:stCondLst>
                                            <p:cond delay="271"/>
                                          </p:stCondLst>
                                        </p:cTn>
                                        <p:tgtEl>
                                          <p:spTgt spid="122"/>
                                        </p:tgtEl>
                                      </p:cBhvr>
                                      <p:to x="100000" y="95000"/>
                                    </p:animScale>
                                    <p:animScale>
                                      <p:cBhvr>
                                        <p:cTn id="104" dur="25" decel="50000">
                                          <p:stCondLst>
                                            <p:cond delay="275"/>
                                          </p:stCondLst>
                                        </p:cTn>
                                        <p:tgtEl>
                                          <p:spTgt spid="122"/>
                                        </p:tgtEl>
                                      </p:cBhvr>
                                      <p:to x="100000" y="100000"/>
                                    </p:animScale>
                                  </p:childTnLst>
                                </p:cTn>
                              </p:par>
                            </p:childTnLst>
                          </p:cTn>
                        </p:par>
                        <p:par>
                          <p:cTn id="105" fill="hold">
                            <p:stCondLst>
                              <p:cond delay="8450"/>
                            </p:stCondLst>
                            <p:childTnLst>
                              <p:par>
                                <p:cTn id="106" presetID="26" presetClass="entr" presetSubtype="0" fill="hold" nodeType="afterEffect">
                                  <p:stCondLst>
                                    <p:cond delay="0"/>
                                  </p:stCondLst>
                                  <p:childTnLst>
                                    <p:set>
                                      <p:cBhvr>
                                        <p:cTn id="107" dur="1" fill="hold">
                                          <p:stCondLst>
                                            <p:cond delay="0"/>
                                          </p:stCondLst>
                                        </p:cTn>
                                        <p:tgtEl>
                                          <p:spTgt spid="130"/>
                                        </p:tgtEl>
                                        <p:attrNameLst>
                                          <p:attrName>style.visibility</p:attrName>
                                        </p:attrNameLst>
                                      </p:cBhvr>
                                      <p:to>
                                        <p:strVal val="visible"/>
                                      </p:to>
                                    </p:set>
                                    <p:animEffect transition="in" filter="wipe(down)">
                                      <p:cBhvr>
                                        <p:cTn id="108" dur="87">
                                          <p:stCondLst>
                                            <p:cond delay="0"/>
                                          </p:stCondLst>
                                        </p:cTn>
                                        <p:tgtEl>
                                          <p:spTgt spid="130"/>
                                        </p:tgtEl>
                                      </p:cBhvr>
                                    </p:animEffect>
                                    <p:anim calcmode="lin" valueType="num">
                                      <p:cBhvr>
                                        <p:cTn id="109" dur="273" tmFilter="0,0; 0.14,0.36; 0.43,0.73; 0.71,0.91; 1.0,1.0">
                                          <p:stCondLst>
                                            <p:cond delay="0"/>
                                          </p:stCondLst>
                                        </p:cTn>
                                        <p:tgtEl>
                                          <p:spTgt spid="130"/>
                                        </p:tgtEl>
                                        <p:attrNameLst>
                                          <p:attrName>ppt_x</p:attrName>
                                        </p:attrNameLst>
                                      </p:cBhvr>
                                      <p:tavLst>
                                        <p:tav tm="0">
                                          <p:val>
                                            <p:strVal val="#ppt_x-0.25"/>
                                          </p:val>
                                        </p:tav>
                                        <p:tav tm="100000">
                                          <p:val>
                                            <p:strVal val="#ppt_x"/>
                                          </p:val>
                                        </p:tav>
                                      </p:tavLst>
                                    </p:anim>
                                    <p:anim calcmode="lin" valueType="num">
                                      <p:cBhvr>
                                        <p:cTn id="110" dur="100" tmFilter="0.0,0.0; 0.25,0.07; 0.50,0.2; 0.75,0.467; 1.0,1.0">
                                          <p:stCondLst>
                                            <p:cond delay="0"/>
                                          </p:stCondLst>
                                        </p:cTn>
                                        <p:tgtEl>
                                          <p:spTgt spid="130"/>
                                        </p:tgtEl>
                                        <p:attrNameLst>
                                          <p:attrName>ppt_y</p:attrName>
                                        </p:attrNameLst>
                                      </p:cBhvr>
                                      <p:tavLst>
                                        <p:tav tm="0" fmla="#ppt_y-sin(pi*$)/3">
                                          <p:val>
                                            <p:fltVal val="0.5"/>
                                          </p:val>
                                        </p:tav>
                                        <p:tav tm="100000">
                                          <p:val>
                                            <p:fltVal val="1"/>
                                          </p:val>
                                        </p:tav>
                                      </p:tavLst>
                                    </p:anim>
                                    <p:anim calcmode="lin" valueType="num">
                                      <p:cBhvr>
                                        <p:cTn id="111" dur="100" tmFilter="0, 0; 0.125,0.2665; 0.25,0.4; 0.375,0.465; 0.5,0.5;  0.625,0.535; 0.75,0.6; 0.875,0.7335; 1,1">
                                          <p:stCondLst>
                                            <p:cond delay="100"/>
                                          </p:stCondLst>
                                        </p:cTn>
                                        <p:tgtEl>
                                          <p:spTgt spid="130"/>
                                        </p:tgtEl>
                                        <p:attrNameLst>
                                          <p:attrName>ppt_y</p:attrName>
                                        </p:attrNameLst>
                                      </p:cBhvr>
                                      <p:tavLst>
                                        <p:tav tm="0" fmla="#ppt_y-sin(pi*$)/9">
                                          <p:val>
                                            <p:fltVal val="0"/>
                                          </p:val>
                                        </p:tav>
                                        <p:tav tm="100000">
                                          <p:val>
                                            <p:fltVal val="1"/>
                                          </p:val>
                                        </p:tav>
                                      </p:tavLst>
                                    </p:anim>
                                    <p:anim calcmode="lin" valueType="num">
                                      <p:cBhvr>
                                        <p:cTn id="112" dur="50" tmFilter="0, 0; 0.125,0.2665; 0.25,0.4; 0.375,0.465; 0.5,0.5;  0.625,0.535; 0.75,0.6; 0.875,0.7335; 1,1">
                                          <p:stCondLst>
                                            <p:cond delay="199"/>
                                          </p:stCondLst>
                                        </p:cTn>
                                        <p:tgtEl>
                                          <p:spTgt spid="130"/>
                                        </p:tgtEl>
                                        <p:attrNameLst>
                                          <p:attrName>ppt_y</p:attrName>
                                        </p:attrNameLst>
                                      </p:cBhvr>
                                      <p:tavLst>
                                        <p:tav tm="0" fmla="#ppt_y-sin(pi*$)/27">
                                          <p:val>
                                            <p:fltVal val="0"/>
                                          </p:val>
                                        </p:tav>
                                        <p:tav tm="100000">
                                          <p:val>
                                            <p:fltVal val="1"/>
                                          </p:val>
                                        </p:tav>
                                      </p:tavLst>
                                    </p:anim>
                                    <p:anim calcmode="lin" valueType="num">
                                      <p:cBhvr>
                                        <p:cTn id="113" dur="25" tmFilter="0, 0; 0.125,0.2665; 0.25,0.4; 0.375,0.465; 0.5,0.5;  0.625,0.535; 0.75,0.6; 0.875,0.7335; 1,1">
                                          <p:stCondLst>
                                            <p:cond delay="248"/>
                                          </p:stCondLst>
                                        </p:cTn>
                                        <p:tgtEl>
                                          <p:spTgt spid="130"/>
                                        </p:tgtEl>
                                        <p:attrNameLst>
                                          <p:attrName>ppt_y</p:attrName>
                                        </p:attrNameLst>
                                      </p:cBhvr>
                                      <p:tavLst>
                                        <p:tav tm="0" fmla="#ppt_y-sin(pi*$)/81">
                                          <p:val>
                                            <p:fltVal val="0"/>
                                          </p:val>
                                        </p:tav>
                                        <p:tav tm="100000">
                                          <p:val>
                                            <p:fltVal val="1"/>
                                          </p:val>
                                        </p:tav>
                                      </p:tavLst>
                                    </p:anim>
                                    <p:animScale>
                                      <p:cBhvr>
                                        <p:cTn id="114" dur="4">
                                          <p:stCondLst>
                                            <p:cond delay="98"/>
                                          </p:stCondLst>
                                        </p:cTn>
                                        <p:tgtEl>
                                          <p:spTgt spid="130"/>
                                        </p:tgtEl>
                                      </p:cBhvr>
                                      <p:to x="100000" y="60000"/>
                                    </p:animScale>
                                    <p:animScale>
                                      <p:cBhvr>
                                        <p:cTn id="115" dur="25" decel="50000">
                                          <p:stCondLst>
                                            <p:cond delay="101"/>
                                          </p:stCondLst>
                                        </p:cTn>
                                        <p:tgtEl>
                                          <p:spTgt spid="130"/>
                                        </p:tgtEl>
                                      </p:cBhvr>
                                      <p:to x="100000" y="100000"/>
                                    </p:animScale>
                                    <p:animScale>
                                      <p:cBhvr>
                                        <p:cTn id="116" dur="4">
                                          <p:stCondLst>
                                            <p:cond delay="197"/>
                                          </p:stCondLst>
                                        </p:cTn>
                                        <p:tgtEl>
                                          <p:spTgt spid="130"/>
                                        </p:tgtEl>
                                      </p:cBhvr>
                                      <p:to x="100000" y="80000"/>
                                    </p:animScale>
                                    <p:animScale>
                                      <p:cBhvr>
                                        <p:cTn id="117" dur="25" decel="50000">
                                          <p:stCondLst>
                                            <p:cond delay="201"/>
                                          </p:stCondLst>
                                        </p:cTn>
                                        <p:tgtEl>
                                          <p:spTgt spid="130"/>
                                        </p:tgtEl>
                                      </p:cBhvr>
                                      <p:to x="100000" y="100000"/>
                                    </p:animScale>
                                    <p:animScale>
                                      <p:cBhvr>
                                        <p:cTn id="118" dur="4">
                                          <p:stCondLst>
                                            <p:cond delay="246"/>
                                          </p:stCondLst>
                                        </p:cTn>
                                        <p:tgtEl>
                                          <p:spTgt spid="130"/>
                                        </p:tgtEl>
                                      </p:cBhvr>
                                      <p:to x="100000" y="90000"/>
                                    </p:animScale>
                                    <p:animScale>
                                      <p:cBhvr>
                                        <p:cTn id="119" dur="25" decel="50000">
                                          <p:stCondLst>
                                            <p:cond delay="250"/>
                                          </p:stCondLst>
                                        </p:cTn>
                                        <p:tgtEl>
                                          <p:spTgt spid="130"/>
                                        </p:tgtEl>
                                      </p:cBhvr>
                                      <p:to x="100000" y="100000"/>
                                    </p:animScale>
                                    <p:animScale>
                                      <p:cBhvr>
                                        <p:cTn id="120" dur="4">
                                          <p:stCondLst>
                                            <p:cond delay="271"/>
                                          </p:stCondLst>
                                        </p:cTn>
                                        <p:tgtEl>
                                          <p:spTgt spid="130"/>
                                        </p:tgtEl>
                                      </p:cBhvr>
                                      <p:to x="100000" y="95000"/>
                                    </p:animScale>
                                    <p:animScale>
                                      <p:cBhvr>
                                        <p:cTn id="121" dur="25" decel="50000">
                                          <p:stCondLst>
                                            <p:cond delay="275"/>
                                          </p:stCondLst>
                                        </p:cTn>
                                        <p:tgtEl>
                                          <p:spTgt spid="130"/>
                                        </p:tgtEl>
                                      </p:cBhvr>
                                      <p:to x="100000" y="100000"/>
                                    </p:animScale>
                                  </p:childTnLst>
                                </p:cTn>
                              </p:par>
                            </p:childTnLst>
                          </p:cTn>
                        </p:par>
                      </p:childTnLst>
                    </p:cTn>
                  </p:par>
                  <p:par>
                    <p:cTn id="122" fill="hold">
                      <p:stCondLst>
                        <p:cond delay="indefinite"/>
                      </p:stCondLst>
                      <p:childTnLst>
                        <p:par>
                          <p:cTn id="123" fill="hold">
                            <p:stCondLst>
                              <p:cond delay="0"/>
                            </p:stCondLst>
                            <p:childTnLst>
                              <p:par>
                                <p:cTn id="124" presetID="41" presetClass="entr" presetSubtype="0" fill="hold" grpId="0" nodeType="clickEffect">
                                  <p:stCondLst>
                                    <p:cond delay="0"/>
                                  </p:stCondLst>
                                  <p:iterate type="lt">
                                    <p:tmPct val="10000"/>
                                  </p:iterate>
                                  <p:childTnLst>
                                    <p:set>
                                      <p:cBhvr>
                                        <p:cTn id="125" dur="1" fill="hold">
                                          <p:stCondLst>
                                            <p:cond delay="0"/>
                                          </p:stCondLst>
                                        </p:cTn>
                                        <p:tgtEl>
                                          <p:spTgt spid="146"/>
                                        </p:tgtEl>
                                        <p:attrNameLst>
                                          <p:attrName>style.visibility</p:attrName>
                                        </p:attrNameLst>
                                      </p:cBhvr>
                                      <p:to>
                                        <p:strVal val="visible"/>
                                      </p:to>
                                    </p:set>
                                    <p:anim calcmode="lin" valueType="num">
                                      <p:cBhvr>
                                        <p:cTn id="126" dur="300" fill="hold"/>
                                        <p:tgtEl>
                                          <p:spTgt spid="146"/>
                                        </p:tgtEl>
                                        <p:attrNameLst>
                                          <p:attrName>ppt_x</p:attrName>
                                        </p:attrNameLst>
                                      </p:cBhvr>
                                      <p:tavLst>
                                        <p:tav tm="0">
                                          <p:val>
                                            <p:strVal val="#ppt_x"/>
                                          </p:val>
                                        </p:tav>
                                        <p:tav tm="50000">
                                          <p:val>
                                            <p:strVal val="#ppt_x+.1"/>
                                          </p:val>
                                        </p:tav>
                                        <p:tav tm="100000">
                                          <p:val>
                                            <p:strVal val="#ppt_x"/>
                                          </p:val>
                                        </p:tav>
                                      </p:tavLst>
                                    </p:anim>
                                    <p:anim calcmode="lin" valueType="num">
                                      <p:cBhvr>
                                        <p:cTn id="127" dur="300" fill="hold"/>
                                        <p:tgtEl>
                                          <p:spTgt spid="146"/>
                                        </p:tgtEl>
                                        <p:attrNameLst>
                                          <p:attrName>ppt_y</p:attrName>
                                        </p:attrNameLst>
                                      </p:cBhvr>
                                      <p:tavLst>
                                        <p:tav tm="0">
                                          <p:val>
                                            <p:strVal val="#ppt_y"/>
                                          </p:val>
                                        </p:tav>
                                        <p:tav tm="100000">
                                          <p:val>
                                            <p:strVal val="#ppt_y"/>
                                          </p:val>
                                        </p:tav>
                                      </p:tavLst>
                                    </p:anim>
                                    <p:anim calcmode="lin" valueType="num">
                                      <p:cBhvr>
                                        <p:cTn id="128" dur="300" fill="hold"/>
                                        <p:tgtEl>
                                          <p:spTgt spid="146"/>
                                        </p:tgtEl>
                                        <p:attrNameLst>
                                          <p:attrName>ppt_h</p:attrName>
                                        </p:attrNameLst>
                                      </p:cBhvr>
                                      <p:tavLst>
                                        <p:tav tm="0">
                                          <p:val>
                                            <p:strVal val="#ppt_h/10"/>
                                          </p:val>
                                        </p:tav>
                                        <p:tav tm="50000">
                                          <p:val>
                                            <p:strVal val="#ppt_h+.01"/>
                                          </p:val>
                                        </p:tav>
                                        <p:tav tm="100000">
                                          <p:val>
                                            <p:strVal val="#ppt_h"/>
                                          </p:val>
                                        </p:tav>
                                      </p:tavLst>
                                    </p:anim>
                                    <p:anim calcmode="lin" valueType="num">
                                      <p:cBhvr>
                                        <p:cTn id="129" dur="300" fill="hold"/>
                                        <p:tgtEl>
                                          <p:spTgt spid="146"/>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300" tmFilter="0,0; .5, 1; 1, 1"/>
                                        <p:tgtEl>
                                          <p:spTgt spid="146"/>
                                        </p:tgtEl>
                                      </p:cBhvr>
                                    </p:animEffect>
                                  </p:childTnLst>
                                </p:cTn>
                              </p:par>
                            </p:childTnLst>
                          </p:cTn>
                        </p:par>
                      </p:childTnLst>
                    </p:cTn>
                  </p:par>
                  <p:par>
                    <p:cTn id="131" fill="hold">
                      <p:stCondLst>
                        <p:cond delay="indefinite"/>
                      </p:stCondLst>
                      <p:childTnLst>
                        <p:par>
                          <p:cTn id="132" fill="hold">
                            <p:stCondLst>
                              <p:cond delay="0"/>
                            </p:stCondLst>
                            <p:childTnLst>
                              <p:par>
                                <p:cTn id="133" presetID="41" presetClass="entr" presetSubtype="0" fill="hold" grpId="0" nodeType="clickEffect">
                                  <p:stCondLst>
                                    <p:cond delay="0"/>
                                  </p:stCondLst>
                                  <p:iterate type="lt">
                                    <p:tmPct val="10000"/>
                                  </p:iterate>
                                  <p:childTnLst>
                                    <p:set>
                                      <p:cBhvr>
                                        <p:cTn id="134" dur="1" fill="hold">
                                          <p:stCondLst>
                                            <p:cond delay="0"/>
                                          </p:stCondLst>
                                        </p:cTn>
                                        <p:tgtEl>
                                          <p:spTgt spid="148"/>
                                        </p:tgtEl>
                                        <p:attrNameLst>
                                          <p:attrName>style.visibility</p:attrName>
                                        </p:attrNameLst>
                                      </p:cBhvr>
                                      <p:to>
                                        <p:strVal val="visible"/>
                                      </p:to>
                                    </p:set>
                                    <p:anim calcmode="lin" valueType="num">
                                      <p:cBhvr>
                                        <p:cTn id="135" dur="300" fill="hold"/>
                                        <p:tgtEl>
                                          <p:spTgt spid="148"/>
                                        </p:tgtEl>
                                        <p:attrNameLst>
                                          <p:attrName>ppt_x</p:attrName>
                                        </p:attrNameLst>
                                      </p:cBhvr>
                                      <p:tavLst>
                                        <p:tav tm="0">
                                          <p:val>
                                            <p:strVal val="#ppt_x"/>
                                          </p:val>
                                        </p:tav>
                                        <p:tav tm="50000">
                                          <p:val>
                                            <p:strVal val="#ppt_x+.1"/>
                                          </p:val>
                                        </p:tav>
                                        <p:tav tm="100000">
                                          <p:val>
                                            <p:strVal val="#ppt_x"/>
                                          </p:val>
                                        </p:tav>
                                      </p:tavLst>
                                    </p:anim>
                                    <p:anim calcmode="lin" valueType="num">
                                      <p:cBhvr>
                                        <p:cTn id="136" dur="300" fill="hold"/>
                                        <p:tgtEl>
                                          <p:spTgt spid="148"/>
                                        </p:tgtEl>
                                        <p:attrNameLst>
                                          <p:attrName>ppt_y</p:attrName>
                                        </p:attrNameLst>
                                      </p:cBhvr>
                                      <p:tavLst>
                                        <p:tav tm="0">
                                          <p:val>
                                            <p:strVal val="#ppt_y"/>
                                          </p:val>
                                        </p:tav>
                                        <p:tav tm="100000">
                                          <p:val>
                                            <p:strVal val="#ppt_y"/>
                                          </p:val>
                                        </p:tav>
                                      </p:tavLst>
                                    </p:anim>
                                    <p:anim calcmode="lin" valueType="num">
                                      <p:cBhvr>
                                        <p:cTn id="137" dur="300" fill="hold"/>
                                        <p:tgtEl>
                                          <p:spTgt spid="148"/>
                                        </p:tgtEl>
                                        <p:attrNameLst>
                                          <p:attrName>ppt_h</p:attrName>
                                        </p:attrNameLst>
                                      </p:cBhvr>
                                      <p:tavLst>
                                        <p:tav tm="0">
                                          <p:val>
                                            <p:strVal val="#ppt_h/10"/>
                                          </p:val>
                                        </p:tav>
                                        <p:tav tm="50000">
                                          <p:val>
                                            <p:strVal val="#ppt_h+.01"/>
                                          </p:val>
                                        </p:tav>
                                        <p:tav tm="100000">
                                          <p:val>
                                            <p:strVal val="#ppt_h"/>
                                          </p:val>
                                        </p:tav>
                                      </p:tavLst>
                                    </p:anim>
                                    <p:anim calcmode="lin" valueType="num">
                                      <p:cBhvr>
                                        <p:cTn id="138" dur="300" fill="hold"/>
                                        <p:tgtEl>
                                          <p:spTgt spid="148"/>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300" tmFilter="0,0; .5, 1; 1, 1"/>
                                        <p:tgtEl>
                                          <p:spTgt spid="148"/>
                                        </p:tgtEl>
                                      </p:cBhvr>
                                    </p:animEffect>
                                  </p:childTnLst>
                                </p:cTn>
                              </p:par>
                            </p:childTnLst>
                          </p:cTn>
                        </p:par>
                      </p:childTnLst>
                    </p:cTn>
                  </p:par>
                  <p:par>
                    <p:cTn id="140" fill="hold">
                      <p:stCondLst>
                        <p:cond delay="indefinite"/>
                      </p:stCondLst>
                      <p:childTnLst>
                        <p:par>
                          <p:cTn id="141" fill="hold">
                            <p:stCondLst>
                              <p:cond delay="0"/>
                            </p:stCondLst>
                            <p:childTnLst>
                              <p:par>
                                <p:cTn id="142" presetID="41" presetClass="entr" presetSubtype="0" fill="hold" grpId="0" nodeType="clickEffect">
                                  <p:stCondLst>
                                    <p:cond delay="0"/>
                                  </p:stCondLst>
                                  <p:iterate type="lt">
                                    <p:tmPct val="10000"/>
                                  </p:iterate>
                                  <p:childTnLst>
                                    <p:set>
                                      <p:cBhvr>
                                        <p:cTn id="143" dur="1" fill="hold">
                                          <p:stCondLst>
                                            <p:cond delay="0"/>
                                          </p:stCondLst>
                                        </p:cTn>
                                        <p:tgtEl>
                                          <p:spTgt spid="40"/>
                                        </p:tgtEl>
                                        <p:attrNameLst>
                                          <p:attrName>style.visibility</p:attrName>
                                        </p:attrNameLst>
                                      </p:cBhvr>
                                      <p:to>
                                        <p:strVal val="visible"/>
                                      </p:to>
                                    </p:set>
                                    <p:anim calcmode="lin" valueType="num">
                                      <p:cBhvr>
                                        <p:cTn id="144" dur="3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45" dur="300" fill="hold"/>
                                        <p:tgtEl>
                                          <p:spTgt spid="40"/>
                                        </p:tgtEl>
                                        <p:attrNameLst>
                                          <p:attrName>ppt_y</p:attrName>
                                        </p:attrNameLst>
                                      </p:cBhvr>
                                      <p:tavLst>
                                        <p:tav tm="0">
                                          <p:val>
                                            <p:strVal val="#ppt_y"/>
                                          </p:val>
                                        </p:tav>
                                        <p:tav tm="100000">
                                          <p:val>
                                            <p:strVal val="#ppt_y"/>
                                          </p:val>
                                        </p:tav>
                                      </p:tavLst>
                                    </p:anim>
                                    <p:anim calcmode="lin" valueType="num">
                                      <p:cBhvr>
                                        <p:cTn id="146" dur="3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47" dur="3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30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1" grpId="1" animBg="1"/>
      <p:bldP spid="112" grpId="0"/>
      <p:bldP spid="113" grpId="0"/>
      <p:bldP spid="146" grpId="0"/>
      <p:bldP spid="148"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sp>
        <p:nvSpPr>
          <p:cNvPr id="68" name="标题占位符 1"/>
          <p:cNvSpPr txBox="1"/>
          <p:nvPr/>
        </p:nvSpPr>
        <p:spPr>
          <a:xfrm>
            <a:off x="1478282" y="262918"/>
            <a:ext cx="9372598" cy="9105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4000" b="1"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a:t>
            </a:r>
            <a:r>
              <a:rPr kumimoji="0" lang="en-US" altLang="zh-CN" sz="4000" b="1" i="0" u="none" strike="noStrike" kern="1200" cap="none" spc="0" normalizeH="0" baseline="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TÌM HIỂU VỀ NAM CHÂM</a:t>
            </a:r>
            <a:endParaRPr kumimoji="0" lang="zh-CN"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5" name="Scroll: Vertical 4">
            <a:extLst>
              <a:ext uri="{FF2B5EF4-FFF2-40B4-BE49-F238E27FC236}">
                <a16:creationId xmlns:a16="http://schemas.microsoft.com/office/drawing/2014/main" id="{E4CEB8C7-38B9-80D2-14E4-3896E2ADDAFC}"/>
              </a:ext>
            </a:extLst>
          </p:cNvPr>
          <p:cNvSpPr/>
          <p:nvPr/>
        </p:nvSpPr>
        <p:spPr>
          <a:xfrm>
            <a:off x="2667000" y="1356360"/>
            <a:ext cx="7162800" cy="5238722"/>
          </a:xfrm>
          <a:prstGeom prst="vertic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r>
              <a:rPr lang="en-US" sz="3600">
                <a:latin typeface="Times New Roman" panose="02020603050405020304" pitchFamily="18" charset="0"/>
                <a:cs typeface="Times New Roman" panose="02020603050405020304" pitchFamily="18" charset="0"/>
              </a:rPr>
              <a:t>Khoảng 600 năm trước Công nguyên, người vùng Magnesia (Hy Lạp) lần đầu tiên phát hiện loại đá có khả năng hút các vật bằng sắt. Sau này loại đá trên được đặt tên là nam châm (tiếng Anh: Magnet).</a:t>
            </a:r>
            <a:endParaRPr lang="vi-VN" sz="3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73351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circle(in)">
                                      <p:cBhvr>
                                        <p:cTn id="16"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58314" y="1314542"/>
            <a:ext cx="5685386" cy="4929096"/>
          </a:xfrm>
          <a:prstGeom prst="roundRect">
            <a:avLst>
              <a:gd name="adj" fmla="val 5421"/>
            </a:avLst>
          </a:prstGeom>
          <a:gradFill flip="none" rotWithShape="1">
            <a:gsLst>
              <a:gs pos="50000">
                <a:schemeClr val="accent3"/>
              </a:gs>
              <a:gs pos="0">
                <a:schemeClr val="accent3">
                  <a:lumMod val="60000"/>
                  <a:lumOff val="40000"/>
                </a:schemeClr>
              </a:gs>
            </a:gsLst>
            <a:path path="circle">
              <a:fillToRect l="100000" t="100000"/>
            </a:path>
            <a:tileRect r="-100000" b="-100000"/>
          </a:gradFill>
          <a:ln>
            <a:noFill/>
          </a:ln>
          <a:effectLst>
            <a:outerShdw blurRad="12700" dist="12700" dir="2700000" algn="tl" rotWithShape="0">
              <a:prstClr val="black">
                <a:alpha val="40000"/>
              </a:prstClr>
            </a:outerShdw>
          </a:effectLst>
          <a:scene3d>
            <a:camera prst="orthographicFront"/>
            <a:lightRig rig="threePt" dir="t"/>
          </a:scene3d>
          <a:sp3d>
            <a:bevelT w="19050" h="127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圆角矩形 17"/>
          <p:cNvSpPr/>
          <p:nvPr/>
        </p:nvSpPr>
        <p:spPr>
          <a:xfrm>
            <a:off x="1280563" y="1519476"/>
            <a:ext cx="5163717" cy="4415218"/>
          </a:xfrm>
          <a:prstGeom prst="roundRect">
            <a:avLst>
              <a:gd name="adj" fmla="val 2201"/>
            </a:avLst>
          </a:prstGeom>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grpSp>
        <p:nvGrpSpPr>
          <p:cNvPr id="105" name="组合 104"/>
          <p:cNvGrpSpPr/>
          <p:nvPr/>
        </p:nvGrpSpPr>
        <p:grpSpPr>
          <a:xfrm>
            <a:off x="1504703" y="1132865"/>
            <a:ext cx="2612483" cy="679520"/>
            <a:chOff x="3734206" y="1430045"/>
            <a:chExt cx="2262617" cy="599736"/>
          </a:xfrm>
        </p:grpSpPr>
        <p:grpSp>
          <p:nvGrpSpPr>
            <p:cNvPr id="84" name="组合 83"/>
            <p:cNvGrpSpPr/>
            <p:nvPr/>
          </p:nvGrpSpPr>
          <p:grpSpPr>
            <a:xfrm>
              <a:off x="4244699" y="1430045"/>
              <a:ext cx="220646" cy="599736"/>
              <a:chOff x="4621429" y="1440947"/>
              <a:chExt cx="220646" cy="599736"/>
            </a:xfrm>
          </p:grpSpPr>
          <p:sp>
            <p:nvSpPr>
              <p:cNvPr id="20" name="椭圆 19"/>
              <p:cNvSpPr/>
              <p:nvPr/>
            </p:nvSpPr>
            <p:spPr>
              <a:xfrm flipH="1">
                <a:off x="4621429"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flipH="1">
                <a:off x="4641492"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23"/>
              <p:cNvSpPr/>
              <p:nvPr/>
            </p:nvSpPr>
            <p:spPr>
              <a:xfrm flipH="1">
                <a:off x="4759206"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sp>
            <p:nvSpPr>
              <p:cNvPr id="25" name="圆角矩形 24"/>
              <p:cNvSpPr/>
              <p:nvPr/>
            </p:nvSpPr>
            <p:spPr>
              <a:xfrm flipH="1">
                <a:off x="468851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grpSp>
        <p:grpSp>
          <p:nvGrpSpPr>
            <p:cNvPr id="83" name="组合 82"/>
            <p:cNvGrpSpPr/>
            <p:nvPr/>
          </p:nvGrpSpPr>
          <p:grpSpPr>
            <a:xfrm>
              <a:off x="3734206" y="1430045"/>
              <a:ext cx="220646" cy="599736"/>
              <a:chOff x="4339321" y="1440947"/>
              <a:chExt cx="220646" cy="599736"/>
            </a:xfrm>
          </p:grpSpPr>
          <p:sp>
            <p:nvSpPr>
              <p:cNvPr id="22" name="椭圆 21"/>
              <p:cNvSpPr/>
              <p:nvPr/>
            </p:nvSpPr>
            <p:spPr>
              <a:xfrm flipH="1">
                <a:off x="4339321"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flipH="1">
                <a:off x="4359385"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圆角矩形 25"/>
              <p:cNvSpPr/>
              <p:nvPr/>
            </p:nvSpPr>
            <p:spPr>
              <a:xfrm flipH="1">
                <a:off x="447043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sp>
            <p:nvSpPr>
              <p:cNvPr id="27" name="圆角矩形 26"/>
              <p:cNvSpPr/>
              <p:nvPr/>
            </p:nvSpPr>
            <p:spPr>
              <a:xfrm flipH="1">
                <a:off x="439974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6" name="组合 85"/>
            <p:cNvGrpSpPr/>
            <p:nvPr/>
          </p:nvGrpSpPr>
          <p:grpSpPr>
            <a:xfrm>
              <a:off x="5265685" y="1430045"/>
              <a:ext cx="220646" cy="599736"/>
              <a:chOff x="5670727" y="1440947"/>
              <a:chExt cx="220646" cy="599736"/>
            </a:xfrm>
          </p:grpSpPr>
          <p:sp>
            <p:nvSpPr>
              <p:cNvPr id="29" name="椭圆 28"/>
              <p:cNvSpPr/>
              <p:nvPr/>
            </p:nvSpPr>
            <p:spPr>
              <a:xfrm flipH="1">
                <a:off x="5670727"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flipH="1">
                <a:off x="5690790"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圆角矩形 32"/>
              <p:cNvSpPr/>
              <p:nvPr/>
            </p:nvSpPr>
            <p:spPr>
              <a:xfrm flipH="1">
                <a:off x="5808504"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sp>
            <p:nvSpPr>
              <p:cNvPr id="34" name="圆角矩形 33"/>
              <p:cNvSpPr/>
              <p:nvPr/>
            </p:nvSpPr>
            <p:spPr>
              <a:xfrm flipH="1">
                <a:off x="573781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grpSp>
        <p:grpSp>
          <p:nvGrpSpPr>
            <p:cNvPr id="85" name="组合 84"/>
            <p:cNvGrpSpPr/>
            <p:nvPr/>
          </p:nvGrpSpPr>
          <p:grpSpPr>
            <a:xfrm>
              <a:off x="4755192" y="1430045"/>
              <a:ext cx="220646" cy="599736"/>
              <a:chOff x="5388619" y="1440947"/>
              <a:chExt cx="220646" cy="599736"/>
            </a:xfrm>
          </p:grpSpPr>
          <p:sp>
            <p:nvSpPr>
              <p:cNvPr id="31" name="椭圆 30"/>
              <p:cNvSpPr/>
              <p:nvPr/>
            </p:nvSpPr>
            <p:spPr>
              <a:xfrm flipH="1">
                <a:off x="5388619"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椭圆 31"/>
              <p:cNvSpPr/>
              <p:nvPr/>
            </p:nvSpPr>
            <p:spPr>
              <a:xfrm flipH="1">
                <a:off x="5408683"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圆角矩形 34"/>
              <p:cNvSpPr/>
              <p:nvPr/>
            </p:nvSpPr>
            <p:spPr>
              <a:xfrm flipH="1">
                <a:off x="551973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sp>
            <p:nvSpPr>
              <p:cNvPr id="36" name="圆角矩形 35"/>
              <p:cNvSpPr/>
              <p:nvPr/>
            </p:nvSpPr>
            <p:spPr>
              <a:xfrm flipH="1">
                <a:off x="544904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8" name="组合 87"/>
            <p:cNvGrpSpPr/>
            <p:nvPr/>
          </p:nvGrpSpPr>
          <p:grpSpPr>
            <a:xfrm>
              <a:off x="5776177" y="1430045"/>
              <a:ext cx="220646" cy="599736"/>
              <a:chOff x="6720025" y="1419143"/>
              <a:chExt cx="220646" cy="599736"/>
            </a:xfrm>
          </p:grpSpPr>
          <p:sp>
            <p:nvSpPr>
              <p:cNvPr id="38" name="椭圆 37"/>
              <p:cNvSpPr/>
              <p:nvPr/>
            </p:nvSpPr>
            <p:spPr>
              <a:xfrm flipH="1">
                <a:off x="6720025" y="1798236"/>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椭圆 38"/>
              <p:cNvSpPr/>
              <p:nvPr/>
            </p:nvSpPr>
            <p:spPr>
              <a:xfrm flipH="1">
                <a:off x="6740088" y="1818293"/>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圆角矩形 41"/>
              <p:cNvSpPr/>
              <p:nvPr/>
            </p:nvSpPr>
            <p:spPr>
              <a:xfrm flipH="1">
                <a:off x="6857802" y="1419143"/>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sp>
            <p:nvSpPr>
              <p:cNvPr id="43" name="圆角矩形 42"/>
              <p:cNvSpPr/>
              <p:nvPr/>
            </p:nvSpPr>
            <p:spPr>
              <a:xfrm flipH="1">
                <a:off x="6787113" y="1419143"/>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prstClr val="white"/>
                  </a:solidFill>
                </a:endParaRPr>
              </a:p>
            </p:txBody>
          </p:sp>
        </p:grpSp>
      </p:grpSp>
      <p:sp>
        <p:nvSpPr>
          <p:cNvPr id="66" name="任意多边形 65"/>
          <p:cNvSpPr/>
          <p:nvPr/>
        </p:nvSpPr>
        <p:spPr>
          <a:xfrm>
            <a:off x="645386" y="1796462"/>
            <a:ext cx="1774657" cy="1135987"/>
          </a:xfrm>
          <a:custGeom>
            <a:avLst/>
            <a:gdLst>
              <a:gd name="connsiteX0" fmla="*/ 128815 w 1635181"/>
              <a:gd name="connsiteY0" fmla="*/ 0 h 1325284"/>
              <a:gd name="connsiteX1" fmla="*/ 446418 w 1635181"/>
              <a:gd name="connsiteY1" fmla="*/ 0 h 1325284"/>
              <a:gd name="connsiteX2" fmla="*/ 446418 w 1635181"/>
              <a:gd name="connsiteY2" fmla="*/ 196790 h 1325284"/>
              <a:gd name="connsiteX3" fmla="*/ 271683 w 1635181"/>
              <a:gd name="connsiteY3" fmla="*/ 196790 h 1325284"/>
              <a:gd name="connsiteX4" fmla="*/ 170668 w 1635181"/>
              <a:gd name="connsiteY4" fmla="*/ 297805 h 1325284"/>
              <a:gd name="connsiteX5" fmla="*/ 170668 w 1635181"/>
              <a:gd name="connsiteY5" fmla="*/ 308136 h 1325284"/>
              <a:gd name="connsiteX6" fmla="*/ 1286359 w 1635181"/>
              <a:gd name="connsiteY6" fmla="*/ 308136 h 1325284"/>
              <a:gd name="connsiteX7" fmla="*/ 1635181 w 1635181"/>
              <a:gd name="connsiteY7" fmla="*/ 656958 h 1325284"/>
              <a:gd name="connsiteX8" fmla="*/ 1286359 w 1635181"/>
              <a:gd name="connsiteY8" fmla="*/ 1005780 h 1325284"/>
              <a:gd name="connsiteX9" fmla="*/ 170668 w 1635181"/>
              <a:gd name="connsiteY9" fmla="*/ 1005780 h 1325284"/>
              <a:gd name="connsiteX10" fmla="*/ 170668 w 1635181"/>
              <a:gd name="connsiteY10" fmla="*/ 1027479 h 1325284"/>
              <a:gd name="connsiteX11" fmla="*/ 271683 w 1635181"/>
              <a:gd name="connsiteY11" fmla="*/ 1128494 h 1325284"/>
              <a:gd name="connsiteX12" fmla="*/ 446418 w 1635181"/>
              <a:gd name="connsiteY12" fmla="*/ 1128494 h 1325284"/>
              <a:gd name="connsiteX13" fmla="*/ 446418 w 1635181"/>
              <a:gd name="connsiteY13" fmla="*/ 1325284 h 1325284"/>
              <a:gd name="connsiteX14" fmla="*/ 128815 w 1635181"/>
              <a:gd name="connsiteY14" fmla="*/ 1325284 h 1325284"/>
              <a:gd name="connsiteX15" fmla="*/ 0 w 1635181"/>
              <a:gd name="connsiteY15" fmla="*/ 1196469 h 1325284"/>
              <a:gd name="connsiteX16" fmla="*/ 0 w 1635181"/>
              <a:gd name="connsiteY16" fmla="*/ 128815 h 1325284"/>
              <a:gd name="connsiteX17" fmla="*/ 128815 w 1635181"/>
              <a:gd name="connsiteY17" fmla="*/ 0 h 132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5181" h="1325284">
                <a:moveTo>
                  <a:pt x="128815" y="0"/>
                </a:moveTo>
                <a:lnTo>
                  <a:pt x="446418" y="0"/>
                </a:lnTo>
                <a:lnTo>
                  <a:pt x="446418" y="196790"/>
                </a:lnTo>
                <a:lnTo>
                  <a:pt x="271683" y="196790"/>
                </a:lnTo>
                <a:cubicBezTo>
                  <a:pt x="215894" y="196790"/>
                  <a:pt x="170668" y="242016"/>
                  <a:pt x="170668" y="297805"/>
                </a:cubicBezTo>
                <a:lnTo>
                  <a:pt x="170668" y="308136"/>
                </a:lnTo>
                <a:lnTo>
                  <a:pt x="1286359" y="308136"/>
                </a:lnTo>
                <a:lnTo>
                  <a:pt x="1635181" y="656958"/>
                </a:lnTo>
                <a:lnTo>
                  <a:pt x="1286359" y="1005780"/>
                </a:lnTo>
                <a:lnTo>
                  <a:pt x="170668" y="1005780"/>
                </a:lnTo>
                <a:lnTo>
                  <a:pt x="170668" y="1027479"/>
                </a:lnTo>
                <a:cubicBezTo>
                  <a:pt x="170668" y="1083268"/>
                  <a:pt x="215894" y="1128494"/>
                  <a:pt x="271683" y="1128494"/>
                </a:cubicBezTo>
                <a:lnTo>
                  <a:pt x="446418" y="1128494"/>
                </a:lnTo>
                <a:lnTo>
                  <a:pt x="446418" y="1325284"/>
                </a:lnTo>
                <a:lnTo>
                  <a:pt x="128815" y="1325284"/>
                </a:lnTo>
                <a:cubicBezTo>
                  <a:pt x="57672" y="1325284"/>
                  <a:pt x="0" y="1267612"/>
                  <a:pt x="0" y="1196469"/>
                </a:cubicBezTo>
                <a:lnTo>
                  <a:pt x="0" y="128815"/>
                </a:lnTo>
                <a:cubicBezTo>
                  <a:pt x="0" y="57672"/>
                  <a:pt x="57672" y="0"/>
                  <a:pt x="128815" y="0"/>
                </a:cubicBezTo>
                <a:close/>
              </a:path>
            </a:pathLst>
          </a:custGeom>
          <a:gradFill flip="none" rotWithShape="1">
            <a:gsLst>
              <a:gs pos="33721">
                <a:schemeClr val="accent1"/>
              </a:gs>
              <a:gs pos="16000">
                <a:schemeClr val="accent1">
                  <a:lumMod val="75000"/>
                </a:schemeClr>
              </a:gs>
              <a:gs pos="0">
                <a:schemeClr val="accent1">
                  <a:lumMod val="60000"/>
                  <a:lumOff val="40000"/>
                </a:schemeClr>
              </a:gs>
            </a:gsLst>
            <a:lin ang="0" scaled="1"/>
            <a:tileRect/>
          </a:gradFill>
          <a:ln>
            <a:noFill/>
          </a:ln>
          <a:effectLst>
            <a:outerShdw blurRad="25400" dist="12700" dir="2700000" algn="tl" rotWithShape="0">
              <a:prstClr val="black">
                <a:alpha val="40000"/>
              </a:prstClr>
            </a:outerShdw>
          </a:effectLst>
          <a:scene3d>
            <a:camera prst="orthographicFront"/>
            <a:lightRig rig="threePt" dir="t"/>
          </a:scene3d>
          <a:sp3d>
            <a:bevelT w="19050" h="635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70" name="文本框 69"/>
          <p:cNvSpPr txBox="1"/>
          <p:nvPr/>
        </p:nvSpPr>
        <p:spPr>
          <a:xfrm>
            <a:off x="1109953" y="2036157"/>
            <a:ext cx="592650" cy="523220"/>
          </a:xfrm>
          <a:prstGeom prst="rect">
            <a:avLst/>
          </a:prstGeom>
          <a:noFill/>
        </p:spPr>
        <p:txBody>
          <a:bodyPr wrap="square" rtlCol="0">
            <a:spAutoFit/>
          </a:bodyPr>
          <a:lstStyle/>
          <a:p>
            <a:r>
              <a:rPr lang="en-US" altLang="zh-CN" sz="2800" b="1" dirty="0">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rPr>
              <a:t>01</a:t>
            </a:r>
            <a:endParaRPr lang="zh-CN" altLang="en-US" sz="2800" b="1" dirty="0">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endParaRPr>
          </a:p>
        </p:txBody>
      </p:sp>
      <p:sp>
        <p:nvSpPr>
          <p:cNvPr id="78" name="文本框 77"/>
          <p:cNvSpPr txBox="1"/>
          <p:nvPr/>
        </p:nvSpPr>
        <p:spPr>
          <a:xfrm>
            <a:off x="2471681" y="1897977"/>
            <a:ext cx="3972597" cy="1107996"/>
          </a:xfrm>
          <a:prstGeom prst="rect">
            <a:avLst/>
          </a:prstGeom>
          <a:noFill/>
        </p:spPr>
        <p:txBody>
          <a:bodyPr wrap="square" lIns="0" tIns="0" rIns="0" bIns="0" rtlCol="0">
            <a:spAutoFit/>
          </a:bodyPr>
          <a:lstStyle/>
          <a:p>
            <a:pPr algn="just">
              <a:spcAft>
                <a:spcPts val="455"/>
              </a:spcAft>
            </a:pPr>
            <a:r>
              <a:rPr lang="en-US" sz="2400" b="1" i="1">
                <a:latin typeface="Times New Roman" panose="02020603050405020304" pitchFamily="18" charset="0"/>
                <a:ea typeface="Times New Roman" panose="02020603050405020304" pitchFamily="18" charset="0"/>
              </a:rPr>
              <a:t> </a:t>
            </a:r>
            <a:r>
              <a:rPr lang="vi-VN" sz="2400">
                <a:solidFill>
                  <a:srgbClr val="000000"/>
                </a:solidFill>
                <a:latin typeface="Times New Roman" panose="02020603050405020304" pitchFamily="18" charset="0"/>
                <a:ea typeface="Segoe UI" panose="020B0502040204020203" pitchFamily="34" charset="0"/>
              </a:rPr>
              <a:t>Lực tương tác của nam châm với sắt là lực tiếp xúc hay lực không tiếp xúc?</a:t>
            </a:r>
            <a:endParaRPr lang="vi-VN">
              <a:latin typeface="Times New Roman" panose="02020603050405020304" pitchFamily="18" charset="0"/>
              <a:ea typeface="Times New Roman" panose="02020603050405020304" pitchFamily="18" charset="0"/>
            </a:endParaRPr>
          </a:p>
        </p:txBody>
      </p:sp>
      <p:sp>
        <p:nvSpPr>
          <p:cNvPr id="67" name="任意多边形 66"/>
          <p:cNvSpPr/>
          <p:nvPr/>
        </p:nvSpPr>
        <p:spPr>
          <a:xfrm>
            <a:off x="645386" y="3124138"/>
            <a:ext cx="1774657" cy="1135989"/>
          </a:xfrm>
          <a:custGeom>
            <a:avLst/>
            <a:gdLst>
              <a:gd name="connsiteX0" fmla="*/ 128815 w 1635181"/>
              <a:gd name="connsiteY0" fmla="*/ 0 h 1325284"/>
              <a:gd name="connsiteX1" fmla="*/ 446418 w 1635181"/>
              <a:gd name="connsiteY1" fmla="*/ 0 h 1325284"/>
              <a:gd name="connsiteX2" fmla="*/ 446418 w 1635181"/>
              <a:gd name="connsiteY2" fmla="*/ 196790 h 1325284"/>
              <a:gd name="connsiteX3" fmla="*/ 271683 w 1635181"/>
              <a:gd name="connsiteY3" fmla="*/ 196790 h 1325284"/>
              <a:gd name="connsiteX4" fmla="*/ 170668 w 1635181"/>
              <a:gd name="connsiteY4" fmla="*/ 297805 h 1325284"/>
              <a:gd name="connsiteX5" fmla="*/ 170668 w 1635181"/>
              <a:gd name="connsiteY5" fmla="*/ 308136 h 1325284"/>
              <a:gd name="connsiteX6" fmla="*/ 1286359 w 1635181"/>
              <a:gd name="connsiteY6" fmla="*/ 308136 h 1325284"/>
              <a:gd name="connsiteX7" fmla="*/ 1635181 w 1635181"/>
              <a:gd name="connsiteY7" fmla="*/ 656958 h 1325284"/>
              <a:gd name="connsiteX8" fmla="*/ 1286359 w 1635181"/>
              <a:gd name="connsiteY8" fmla="*/ 1005780 h 1325284"/>
              <a:gd name="connsiteX9" fmla="*/ 170668 w 1635181"/>
              <a:gd name="connsiteY9" fmla="*/ 1005780 h 1325284"/>
              <a:gd name="connsiteX10" fmla="*/ 170668 w 1635181"/>
              <a:gd name="connsiteY10" fmla="*/ 1027479 h 1325284"/>
              <a:gd name="connsiteX11" fmla="*/ 271683 w 1635181"/>
              <a:gd name="connsiteY11" fmla="*/ 1128494 h 1325284"/>
              <a:gd name="connsiteX12" fmla="*/ 446418 w 1635181"/>
              <a:gd name="connsiteY12" fmla="*/ 1128494 h 1325284"/>
              <a:gd name="connsiteX13" fmla="*/ 446418 w 1635181"/>
              <a:gd name="connsiteY13" fmla="*/ 1325284 h 1325284"/>
              <a:gd name="connsiteX14" fmla="*/ 128815 w 1635181"/>
              <a:gd name="connsiteY14" fmla="*/ 1325284 h 1325284"/>
              <a:gd name="connsiteX15" fmla="*/ 0 w 1635181"/>
              <a:gd name="connsiteY15" fmla="*/ 1196469 h 1325284"/>
              <a:gd name="connsiteX16" fmla="*/ 0 w 1635181"/>
              <a:gd name="connsiteY16" fmla="*/ 128815 h 1325284"/>
              <a:gd name="connsiteX17" fmla="*/ 128815 w 1635181"/>
              <a:gd name="connsiteY17" fmla="*/ 0 h 132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5181" h="1325284">
                <a:moveTo>
                  <a:pt x="128815" y="0"/>
                </a:moveTo>
                <a:lnTo>
                  <a:pt x="446418" y="0"/>
                </a:lnTo>
                <a:lnTo>
                  <a:pt x="446418" y="196790"/>
                </a:lnTo>
                <a:lnTo>
                  <a:pt x="271683" y="196790"/>
                </a:lnTo>
                <a:cubicBezTo>
                  <a:pt x="215894" y="196790"/>
                  <a:pt x="170668" y="242016"/>
                  <a:pt x="170668" y="297805"/>
                </a:cubicBezTo>
                <a:lnTo>
                  <a:pt x="170668" y="308136"/>
                </a:lnTo>
                <a:lnTo>
                  <a:pt x="1286359" y="308136"/>
                </a:lnTo>
                <a:lnTo>
                  <a:pt x="1635181" y="656958"/>
                </a:lnTo>
                <a:lnTo>
                  <a:pt x="1286359" y="1005780"/>
                </a:lnTo>
                <a:lnTo>
                  <a:pt x="170668" y="1005780"/>
                </a:lnTo>
                <a:lnTo>
                  <a:pt x="170668" y="1027479"/>
                </a:lnTo>
                <a:cubicBezTo>
                  <a:pt x="170668" y="1083268"/>
                  <a:pt x="215894" y="1128494"/>
                  <a:pt x="271683" y="1128494"/>
                </a:cubicBezTo>
                <a:lnTo>
                  <a:pt x="446418" y="1128494"/>
                </a:lnTo>
                <a:lnTo>
                  <a:pt x="446418" y="1325284"/>
                </a:lnTo>
                <a:lnTo>
                  <a:pt x="128815" y="1325284"/>
                </a:lnTo>
                <a:cubicBezTo>
                  <a:pt x="57672" y="1325284"/>
                  <a:pt x="0" y="1267612"/>
                  <a:pt x="0" y="1196469"/>
                </a:cubicBezTo>
                <a:lnTo>
                  <a:pt x="0" y="128815"/>
                </a:lnTo>
                <a:cubicBezTo>
                  <a:pt x="0" y="57672"/>
                  <a:pt x="57672" y="0"/>
                  <a:pt x="128815" y="0"/>
                </a:cubicBezTo>
                <a:close/>
              </a:path>
            </a:pathLst>
          </a:custGeom>
          <a:solidFill>
            <a:schemeClr val="accent3">
              <a:lumMod val="75000"/>
            </a:schemeClr>
          </a:solidFill>
          <a:ln>
            <a:noFill/>
          </a:ln>
          <a:effectLst>
            <a:outerShdw blurRad="25400" dist="12700" dir="2700000" algn="tl" rotWithShape="0">
              <a:prstClr val="black">
                <a:alpha val="40000"/>
              </a:prstClr>
            </a:outerShdw>
          </a:effectLst>
          <a:scene3d>
            <a:camera prst="orthographicFront"/>
            <a:lightRig rig="threePt" dir="t"/>
          </a:scene3d>
          <a:sp3d>
            <a:bevelT w="19050" h="635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71" name="文本框 70"/>
          <p:cNvSpPr txBox="1"/>
          <p:nvPr/>
        </p:nvSpPr>
        <p:spPr>
          <a:xfrm>
            <a:off x="1081900" y="3363831"/>
            <a:ext cx="642624" cy="523220"/>
          </a:xfrm>
          <a:prstGeom prst="rect">
            <a:avLst/>
          </a:prstGeom>
          <a:noFill/>
        </p:spPr>
        <p:txBody>
          <a:bodyPr wrap="square" rtlCol="0">
            <a:spAutoFit/>
          </a:bodyPr>
          <a:lstStyle/>
          <a:p>
            <a:r>
              <a:rPr lang="en-US" altLang="zh-CN" sz="2800" b="1" dirty="0">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rPr>
              <a:t>02</a:t>
            </a:r>
            <a:endParaRPr lang="zh-CN" altLang="en-US" sz="2800" b="1" dirty="0">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endParaRPr>
          </a:p>
        </p:txBody>
      </p:sp>
      <p:sp>
        <p:nvSpPr>
          <p:cNvPr id="80" name="文本框 79"/>
          <p:cNvSpPr txBox="1"/>
          <p:nvPr/>
        </p:nvSpPr>
        <p:spPr>
          <a:xfrm>
            <a:off x="2443629" y="3153325"/>
            <a:ext cx="4000650" cy="1107996"/>
          </a:xfrm>
          <a:prstGeom prst="rect">
            <a:avLst/>
          </a:prstGeom>
          <a:noFill/>
        </p:spPr>
        <p:txBody>
          <a:bodyPr wrap="square" lIns="0" tIns="0" rIns="0" bIns="0" rtlCol="0">
            <a:spAutoFit/>
          </a:bodyPr>
          <a:lstStyle/>
          <a:p>
            <a:r>
              <a:rPr lang="vi-VN" altLang="zh-CN" sz="2400">
                <a:latin typeface="Times New Roman" panose="02020603050405020304" pitchFamily="18" charset="0"/>
                <a:ea typeface="方正正中黑简体" panose="02000000000000000000" pitchFamily="2" charset="-122"/>
                <a:cs typeface="Times New Roman" panose="02020603050405020304" pitchFamily="18" charset="0"/>
                <a:sym typeface="+mn-lt"/>
              </a:rPr>
              <a:t>Hãy kể ra một số dụng cụ hoặc thiết bị có sử dụng nam châm vĩnh cửu.</a:t>
            </a:r>
            <a:endParaRPr lang="zh-CN" altLang="en-US" sz="2400" dirty="0">
              <a:latin typeface="Times New Roman" panose="02020603050405020304" pitchFamily="18" charset="0"/>
              <a:ea typeface="方正正中黑简体" panose="02000000000000000000" pitchFamily="2" charset="-122"/>
              <a:cs typeface="Times New Roman" panose="02020603050405020304" pitchFamily="18" charset="0"/>
              <a:sym typeface="+mn-lt"/>
            </a:endParaRPr>
          </a:p>
        </p:txBody>
      </p:sp>
      <p:sp>
        <p:nvSpPr>
          <p:cNvPr id="94" name="任意多边形 93"/>
          <p:cNvSpPr/>
          <p:nvPr/>
        </p:nvSpPr>
        <p:spPr>
          <a:xfrm>
            <a:off x="602522" y="4544502"/>
            <a:ext cx="1774657" cy="1135989"/>
          </a:xfrm>
          <a:custGeom>
            <a:avLst/>
            <a:gdLst>
              <a:gd name="connsiteX0" fmla="*/ 128815 w 1635181"/>
              <a:gd name="connsiteY0" fmla="*/ 0 h 1325284"/>
              <a:gd name="connsiteX1" fmla="*/ 446418 w 1635181"/>
              <a:gd name="connsiteY1" fmla="*/ 0 h 1325284"/>
              <a:gd name="connsiteX2" fmla="*/ 446418 w 1635181"/>
              <a:gd name="connsiteY2" fmla="*/ 196790 h 1325284"/>
              <a:gd name="connsiteX3" fmla="*/ 271683 w 1635181"/>
              <a:gd name="connsiteY3" fmla="*/ 196790 h 1325284"/>
              <a:gd name="connsiteX4" fmla="*/ 170668 w 1635181"/>
              <a:gd name="connsiteY4" fmla="*/ 297805 h 1325284"/>
              <a:gd name="connsiteX5" fmla="*/ 170668 w 1635181"/>
              <a:gd name="connsiteY5" fmla="*/ 308136 h 1325284"/>
              <a:gd name="connsiteX6" fmla="*/ 1286359 w 1635181"/>
              <a:gd name="connsiteY6" fmla="*/ 308136 h 1325284"/>
              <a:gd name="connsiteX7" fmla="*/ 1635181 w 1635181"/>
              <a:gd name="connsiteY7" fmla="*/ 656958 h 1325284"/>
              <a:gd name="connsiteX8" fmla="*/ 1286359 w 1635181"/>
              <a:gd name="connsiteY8" fmla="*/ 1005780 h 1325284"/>
              <a:gd name="connsiteX9" fmla="*/ 170668 w 1635181"/>
              <a:gd name="connsiteY9" fmla="*/ 1005780 h 1325284"/>
              <a:gd name="connsiteX10" fmla="*/ 170668 w 1635181"/>
              <a:gd name="connsiteY10" fmla="*/ 1027479 h 1325284"/>
              <a:gd name="connsiteX11" fmla="*/ 271683 w 1635181"/>
              <a:gd name="connsiteY11" fmla="*/ 1128494 h 1325284"/>
              <a:gd name="connsiteX12" fmla="*/ 446418 w 1635181"/>
              <a:gd name="connsiteY12" fmla="*/ 1128494 h 1325284"/>
              <a:gd name="connsiteX13" fmla="*/ 446418 w 1635181"/>
              <a:gd name="connsiteY13" fmla="*/ 1325284 h 1325284"/>
              <a:gd name="connsiteX14" fmla="*/ 128815 w 1635181"/>
              <a:gd name="connsiteY14" fmla="*/ 1325284 h 1325284"/>
              <a:gd name="connsiteX15" fmla="*/ 0 w 1635181"/>
              <a:gd name="connsiteY15" fmla="*/ 1196469 h 1325284"/>
              <a:gd name="connsiteX16" fmla="*/ 0 w 1635181"/>
              <a:gd name="connsiteY16" fmla="*/ 128815 h 1325284"/>
              <a:gd name="connsiteX17" fmla="*/ 128815 w 1635181"/>
              <a:gd name="connsiteY17" fmla="*/ 0 h 132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5181" h="1325284">
                <a:moveTo>
                  <a:pt x="128815" y="0"/>
                </a:moveTo>
                <a:lnTo>
                  <a:pt x="446418" y="0"/>
                </a:lnTo>
                <a:lnTo>
                  <a:pt x="446418" y="196790"/>
                </a:lnTo>
                <a:lnTo>
                  <a:pt x="271683" y="196790"/>
                </a:lnTo>
                <a:cubicBezTo>
                  <a:pt x="215894" y="196790"/>
                  <a:pt x="170668" y="242016"/>
                  <a:pt x="170668" y="297805"/>
                </a:cubicBezTo>
                <a:lnTo>
                  <a:pt x="170668" y="308136"/>
                </a:lnTo>
                <a:lnTo>
                  <a:pt x="1286359" y="308136"/>
                </a:lnTo>
                <a:lnTo>
                  <a:pt x="1635181" y="656958"/>
                </a:lnTo>
                <a:lnTo>
                  <a:pt x="1286359" y="1005780"/>
                </a:lnTo>
                <a:lnTo>
                  <a:pt x="170668" y="1005780"/>
                </a:lnTo>
                <a:lnTo>
                  <a:pt x="170668" y="1027479"/>
                </a:lnTo>
                <a:cubicBezTo>
                  <a:pt x="170668" y="1083268"/>
                  <a:pt x="215894" y="1128494"/>
                  <a:pt x="271683" y="1128494"/>
                </a:cubicBezTo>
                <a:lnTo>
                  <a:pt x="446418" y="1128494"/>
                </a:lnTo>
                <a:lnTo>
                  <a:pt x="446418" y="1325284"/>
                </a:lnTo>
                <a:lnTo>
                  <a:pt x="128815" y="1325284"/>
                </a:lnTo>
                <a:cubicBezTo>
                  <a:pt x="57672" y="1325284"/>
                  <a:pt x="0" y="1267612"/>
                  <a:pt x="0" y="1196469"/>
                </a:cubicBezTo>
                <a:lnTo>
                  <a:pt x="0" y="128815"/>
                </a:lnTo>
                <a:cubicBezTo>
                  <a:pt x="0" y="57672"/>
                  <a:pt x="57672" y="0"/>
                  <a:pt x="128815" y="0"/>
                </a:cubicBezTo>
                <a:close/>
              </a:path>
            </a:pathLst>
          </a:custGeom>
          <a:solidFill>
            <a:srgbClr val="009900"/>
          </a:solidFill>
          <a:ln>
            <a:noFill/>
          </a:ln>
          <a:effectLst>
            <a:outerShdw blurRad="25400" dist="12700" dir="2700000" algn="tl" rotWithShape="0">
              <a:prstClr val="black">
                <a:alpha val="40000"/>
              </a:prstClr>
            </a:outerShdw>
          </a:effectLst>
          <a:scene3d>
            <a:camera prst="orthographicFront"/>
            <a:lightRig rig="threePt" dir="t"/>
          </a:scene3d>
          <a:sp3d>
            <a:bevelT w="19050" h="635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95" name="文本框 94"/>
          <p:cNvSpPr txBox="1"/>
          <p:nvPr/>
        </p:nvSpPr>
        <p:spPr>
          <a:xfrm>
            <a:off x="1181916" y="4841346"/>
            <a:ext cx="655580" cy="523220"/>
          </a:xfrm>
          <a:prstGeom prst="rect">
            <a:avLst/>
          </a:prstGeom>
          <a:noFill/>
        </p:spPr>
        <p:txBody>
          <a:bodyPr wrap="square" rtlCol="0">
            <a:spAutoFit/>
          </a:bodyPr>
          <a:lstStyle/>
          <a:p>
            <a:r>
              <a:rPr lang="en-US" altLang="zh-CN" sz="2800" b="1">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rPr>
              <a:t> *</a:t>
            </a:r>
            <a:endParaRPr lang="zh-CN" altLang="en-US" sz="2800" b="1" dirty="0">
              <a:solidFill>
                <a:schemeClr val="bg1"/>
              </a:solidFill>
              <a:effectLst>
                <a:innerShdw blurRad="25400" dist="12700" dir="13500000">
                  <a:prstClr val="black">
                    <a:alpha val="50000"/>
                  </a:prstClr>
                </a:innerShdw>
              </a:effectLst>
              <a:latin typeface="Times New Roman" panose="02020603050405020304" pitchFamily="18" charset="0"/>
              <a:cs typeface="Times New Roman" panose="02020603050405020304" pitchFamily="18" charset="0"/>
            </a:endParaRPr>
          </a:p>
        </p:txBody>
      </p:sp>
      <p:sp>
        <p:nvSpPr>
          <p:cNvPr id="96" name="文本框 95"/>
          <p:cNvSpPr txBox="1"/>
          <p:nvPr/>
        </p:nvSpPr>
        <p:spPr>
          <a:xfrm>
            <a:off x="2420042" y="4365021"/>
            <a:ext cx="4024237" cy="1477328"/>
          </a:xfrm>
          <a:prstGeom prst="rect">
            <a:avLst/>
          </a:prstGeom>
          <a:noFill/>
        </p:spPr>
        <p:txBody>
          <a:bodyPr wrap="square" lIns="0" tIns="0" rIns="0" bIns="0" rtlCol="0">
            <a:spAutoFit/>
          </a:bodyPr>
          <a:lstStyle/>
          <a:p>
            <a:r>
              <a:rPr lang="vi-VN" sz="2400">
                <a:latin typeface="+mj-lt"/>
              </a:rPr>
              <a:t>Loa là thiết bị dùng để phát ra âm thanh. Hãy để xuất một cách đơn giản giúp xác định được bộ phận nào trong loa có từ tính.</a:t>
            </a:r>
            <a:endParaRPr lang="en-US" sz="2400" dirty="0">
              <a:latin typeface="+mj-lt"/>
            </a:endParaRPr>
          </a:p>
        </p:txBody>
      </p:sp>
      <p:sp>
        <p:nvSpPr>
          <p:cNvPr id="68" name="标题占位符 1"/>
          <p:cNvSpPr txBox="1"/>
          <p:nvPr/>
        </p:nvSpPr>
        <p:spPr>
          <a:xfrm>
            <a:off x="1478282" y="262919"/>
            <a:ext cx="8580169"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2000" b="1">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                                     TÌM HIỂU VỀ NAM CHÂM</a:t>
            </a:r>
            <a:endParaRPr lang="zh-CN" altLang="en-US" sz="2000" b="1"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pic>
        <p:nvPicPr>
          <p:cNvPr id="4" name="Picture 3">
            <a:extLst>
              <a:ext uri="{FF2B5EF4-FFF2-40B4-BE49-F238E27FC236}">
                <a16:creationId xmlns:a16="http://schemas.microsoft.com/office/drawing/2014/main" id="{29347E2F-7DC9-EDF5-0140-44304CA128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2734" y="1281068"/>
            <a:ext cx="5348837" cy="4929096"/>
          </a:xfrm>
          <a:prstGeom prst="rect">
            <a:avLst/>
          </a:prstGeom>
        </p:spPr>
      </p:pic>
    </p:spTree>
    <p:extLst>
      <p:ext uri="{BB962C8B-B14F-4D97-AF65-F5344CB8AC3E}">
        <p14:creationId xmlns:p14="http://schemas.microsoft.com/office/powerpoint/2010/main" val="13783625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105"/>
                                        </p:tgtEl>
                                        <p:attrNameLst>
                                          <p:attrName>style.visibility</p:attrName>
                                        </p:attrNameLst>
                                      </p:cBhvr>
                                      <p:to>
                                        <p:strVal val="visible"/>
                                      </p:to>
                                    </p:set>
                                    <p:animEffect transition="in" filter="wipe(down)">
                                      <p:cBhvr>
                                        <p:cTn id="18" dur="500"/>
                                        <p:tgtEl>
                                          <p:spTgt spid="105"/>
                                        </p:tgtEl>
                                      </p:cBhvr>
                                    </p:animEffect>
                                  </p:childTnLst>
                                </p:cTn>
                              </p:par>
                            </p:childTnLst>
                          </p:cTn>
                        </p:par>
                        <p:par>
                          <p:cTn id="19" fill="hold">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1000"/>
                                        <p:tgtEl>
                                          <p:spTgt spid="66"/>
                                        </p:tgtEl>
                                      </p:cBhvr>
                                    </p:animEffect>
                                  </p:childTnLst>
                                </p:cTn>
                              </p:par>
                            </p:childTnLst>
                          </p:cTn>
                        </p:par>
                        <p:par>
                          <p:cTn id="23" fill="hold">
                            <p:stCondLst>
                              <p:cond delay="2750"/>
                            </p:stCondLst>
                            <p:childTnLst>
                              <p:par>
                                <p:cTn id="24" presetID="22" presetClass="entr" presetSubtype="8"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left)">
                                      <p:cBhvr>
                                        <p:cTn id="26" dur="1000"/>
                                        <p:tgtEl>
                                          <p:spTgt spid="70"/>
                                        </p:tgtEl>
                                      </p:cBhvr>
                                    </p:animEffect>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wipe(left)">
                                      <p:cBhvr>
                                        <p:cTn id="30" dur="1000"/>
                                        <p:tgtEl>
                                          <p:spTgt spid="67"/>
                                        </p:tgtEl>
                                      </p:cBhvr>
                                    </p:animEffect>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left)">
                                      <p:cBhvr>
                                        <p:cTn id="34" dur="1000"/>
                                        <p:tgtEl>
                                          <p:spTgt spid="71"/>
                                        </p:tgtEl>
                                      </p:cBhvr>
                                    </p:animEffect>
                                  </p:childTnLst>
                                </p:cTn>
                              </p:par>
                            </p:childTnLst>
                          </p:cTn>
                        </p:par>
                        <p:par>
                          <p:cTn id="35" fill="hold">
                            <p:stCondLst>
                              <p:cond delay="5750"/>
                            </p:stCondLst>
                            <p:childTnLst>
                              <p:par>
                                <p:cTn id="36" presetID="22" presetClass="entr" presetSubtype="8" fill="hold" grpId="0" nodeType="afterEffect">
                                  <p:stCondLst>
                                    <p:cond delay="0"/>
                                  </p:stCondLst>
                                  <p:childTnLst>
                                    <p:set>
                                      <p:cBhvr>
                                        <p:cTn id="37" dur="1" fill="hold">
                                          <p:stCondLst>
                                            <p:cond delay="0"/>
                                          </p:stCondLst>
                                        </p:cTn>
                                        <p:tgtEl>
                                          <p:spTgt spid="94"/>
                                        </p:tgtEl>
                                        <p:attrNameLst>
                                          <p:attrName>style.visibility</p:attrName>
                                        </p:attrNameLst>
                                      </p:cBhvr>
                                      <p:to>
                                        <p:strVal val="visible"/>
                                      </p:to>
                                    </p:set>
                                    <p:animEffect transition="in" filter="wipe(left)">
                                      <p:cBhvr>
                                        <p:cTn id="38" dur="1000"/>
                                        <p:tgtEl>
                                          <p:spTgt spid="94"/>
                                        </p:tgtEl>
                                      </p:cBhvr>
                                    </p:animEffect>
                                  </p:childTnLst>
                                </p:cTn>
                              </p:par>
                            </p:childTnLst>
                          </p:cTn>
                        </p:par>
                        <p:par>
                          <p:cTn id="39" fill="hold">
                            <p:stCondLst>
                              <p:cond delay="6750"/>
                            </p:stCondLst>
                            <p:childTnLst>
                              <p:par>
                                <p:cTn id="40" presetID="22" presetClass="entr" presetSubtype="8" fill="hold" grpId="0" nodeType="after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wipe(left)">
                                      <p:cBhvr>
                                        <p:cTn id="42" dur="1000"/>
                                        <p:tgtEl>
                                          <p:spTgt spid="95"/>
                                        </p:tgtEl>
                                      </p:cBhvr>
                                    </p:animEffect>
                                  </p:childTnLst>
                                </p:cTn>
                              </p:par>
                            </p:childTnLst>
                          </p:cTn>
                        </p:par>
                        <p:par>
                          <p:cTn id="43" fill="hold">
                            <p:stCondLst>
                              <p:cond delay="7750"/>
                            </p:stCondLst>
                            <p:childTnLst>
                              <p:par>
                                <p:cTn id="44" presetID="10"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300"/>
                                        <p:tgtEl>
                                          <p:spTgt spid="78"/>
                                        </p:tgtEl>
                                      </p:cBhvr>
                                    </p:animEffect>
                                    <p:anim calcmode="lin" valueType="num">
                                      <p:cBhvr>
                                        <p:cTn id="52" dur="300" fill="hold"/>
                                        <p:tgtEl>
                                          <p:spTgt spid="78"/>
                                        </p:tgtEl>
                                        <p:attrNameLst>
                                          <p:attrName>ppt_x</p:attrName>
                                        </p:attrNameLst>
                                      </p:cBhvr>
                                      <p:tavLst>
                                        <p:tav tm="0">
                                          <p:val>
                                            <p:strVal val="#ppt_x"/>
                                          </p:val>
                                        </p:tav>
                                        <p:tav tm="100000">
                                          <p:val>
                                            <p:strVal val="#ppt_x"/>
                                          </p:val>
                                        </p:tav>
                                      </p:tavLst>
                                    </p:anim>
                                    <p:anim calcmode="lin" valueType="num">
                                      <p:cBhvr>
                                        <p:cTn id="53" dur="3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300"/>
                                        <p:tgtEl>
                                          <p:spTgt spid="80"/>
                                        </p:tgtEl>
                                      </p:cBhvr>
                                    </p:animEffect>
                                    <p:anim calcmode="lin" valueType="num">
                                      <p:cBhvr>
                                        <p:cTn id="59" dur="300" fill="hold"/>
                                        <p:tgtEl>
                                          <p:spTgt spid="80"/>
                                        </p:tgtEl>
                                        <p:attrNameLst>
                                          <p:attrName>ppt_x</p:attrName>
                                        </p:attrNameLst>
                                      </p:cBhvr>
                                      <p:tavLst>
                                        <p:tav tm="0">
                                          <p:val>
                                            <p:strVal val="#ppt_x"/>
                                          </p:val>
                                        </p:tav>
                                        <p:tav tm="100000">
                                          <p:val>
                                            <p:strVal val="#ppt_x"/>
                                          </p:val>
                                        </p:tav>
                                      </p:tavLst>
                                    </p:anim>
                                    <p:anim calcmode="lin" valueType="num">
                                      <p:cBhvr>
                                        <p:cTn id="60" dur="3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fade">
                                      <p:cBhvr>
                                        <p:cTn id="65" dur="300"/>
                                        <p:tgtEl>
                                          <p:spTgt spid="96"/>
                                        </p:tgtEl>
                                      </p:cBhvr>
                                    </p:animEffect>
                                    <p:anim calcmode="lin" valueType="num">
                                      <p:cBhvr>
                                        <p:cTn id="66" dur="300" fill="hold"/>
                                        <p:tgtEl>
                                          <p:spTgt spid="96"/>
                                        </p:tgtEl>
                                        <p:attrNameLst>
                                          <p:attrName>ppt_x</p:attrName>
                                        </p:attrNameLst>
                                      </p:cBhvr>
                                      <p:tavLst>
                                        <p:tav tm="0">
                                          <p:val>
                                            <p:strVal val="#ppt_x"/>
                                          </p:val>
                                        </p:tav>
                                        <p:tav tm="100000">
                                          <p:val>
                                            <p:strVal val="#ppt_x"/>
                                          </p:val>
                                        </p:tav>
                                      </p:tavLst>
                                    </p:anim>
                                    <p:anim calcmode="lin" valueType="num">
                                      <p:cBhvr>
                                        <p:cTn id="67" dur="3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5" presetClass="entr" presetSubtype="0"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2000"/>
                                        <p:tgtEl>
                                          <p:spTgt spid="4"/>
                                        </p:tgtEl>
                                      </p:cBhvr>
                                    </p:animEffect>
                                    <p:anim calcmode="lin" valueType="num">
                                      <p:cBhvr>
                                        <p:cTn id="73" dur="2000" fill="hold"/>
                                        <p:tgtEl>
                                          <p:spTgt spid="4"/>
                                        </p:tgtEl>
                                        <p:attrNameLst>
                                          <p:attrName>ppt_w</p:attrName>
                                        </p:attrNameLst>
                                      </p:cBhvr>
                                      <p:tavLst>
                                        <p:tav tm="0" fmla="#ppt_w*sin(2.5*pi*$)">
                                          <p:val>
                                            <p:fltVal val="0"/>
                                          </p:val>
                                        </p:tav>
                                        <p:tav tm="100000">
                                          <p:val>
                                            <p:fltVal val="1"/>
                                          </p:val>
                                        </p:tav>
                                      </p:tavLst>
                                    </p:anim>
                                    <p:anim calcmode="lin" valueType="num">
                                      <p:cBhvr>
                                        <p:cTn id="74"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66" grpId="0" animBg="1"/>
      <p:bldP spid="70" grpId="0"/>
      <p:bldP spid="78" grpId="0"/>
      <p:bldP spid="67" grpId="0" animBg="1"/>
      <p:bldP spid="71" grpId="0"/>
      <p:bldP spid="80" grpId="0"/>
      <p:bldP spid="94" grpId="0" animBg="1"/>
      <p:bldP spid="95" grpId="0"/>
      <p:bldP spid="96"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占位符 1"/>
          <p:cNvSpPr txBox="1"/>
          <p:nvPr/>
        </p:nvSpPr>
        <p:spPr>
          <a:xfrm>
            <a:off x="1478282" y="262919"/>
            <a:ext cx="9707878"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r>
              <a:rPr lang="en-US" altLang="zh-CN" sz="280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               </a:t>
            </a:r>
            <a:r>
              <a:rPr lang="en-US" altLang="zh-CN" sz="320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rPr>
              <a:t>………TÌM HIỂU VỀ NAM CHÂM………</a:t>
            </a:r>
            <a:endParaRPr lang="zh-CN" altLang="en-US" sz="3200" dirty="0">
              <a:solidFill>
                <a:srgbClr val="FF0066"/>
              </a:solidFill>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2" name="Rectangle 1"/>
          <p:cNvSpPr/>
          <p:nvPr/>
        </p:nvSpPr>
        <p:spPr>
          <a:xfrm>
            <a:off x="1692679" y="1363134"/>
            <a:ext cx="8640041" cy="5491375"/>
          </a:xfrm>
          <a:prstGeom prst="rect">
            <a:avLst/>
          </a:prstGeom>
          <a:ln w="28575">
            <a:solidFill>
              <a:schemeClr val="tx1"/>
            </a:solidFill>
          </a:ln>
        </p:spPr>
        <p:txBody>
          <a:bodyPr wrap="square">
            <a:spAutoFit/>
          </a:bodyPr>
          <a:lstStyle/>
          <a:p>
            <a:pPr marL="971550" indent="-514350" algn="just">
              <a:lnSpc>
                <a:spcPct val="120000"/>
              </a:lnSpc>
              <a:spcAft>
                <a:spcPts val="300"/>
              </a:spcAft>
              <a:buAutoNum type="arabicPeriod"/>
            </a:pPr>
            <a:r>
              <a:rPr lang="vi-VN" sz="2500" b="1">
                <a:latin typeface="Times New Roman" panose="02020603050405020304" pitchFamily="18" charset="0"/>
                <a:ea typeface="Times New Roman" panose="02020603050405020304" pitchFamily="18" charset="0"/>
              </a:rPr>
              <a:t>Lực tương tác của nam châm với sắt là lực tiếp xúc hay lực không tiếp xúc?</a:t>
            </a:r>
            <a:endParaRPr lang="en-US" sz="2500" b="1">
              <a:latin typeface="Times New Roman" panose="02020603050405020304" pitchFamily="18" charset="0"/>
              <a:ea typeface="Times New Roman" panose="02020603050405020304" pitchFamily="18" charset="0"/>
            </a:endParaRPr>
          </a:p>
          <a:p>
            <a:pPr marL="457200" algn="just">
              <a:lnSpc>
                <a:spcPct val="120000"/>
              </a:lnSpc>
              <a:spcAft>
                <a:spcPts val="300"/>
              </a:spcAft>
            </a:pPr>
            <a:r>
              <a:rPr lang="en-US" sz="2500">
                <a:latin typeface="Times New Roman" panose="02020603050405020304" pitchFamily="18" charset="0"/>
                <a:ea typeface="Times New Roman" panose="02020603050405020304" pitchFamily="18" charset="0"/>
              </a:rPr>
              <a:t>……………………...................................................................</a:t>
            </a:r>
            <a:endParaRPr lang="en-US" sz="2500" dirty="0">
              <a:latin typeface="Times New Roman" panose="02020603050405020304" pitchFamily="18" charset="0"/>
              <a:ea typeface="Times New Roman" panose="02020603050405020304" pitchFamily="18" charset="0"/>
            </a:endParaRPr>
          </a:p>
          <a:p>
            <a:pPr algn="just">
              <a:lnSpc>
                <a:spcPct val="120000"/>
              </a:lnSpc>
              <a:spcAft>
                <a:spcPts val="300"/>
              </a:spcAft>
            </a:pPr>
            <a:r>
              <a:rPr lang="en-US" sz="2500" b="1">
                <a:latin typeface="Times New Roman" panose="02020603050405020304" pitchFamily="18" charset="0"/>
                <a:ea typeface="Calibri" panose="020F0502020204030204" pitchFamily="34" charset="0"/>
                <a:cs typeface="Times New Roman" panose="02020603050405020304" pitchFamily="18" charset="0"/>
              </a:rPr>
              <a:t>      2.</a:t>
            </a:r>
            <a:r>
              <a:rPr lang="en-US" sz="2500">
                <a:latin typeface="Times New Roman" panose="02020603050405020304" pitchFamily="18" charset="0"/>
                <a:ea typeface="Calibri" panose="020F0502020204030204" pitchFamily="34" charset="0"/>
                <a:cs typeface="Times New Roman" panose="02020603050405020304" pitchFamily="18" charset="0"/>
              </a:rPr>
              <a:t> </a:t>
            </a:r>
            <a:r>
              <a:rPr lang="en-US" sz="2500" b="1">
                <a:latin typeface="Times New Roman" panose="02020603050405020304" pitchFamily="18" charset="0"/>
                <a:ea typeface="Calibri" panose="020F0502020204030204" pitchFamily="34" charset="0"/>
                <a:cs typeface="Times New Roman" panose="02020603050405020304" pitchFamily="18" charset="0"/>
              </a:rPr>
              <a:t>Hãy kể ra một số dụng cụ hoặc thiết bị có sử dụng nam châm vĩnh cửu.</a:t>
            </a:r>
          </a:p>
          <a:p>
            <a:pPr algn="just">
              <a:lnSpc>
                <a:spcPct val="120000"/>
              </a:lnSpc>
              <a:spcAft>
                <a:spcPts val="300"/>
              </a:spcAft>
            </a:pPr>
            <a:r>
              <a:rPr lang="en-US" sz="250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300"/>
              </a:spcAft>
            </a:pPr>
            <a:r>
              <a:rPr lang="en-US" sz="250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b="1">
                <a:effectLst/>
                <a:latin typeface="Times New Roman" panose="02020603050405020304" pitchFamily="18" charset="0"/>
                <a:ea typeface="Calibri" panose="020F0502020204030204" pitchFamily="34" charset="0"/>
                <a:cs typeface="Times New Roman" panose="02020603050405020304" pitchFamily="18" charset="0"/>
              </a:rPr>
              <a:t>* </a:t>
            </a:r>
            <a:r>
              <a:rPr lang="vi-VN" sz="2500" b="1">
                <a:latin typeface="Times New Roman" panose="02020603050405020304" pitchFamily="18" charset="0"/>
                <a:ea typeface="Calibri" panose="020F0502020204030204" pitchFamily="34" charset="0"/>
                <a:cs typeface="Times New Roman" panose="02020603050405020304" pitchFamily="18" charset="0"/>
              </a:rPr>
              <a:t>Loa là thiết bị dùng để phát ra âm thanh. Hãy </a:t>
            </a:r>
            <a:r>
              <a:rPr lang="en-US" sz="2500" b="1">
                <a:latin typeface="Times New Roman" panose="02020603050405020304" pitchFamily="18" charset="0"/>
                <a:ea typeface="Calibri" panose="020F0502020204030204" pitchFamily="34" charset="0"/>
                <a:cs typeface="Times New Roman" panose="02020603050405020304" pitchFamily="18" charset="0"/>
              </a:rPr>
              <a:t>đ</a:t>
            </a:r>
            <a:r>
              <a:rPr lang="vi-VN" sz="2500" b="1">
                <a:latin typeface="Times New Roman" panose="02020603050405020304" pitchFamily="18" charset="0"/>
                <a:ea typeface="Calibri" panose="020F0502020204030204" pitchFamily="34" charset="0"/>
                <a:cs typeface="Times New Roman" panose="02020603050405020304" pitchFamily="18" charset="0"/>
              </a:rPr>
              <a:t>ề xuất một cách đơn giản giúp xác định được bộ phận nào trong loa có từ tính.</a:t>
            </a:r>
            <a:endParaRPr lang="en-US" sz="2500" b="1">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3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20000"/>
              </a:lnSpc>
              <a:spcAft>
                <a:spcPts val="300"/>
              </a:spcAft>
            </a:pPr>
            <a:r>
              <a:rPr lang="en-US" sz="3200">
                <a:effectLst/>
                <a:latin typeface="Calibri" panose="020F0502020204030204" pitchFamily="34"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1478282" y="813027"/>
            <a:ext cx="3952700"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PHIẾU HỌC TẬP SỐ 1</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占位符 1"/>
          <p:cNvSpPr txBox="1"/>
          <p:nvPr/>
        </p:nvSpPr>
        <p:spPr>
          <a:xfrm>
            <a:off x="1478282" y="262919"/>
            <a:ext cx="9707878"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800" b="0"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a:t>
            </a:r>
            <a:r>
              <a:rPr kumimoji="0" lang="en-US" altLang="zh-CN" sz="3200" b="0"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………TÌM HIỂU VỀ NAM CHÂM………</a:t>
            </a:r>
            <a:endParaRPr kumimoji="0" lang="zh-CN" altLang="en-US" sz="3200" b="0" i="0" u="none" strike="noStrike" kern="1200" cap="none" spc="0" normalizeH="0" baseline="0" noProof="0" dirty="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2" name="Rectangle 1"/>
          <p:cNvSpPr/>
          <p:nvPr/>
        </p:nvSpPr>
        <p:spPr>
          <a:xfrm>
            <a:off x="106680" y="1363134"/>
            <a:ext cx="11963400" cy="5227200"/>
          </a:xfrm>
          <a:prstGeom prst="rect">
            <a:avLst/>
          </a:prstGeom>
          <a:ln w="28575">
            <a:solidFill>
              <a:schemeClr val="tx1"/>
            </a:solidFill>
          </a:ln>
        </p:spPr>
        <p:txBody>
          <a:bodyPr wrap="square">
            <a:spAutoFit/>
          </a:bodyPr>
          <a:lstStyle/>
          <a:p>
            <a:pPr marL="971550" marR="0" lvl="0" indent="-514350" algn="just" defTabSz="914400" rtl="0" eaLnBrk="1" fontAlgn="auto" latinLnBrk="0" hangingPunct="1">
              <a:lnSpc>
                <a:spcPct val="120000"/>
              </a:lnSpc>
              <a:spcBef>
                <a:spcPts val="0"/>
              </a:spcBef>
              <a:spcAft>
                <a:spcPts val="300"/>
              </a:spcAft>
              <a:buClrTx/>
              <a:buSzTx/>
              <a:buFontTx/>
              <a:buAutoNum type="arabicPeriod"/>
              <a:tabLst/>
              <a:defRPr/>
            </a:pPr>
            <a:r>
              <a:rPr kumimoji="0" lang="vi-VN" sz="27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rPr>
              <a:t>Lực tương tác của nam châm với sắt là lực tiếp xúc hay lực không tiếp xúc?</a:t>
            </a:r>
            <a:endParaRPr lang="en-US" sz="2700" b="1">
              <a:solidFill>
                <a:prstClr val="black"/>
              </a:solidFill>
              <a:latin typeface="Times New Roman" panose="02020603050405020304" pitchFamily="18" charset="0"/>
              <a:ea typeface="Times New Roman" panose="02020603050405020304" pitchFamily="18" charset="0"/>
            </a:endParaRPr>
          </a:p>
          <a:p>
            <a:pPr marL="457200" marR="0" lvl="0" algn="just" defTabSz="914400" rtl="0" eaLnBrk="1" fontAlgn="auto" latinLnBrk="0" hangingPunct="1">
              <a:lnSpc>
                <a:spcPct val="120000"/>
              </a:lnSpc>
              <a:spcBef>
                <a:spcPts val="0"/>
              </a:spcBef>
              <a:spcAft>
                <a:spcPts val="300"/>
              </a:spcAft>
              <a:buClrTx/>
              <a:buSzTx/>
              <a:tabLst/>
              <a:defRPr/>
            </a:pPr>
            <a:r>
              <a:rPr lang="en-US" sz="2700" b="1" i="1">
                <a:solidFill>
                  <a:srgbClr val="FF0000"/>
                </a:solidFill>
                <a:latin typeface="Times New Roman" panose="02020603050405020304" pitchFamily="18" charset="0"/>
                <a:ea typeface="Times New Roman" panose="02020603050405020304" pitchFamily="18" charset="0"/>
              </a:rPr>
              <a:t>- Lực hút của nam châm là lực không tiếp xúc.</a:t>
            </a:r>
          </a:p>
          <a:p>
            <a:pPr marL="457200" lvl="0" algn="just">
              <a:lnSpc>
                <a:spcPct val="120000"/>
              </a:lnSpc>
              <a:spcAft>
                <a:spcPts val="300"/>
              </a:spcAft>
            </a:pPr>
            <a:r>
              <a:rPr kumimoji="0" lang="en-US"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2.</a:t>
            </a:r>
            <a:r>
              <a:rPr kumimoji="0" lang="en-US" sz="2700" b="0"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Hãy kể ra một số dụng cụ hoặc thiết bị có sử dụng nam châm vĩnh cửu.</a:t>
            </a:r>
          </a:p>
          <a:p>
            <a:pPr lvl="0" algn="just">
              <a:lnSpc>
                <a:spcPct val="120000"/>
              </a:lnSpc>
              <a:spcAft>
                <a:spcPts val="300"/>
              </a:spcAft>
            </a:pPr>
            <a:r>
              <a:rPr lang="en-US" sz="27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70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2700" b="1" i="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Nam châm dùng để đính tranh treo vào bảng, cánh cửa tủ, nắp đậy của hộp bút, ốp điện thoại di động.</a:t>
            </a:r>
          </a:p>
          <a:p>
            <a:pPr lvl="0" algn="just">
              <a:lnSpc>
                <a:spcPct val="120000"/>
              </a:lnSpc>
              <a:spcAft>
                <a:spcPts val="300"/>
              </a:spcAft>
            </a:pPr>
            <a:r>
              <a:rPr lang="en-US" sz="270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kumimoji="0" lang="en-US"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vi-VN"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Loa là thiết bị dùng để phát ra âm thanh. Hãy </a:t>
            </a:r>
            <a:r>
              <a:rPr kumimoji="0" lang="en-US"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đ</a:t>
            </a:r>
            <a:r>
              <a:rPr kumimoji="0" lang="vi-VN"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ề xuất một cách đơn giản giúp xác định được bộ phận nào trong loa có từ tính.</a:t>
            </a:r>
            <a:endParaRPr kumimoji="0" lang="en-US" sz="2700" b="1"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20000"/>
              </a:lnSpc>
              <a:spcAft>
                <a:spcPts val="300"/>
              </a:spcAft>
            </a:pPr>
            <a:r>
              <a:rPr lang="en-US" sz="27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7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a:t>
            </a:r>
            <a:r>
              <a:rPr lang="vi-VN" sz="27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ùng một chiếc đinh sắt đưa gần loa. Ở vị trí nào đinh sắt bị hút thì vị trí đó là nam châm của loa. </a:t>
            </a:r>
            <a:r>
              <a:rPr kumimoji="0" lang="en-US" sz="2700" b="0" i="0" u="none" strike="noStrike" kern="1200" cap="none" spc="0" normalizeH="0" baseline="0" noProof="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en-US" sz="2700" b="0"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p:cNvSpPr txBox="1"/>
          <p:nvPr/>
        </p:nvSpPr>
        <p:spPr>
          <a:xfrm>
            <a:off x="1478282" y="813027"/>
            <a:ext cx="39527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PHIẾU HỌC TẬP SỐ 1</a:t>
            </a:r>
          </a:p>
        </p:txBody>
      </p:sp>
    </p:spTree>
    <p:extLst>
      <p:ext uri="{BB962C8B-B14F-4D97-AF65-F5344CB8AC3E}">
        <p14:creationId xmlns:p14="http://schemas.microsoft.com/office/powerpoint/2010/main" val="3583407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circle(in)">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animEffect transition="in" filter="barn(inVertical)">
                                      <p:cBhvr>
                                        <p:cTn id="26" dur="500"/>
                                        <p:tgtEl>
                                          <p:spTgt spid="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wipe(down)">
                                      <p:cBhvr>
                                        <p:cTn id="31" dur="500"/>
                                        <p:tgtEl>
                                          <p:spTgt spid="2">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Effect transition="in" filter="fade">
                                      <p:cBhvr>
                                        <p:cTn id="36" dur="1000"/>
                                        <p:tgtEl>
                                          <p:spTgt spid="2">
                                            <p:txEl>
                                              <p:pRg st="2" end="2"/>
                                            </p:txEl>
                                          </p:spTgt>
                                        </p:tgtEl>
                                      </p:cBhvr>
                                    </p:animEffect>
                                    <p:anim calcmode="lin" valueType="num">
                                      <p:cBhvr>
                                        <p:cTn id="3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wipe(down)">
                                      <p:cBhvr>
                                        <p:cTn id="43" dur="500"/>
                                        <p:tgtEl>
                                          <p:spTgt spid="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
                                            <p:txEl>
                                              <p:pRg st="4" end="4"/>
                                            </p:txEl>
                                          </p:spTgt>
                                        </p:tgtEl>
                                        <p:attrNameLst>
                                          <p:attrName>style.visibility</p:attrName>
                                        </p:attrNameLst>
                                      </p:cBhvr>
                                      <p:to>
                                        <p:strVal val="visible"/>
                                      </p:to>
                                    </p:set>
                                    <p:animEffect transition="in" filter="fade">
                                      <p:cBhvr>
                                        <p:cTn id="48" dur="1000"/>
                                        <p:tgtEl>
                                          <p:spTgt spid="2">
                                            <p:txEl>
                                              <p:pRg st="4" end="4"/>
                                            </p:txEl>
                                          </p:spTgt>
                                        </p:tgtEl>
                                      </p:cBhvr>
                                    </p:animEffect>
                                    <p:anim calcmode="lin" valueType="num">
                                      <p:cBhvr>
                                        <p:cTn id="4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5" end="5"/>
                                            </p:txEl>
                                          </p:spTgt>
                                        </p:tgtEl>
                                        <p:attrNameLst>
                                          <p:attrName>style.visibility</p:attrName>
                                        </p:attrNameLst>
                                      </p:cBhvr>
                                      <p:to>
                                        <p:strVal val="visible"/>
                                      </p:to>
                                    </p:set>
                                    <p:animEffect transition="in" filter="wipe(down)">
                                      <p:cBhvr>
                                        <p:cTn id="5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sp>
        <p:nvSpPr>
          <p:cNvPr id="68" name="标题占位符 1"/>
          <p:cNvSpPr txBox="1"/>
          <p:nvPr/>
        </p:nvSpPr>
        <p:spPr>
          <a:xfrm>
            <a:off x="1478282" y="262918"/>
            <a:ext cx="9372598" cy="9105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4000" b="1"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a:t>
            </a:r>
            <a:r>
              <a:rPr kumimoji="0" lang="en-US" altLang="zh-CN" sz="4000" b="1" i="0" u="none" strike="noStrike" kern="1200" cap="none" spc="0" normalizeH="0" baseline="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TÌM HIỂU VỀ NAM CHÂM</a:t>
            </a:r>
            <a:endParaRPr kumimoji="0" lang="zh-CN"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5" name="Scroll: Vertical 4">
            <a:extLst>
              <a:ext uri="{FF2B5EF4-FFF2-40B4-BE49-F238E27FC236}">
                <a16:creationId xmlns:a16="http://schemas.microsoft.com/office/drawing/2014/main" id="{E4CEB8C7-38B9-80D2-14E4-3896E2ADDAFC}"/>
              </a:ext>
            </a:extLst>
          </p:cNvPr>
          <p:cNvSpPr/>
          <p:nvPr/>
        </p:nvSpPr>
        <p:spPr>
          <a:xfrm>
            <a:off x="1341120" y="914400"/>
            <a:ext cx="9738360" cy="5806440"/>
          </a:xfrm>
          <a:prstGeom prst="vertic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spcBef>
                <a:spcPts val="320"/>
              </a:spcBef>
            </a:pPr>
            <a:r>
              <a:rPr lang="en-US" sz="3600">
                <a:effectLst/>
                <a:latin typeface="Times New Roman" panose="02020603050405020304" pitchFamily="18" charset="0"/>
                <a:ea typeface="Times New Roman" panose="02020603050405020304" pitchFamily="18" charset="0"/>
              </a:rPr>
              <a:t> Nam châm là những vật có từ tính có thể hút được các vật bằng sắt, thép…</a:t>
            </a:r>
            <a:endParaRPr lang="vi-VN" sz="2800">
              <a:effectLst/>
              <a:latin typeface="Times New Roman" panose="02020603050405020304" pitchFamily="18" charset="0"/>
              <a:ea typeface="Times New Roman" panose="02020603050405020304" pitchFamily="18" charset="0"/>
            </a:endParaRPr>
          </a:p>
          <a:p>
            <a:pPr>
              <a:spcBef>
                <a:spcPts val="320"/>
              </a:spcBef>
            </a:pPr>
            <a:r>
              <a:rPr lang="en-US" sz="4800">
                <a:solidFill>
                  <a:prstClr val="white"/>
                </a:solidFill>
                <a:latin typeface=".TMC-Ong Do" pitchFamily="2" charset="0"/>
                <a:ea typeface="Times New Roman" panose="02020603050405020304" pitchFamily="18" charset="0"/>
              </a:rPr>
              <a:t> </a:t>
            </a:r>
            <a:r>
              <a:rPr lang="en-US" sz="3600">
                <a:effectLst/>
                <a:latin typeface="Times New Roman" panose="02020603050405020304" pitchFamily="18" charset="0"/>
                <a:ea typeface="Times New Roman" panose="02020603050405020304" pitchFamily="18" charset="0"/>
              </a:rPr>
              <a:t>Những nam châm có từ tính tồn tại trong thời gian dài được gọi là </a:t>
            </a:r>
            <a:r>
              <a:rPr lang="en-US" sz="3600" b="1" i="1">
                <a:effectLst/>
                <a:latin typeface="Times New Roman" panose="02020603050405020304" pitchFamily="18" charset="0"/>
                <a:ea typeface="Times New Roman" panose="02020603050405020304" pitchFamily="18" charset="0"/>
              </a:rPr>
              <a:t>nam châm vĩnh cửu </a:t>
            </a:r>
            <a:r>
              <a:rPr lang="en-US" sz="3600" i="1">
                <a:effectLst/>
                <a:latin typeface="Times New Roman" panose="02020603050405020304" pitchFamily="18" charset="0"/>
                <a:ea typeface="Times New Roman" panose="02020603050405020304" pitchFamily="18" charset="0"/>
              </a:rPr>
              <a:t>.</a:t>
            </a:r>
            <a:endParaRPr lang="vi-VN" sz="2800">
              <a:effectLst/>
              <a:latin typeface="Times New Roman" panose="02020603050405020304" pitchFamily="18" charset="0"/>
              <a:ea typeface="Times New Roman" panose="02020603050405020304" pitchFamily="18" charset="0"/>
            </a:endParaRPr>
          </a:p>
          <a:p>
            <a:r>
              <a:rPr lang="en-US" sz="4800">
                <a:solidFill>
                  <a:prstClr val="white"/>
                </a:solidFill>
                <a:latin typeface=".TMC-Ong Do" pitchFamily="2" charset="0"/>
                <a:ea typeface="Times New Roman" panose="02020603050405020304" pitchFamily="18" charset="0"/>
              </a:rPr>
              <a:t> </a:t>
            </a:r>
            <a:r>
              <a:rPr lang="en-US" sz="3600">
                <a:effectLst/>
                <a:latin typeface="Times New Roman" panose="02020603050405020304" pitchFamily="18" charset="0"/>
                <a:ea typeface="Times New Roman" panose="02020603050405020304" pitchFamily="18" charset="0"/>
              </a:rPr>
              <a:t>Nếu bảo quản và sử dụng nam châm không đúng cách thì nam châm có thể mất từ tính.</a:t>
            </a:r>
            <a:endParaRPr kumimoji="0" lang="vi-VN" sz="36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37872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circle(in)">
                                      <p:cBhvr>
                                        <p:cTn id="16" dur="2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2000"/>
                                        <p:tgtEl>
                                          <p:spTgt spid="5">
                                            <p:txEl>
                                              <p:pRg st="2" end="2"/>
                                            </p:txEl>
                                          </p:spTgt>
                                        </p:tgtEl>
                                      </p:cBhvr>
                                    </p:animEffect>
                                    <p:anim calcmode="lin" valueType="num">
                                      <p:cBhvr>
                                        <p:cTn id="29"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30" dur="2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sp>
        <p:nvSpPr>
          <p:cNvPr id="68" name="标题占位符 1"/>
          <p:cNvSpPr txBox="1"/>
          <p:nvPr/>
        </p:nvSpPr>
        <p:spPr>
          <a:xfrm>
            <a:off x="883920" y="262918"/>
            <a:ext cx="10789920" cy="9105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4000" b="1" i="0" u="none" strike="noStrike" kern="1200" cap="none" spc="0" normalizeH="0" baseline="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QUAN SÁT</a:t>
            </a:r>
            <a:r>
              <a:rPr kumimoji="0" lang="en-US" altLang="zh-CN" sz="4000" b="1" i="0" u="none" strike="noStrike" kern="1200" cap="none" spc="0" normalizeH="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HÌNH DẠNG CỦA NAM CHÂM</a:t>
            </a:r>
            <a:endParaRPr kumimoji="0" lang="zh-CN"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5" name="Scroll: Vertical 4">
            <a:extLst>
              <a:ext uri="{FF2B5EF4-FFF2-40B4-BE49-F238E27FC236}">
                <a16:creationId xmlns:a16="http://schemas.microsoft.com/office/drawing/2014/main" id="{E4CEB8C7-38B9-80D2-14E4-3896E2ADDAFC}"/>
              </a:ext>
            </a:extLst>
          </p:cNvPr>
          <p:cNvSpPr/>
          <p:nvPr/>
        </p:nvSpPr>
        <p:spPr>
          <a:xfrm>
            <a:off x="320040" y="1173477"/>
            <a:ext cx="6035039" cy="5238722"/>
          </a:xfrm>
          <a:prstGeom prst="verticalScroll">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spcAft>
                <a:spcPts val="455"/>
              </a:spcAft>
            </a:pPr>
            <a:r>
              <a:rPr lang="en-US" sz="5400">
                <a:effectLst/>
                <a:latin typeface="Times New Roman" panose="02020603050405020304" pitchFamily="18" charset="0"/>
                <a:ea typeface="Times New Roman" panose="02020603050405020304" pitchFamily="18" charset="0"/>
              </a:rPr>
              <a:t>Hãy gọi tên các nam châm trong Hình 18.2 dựa theo hình dạng của chúng.</a:t>
            </a:r>
            <a:endParaRPr lang="vi-VN" sz="540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45B1AC1-E2B3-2254-FD77-19556A74D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199" y="1173478"/>
            <a:ext cx="5318761" cy="5238721"/>
          </a:xfrm>
          <a:prstGeom prst="rect">
            <a:avLst/>
          </a:prstGeom>
        </p:spPr>
      </p:pic>
    </p:spTree>
    <p:extLst>
      <p:ext uri="{BB962C8B-B14F-4D97-AF65-F5344CB8AC3E}">
        <p14:creationId xmlns:p14="http://schemas.microsoft.com/office/powerpoint/2010/main" val="20097431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circle(in)">
                                      <p:cBhvr>
                                        <p:cTn id="16" dur="2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000"/>
                                        <p:tgtEl>
                                          <p:spTgt spid="3"/>
                                        </p:tgtEl>
                                      </p:cBhvr>
                                    </p:animEffect>
                                    <p:anim calcmode="lin" valueType="num">
                                      <p:cBhvr>
                                        <p:cTn id="22" dur="2000" fill="hold"/>
                                        <p:tgtEl>
                                          <p:spTgt spid="3"/>
                                        </p:tgtEl>
                                        <p:attrNameLst>
                                          <p:attrName>ppt_w</p:attrName>
                                        </p:attrNameLst>
                                      </p:cBhvr>
                                      <p:tavLst>
                                        <p:tav tm="0" fmla="#ppt_w*sin(2.5*pi*$)">
                                          <p:val>
                                            <p:fltVal val="0"/>
                                          </p:val>
                                        </p:tav>
                                        <p:tav tm="100000">
                                          <p:val>
                                            <p:fltVal val="1"/>
                                          </p:val>
                                        </p:tav>
                                      </p:tavLst>
                                    </p:anim>
                                    <p:anim calcmode="lin" valueType="num">
                                      <p:cBhvr>
                                        <p:cTn id="23"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58314" y="1314542"/>
            <a:ext cx="5685386" cy="4929096"/>
          </a:xfrm>
          <a:prstGeom prst="roundRect">
            <a:avLst>
              <a:gd name="adj" fmla="val 5421"/>
            </a:avLst>
          </a:prstGeom>
          <a:gradFill flip="none" rotWithShape="1">
            <a:gsLst>
              <a:gs pos="50000">
                <a:schemeClr val="accent3"/>
              </a:gs>
              <a:gs pos="0">
                <a:schemeClr val="accent3">
                  <a:lumMod val="60000"/>
                  <a:lumOff val="40000"/>
                </a:schemeClr>
              </a:gs>
            </a:gsLst>
            <a:path path="circle">
              <a:fillToRect l="100000" t="100000"/>
            </a:path>
            <a:tileRect r="-100000" b="-100000"/>
          </a:gradFill>
          <a:ln>
            <a:noFill/>
          </a:ln>
          <a:effectLst>
            <a:outerShdw blurRad="12700" dist="12700" dir="2700000" algn="tl" rotWithShape="0">
              <a:prstClr val="black">
                <a:alpha val="40000"/>
              </a:prstClr>
            </a:outerShdw>
          </a:effectLst>
          <a:scene3d>
            <a:camera prst="orthographicFront"/>
            <a:lightRig rig="threePt" dir="t"/>
          </a:scene3d>
          <a:sp3d>
            <a:bevelT w="19050" h="127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useBgFill="1">
        <p:nvSpPr>
          <p:cNvPr id="18" name="圆角矩形 17"/>
          <p:cNvSpPr/>
          <p:nvPr/>
        </p:nvSpPr>
        <p:spPr>
          <a:xfrm>
            <a:off x="1280563" y="1519476"/>
            <a:ext cx="5348837" cy="4415218"/>
          </a:xfrm>
          <a:prstGeom prst="roundRect">
            <a:avLst>
              <a:gd name="adj" fmla="val 2201"/>
            </a:avLst>
          </a:prstGeom>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grpSp>
        <p:nvGrpSpPr>
          <p:cNvPr id="105" name="组合 104"/>
          <p:cNvGrpSpPr/>
          <p:nvPr/>
        </p:nvGrpSpPr>
        <p:grpSpPr>
          <a:xfrm>
            <a:off x="1504703" y="1132865"/>
            <a:ext cx="2612483" cy="679520"/>
            <a:chOff x="3734206" y="1430045"/>
            <a:chExt cx="2262617" cy="599736"/>
          </a:xfrm>
        </p:grpSpPr>
        <p:grpSp>
          <p:nvGrpSpPr>
            <p:cNvPr id="84" name="组合 83"/>
            <p:cNvGrpSpPr/>
            <p:nvPr/>
          </p:nvGrpSpPr>
          <p:grpSpPr>
            <a:xfrm>
              <a:off x="4244699" y="1430045"/>
              <a:ext cx="220646" cy="599736"/>
              <a:chOff x="4621429" y="1440947"/>
              <a:chExt cx="220646" cy="599736"/>
            </a:xfrm>
          </p:grpSpPr>
          <p:sp>
            <p:nvSpPr>
              <p:cNvPr id="20" name="椭圆 19"/>
              <p:cNvSpPr/>
              <p:nvPr/>
            </p:nvSpPr>
            <p:spPr>
              <a:xfrm flipH="1">
                <a:off x="4621429"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椭圆 20"/>
              <p:cNvSpPr/>
              <p:nvPr/>
            </p:nvSpPr>
            <p:spPr>
              <a:xfrm flipH="1">
                <a:off x="4641492"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圆角矩形 23"/>
              <p:cNvSpPr/>
              <p:nvPr/>
            </p:nvSpPr>
            <p:spPr>
              <a:xfrm flipH="1">
                <a:off x="4759206"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圆角矩形 24"/>
              <p:cNvSpPr/>
              <p:nvPr/>
            </p:nvSpPr>
            <p:spPr>
              <a:xfrm flipH="1">
                <a:off x="468851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83" name="组合 82"/>
            <p:cNvGrpSpPr/>
            <p:nvPr/>
          </p:nvGrpSpPr>
          <p:grpSpPr>
            <a:xfrm>
              <a:off x="3734206" y="1430045"/>
              <a:ext cx="220646" cy="599736"/>
              <a:chOff x="4339321" y="1440947"/>
              <a:chExt cx="220646" cy="599736"/>
            </a:xfrm>
          </p:grpSpPr>
          <p:sp>
            <p:nvSpPr>
              <p:cNvPr id="22" name="椭圆 21"/>
              <p:cNvSpPr/>
              <p:nvPr/>
            </p:nvSpPr>
            <p:spPr>
              <a:xfrm flipH="1">
                <a:off x="4339321"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椭圆 22"/>
              <p:cNvSpPr/>
              <p:nvPr/>
            </p:nvSpPr>
            <p:spPr>
              <a:xfrm flipH="1">
                <a:off x="4359385"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圆角矩形 25"/>
              <p:cNvSpPr/>
              <p:nvPr/>
            </p:nvSpPr>
            <p:spPr>
              <a:xfrm flipH="1">
                <a:off x="447043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7" name="圆角矩形 26"/>
              <p:cNvSpPr/>
              <p:nvPr/>
            </p:nvSpPr>
            <p:spPr>
              <a:xfrm flipH="1">
                <a:off x="4399747"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86" name="组合 85"/>
            <p:cNvGrpSpPr/>
            <p:nvPr/>
          </p:nvGrpSpPr>
          <p:grpSpPr>
            <a:xfrm>
              <a:off x="5265685" y="1430045"/>
              <a:ext cx="220646" cy="599736"/>
              <a:chOff x="5670727" y="1440947"/>
              <a:chExt cx="220646" cy="599736"/>
            </a:xfrm>
          </p:grpSpPr>
          <p:sp>
            <p:nvSpPr>
              <p:cNvPr id="29" name="椭圆 28"/>
              <p:cNvSpPr/>
              <p:nvPr/>
            </p:nvSpPr>
            <p:spPr>
              <a:xfrm flipH="1">
                <a:off x="5670727"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0" name="椭圆 29"/>
              <p:cNvSpPr/>
              <p:nvPr/>
            </p:nvSpPr>
            <p:spPr>
              <a:xfrm flipH="1">
                <a:off x="5690790"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圆角矩形 32"/>
              <p:cNvSpPr/>
              <p:nvPr/>
            </p:nvSpPr>
            <p:spPr>
              <a:xfrm flipH="1">
                <a:off x="5808504"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4" name="圆角矩形 33"/>
              <p:cNvSpPr/>
              <p:nvPr/>
            </p:nvSpPr>
            <p:spPr>
              <a:xfrm flipH="1">
                <a:off x="573781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85" name="组合 84"/>
            <p:cNvGrpSpPr/>
            <p:nvPr/>
          </p:nvGrpSpPr>
          <p:grpSpPr>
            <a:xfrm>
              <a:off x="4755192" y="1430045"/>
              <a:ext cx="220646" cy="599736"/>
              <a:chOff x="5388619" y="1440947"/>
              <a:chExt cx="220646" cy="599736"/>
            </a:xfrm>
          </p:grpSpPr>
          <p:sp>
            <p:nvSpPr>
              <p:cNvPr id="31" name="椭圆 30"/>
              <p:cNvSpPr/>
              <p:nvPr/>
            </p:nvSpPr>
            <p:spPr>
              <a:xfrm flipH="1">
                <a:off x="5388619" y="1820040"/>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椭圆 31"/>
              <p:cNvSpPr/>
              <p:nvPr/>
            </p:nvSpPr>
            <p:spPr>
              <a:xfrm flipH="1">
                <a:off x="5408683" y="1840097"/>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圆角矩形 34"/>
              <p:cNvSpPr/>
              <p:nvPr/>
            </p:nvSpPr>
            <p:spPr>
              <a:xfrm flipH="1">
                <a:off x="551973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圆角矩形 35"/>
              <p:cNvSpPr/>
              <p:nvPr/>
            </p:nvSpPr>
            <p:spPr>
              <a:xfrm flipH="1">
                <a:off x="5449045" y="1440947"/>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88" name="组合 87"/>
            <p:cNvGrpSpPr/>
            <p:nvPr/>
          </p:nvGrpSpPr>
          <p:grpSpPr>
            <a:xfrm>
              <a:off x="5776177" y="1430045"/>
              <a:ext cx="220646" cy="599736"/>
              <a:chOff x="6720025" y="1419143"/>
              <a:chExt cx="220646" cy="599736"/>
            </a:xfrm>
          </p:grpSpPr>
          <p:sp>
            <p:nvSpPr>
              <p:cNvPr id="38" name="椭圆 37"/>
              <p:cNvSpPr/>
              <p:nvPr/>
            </p:nvSpPr>
            <p:spPr>
              <a:xfrm flipH="1">
                <a:off x="6720025" y="1798236"/>
                <a:ext cx="220646" cy="22064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椭圆 38"/>
              <p:cNvSpPr/>
              <p:nvPr/>
            </p:nvSpPr>
            <p:spPr>
              <a:xfrm flipH="1">
                <a:off x="6740088" y="1818293"/>
                <a:ext cx="180528" cy="180526"/>
              </a:xfrm>
              <a:prstGeom prst="ellipse">
                <a:avLst/>
              </a:prstGeom>
              <a:solidFill>
                <a:schemeClr val="tx1">
                  <a:lumMod val="75000"/>
                  <a:lumOff val="25000"/>
                </a:schemeClr>
              </a:solidFill>
              <a:ln>
                <a:noFill/>
              </a:ln>
              <a:effectLst>
                <a:innerShdw blurRad="12700" dist="127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圆角矩形 41"/>
              <p:cNvSpPr/>
              <p:nvPr/>
            </p:nvSpPr>
            <p:spPr>
              <a:xfrm flipH="1">
                <a:off x="6857802" y="1419143"/>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 name="圆角矩形 42"/>
              <p:cNvSpPr/>
              <p:nvPr/>
            </p:nvSpPr>
            <p:spPr>
              <a:xfrm flipH="1">
                <a:off x="6787113" y="1419143"/>
                <a:ext cx="26354" cy="497154"/>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63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sp>
        <p:nvSpPr>
          <p:cNvPr id="66" name="任意多边形 65"/>
          <p:cNvSpPr/>
          <p:nvPr/>
        </p:nvSpPr>
        <p:spPr>
          <a:xfrm>
            <a:off x="585998" y="3022775"/>
            <a:ext cx="1774657" cy="1135987"/>
          </a:xfrm>
          <a:custGeom>
            <a:avLst/>
            <a:gdLst>
              <a:gd name="connsiteX0" fmla="*/ 128815 w 1635181"/>
              <a:gd name="connsiteY0" fmla="*/ 0 h 1325284"/>
              <a:gd name="connsiteX1" fmla="*/ 446418 w 1635181"/>
              <a:gd name="connsiteY1" fmla="*/ 0 h 1325284"/>
              <a:gd name="connsiteX2" fmla="*/ 446418 w 1635181"/>
              <a:gd name="connsiteY2" fmla="*/ 196790 h 1325284"/>
              <a:gd name="connsiteX3" fmla="*/ 271683 w 1635181"/>
              <a:gd name="connsiteY3" fmla="*/ 196790 h 1325284"/>
              <a:gd name="connsiteX4" fmla="*/ 170668 w 1635181"/>
              <a:gd name="connsiteY4" fmla="*/ 297805 h 1325284"/>
              <a:gd name="connsiteX5" fmla="*/ 170668 w 1635181"/>
              <a:gd name="connsiteY5" fmla="*/ 308136 h 1325284"/>
              <a:gd name="connsiteX6" fmla="*/ 1286359 w 1635181"/>
              <a:gd name="connsiteY6" fmla="*/ 308136 h 1325284"/>
              <a:gd name="connsiteX7" fmla="*/ 1635181 w 1635181"/>
              <a:gd name="connsiteY7" fmla="*/ 656958 h 1325284"/>
              <a:gd name="connsiteX8" fmla="*/ 1286359 w 1635181"/>
              <a:gd name="connsiteY8" fmla="*/ 1005780 h 1325284"/>
              <a:gd name="connsiteX9" fmla="*/ 170668 w 1635181"/>
              <a:gd name="connsiteY9" fmla="*/ 1005780 h 1325284"/>
              <a:gd name="connsiteX10" fmla="*/ 170668 w 1635181"/>
              <a:gd name="connsiteY10" fmla="*/ 1027479 h 1325284"/>
              <a:gd name="connsiteX11" fmla="*/ 271683 w 1635181"/>
              <a:gd name="connsiteY11" fmla="*/ 1128494 h 1325284"/>
              <a:gd name="connsiteX12" fmla="*/ 446418 w 1635181"/>
              <a:gd name="connsiteY12" fmla="*/ 1128494 h 1325284"/>
              <a:gd name="connsiteX13" fmla="*/ 446418 w 1635181"/>
              <a:gd name="connsiteY13" fmla="*/ 1325284 h 1325284"/>
              <a:gd name="connsiteX14" fmla="*/ 128815 w 1635181"/>
              <a:gd name="connsiteY14" fmla="*/ 1325284 h 1325284"/>
              <a:gd name="connsiteX15" fmla="*/ 0 w 1635181"/>
              <a:gd name="connsiteY15" fmla="*/ 1196469 h 1325284"/>
              <a:gd name="connsiteX16" fmla="*/ 0 w 1635181"/>
              <a:gd name="connsiteY16" fmla="*/ 128815 h 1325284"/>
              <a:gd name="connsiteX17" fmla="*/ 128815 w 1635181"/>
              <a:gd name="connsiteY17" fmla="*/ 0 h 132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5181" h="1325284">
                <a:moveTo>
                  <a:pt x="128815" y="0"/>
                </a:moveTo>
                <a:lnTo>
                  <a:pt x="446418" y="0"/>
                </a:lnTo>
                <a:lnTo>
                  <a:pt x="446418" y="196790"/>
                </a:lnTo>
                <a:lnTo>
                  <a:pt x="271683" y="196790"/>
                </a:lnTo>
                <a:cubicBezTo>
                  <a:pt x="215894" y="196790"/>
                  <a:pt x="170668" y="242016"/>
                  <a:pt x="170668" y="297805"/>
                </a:cubicBezTo>
                <a:lnTo>
                  <a:pt x="170668" y="308136"/>
                </a:lnTo>
                <a:lnTo>
                  <a:pt x="1286359" y="308136"/>
                </a:lnTo>
                <a:lnTo>
                  <a:pt x="1635181" y="656958"/>
                </a:lnTo>
                <a:lnTo>
                  <a:pt x="1286359" y="1005780"/>
                </a:lnTo>
                <a:lnTo>
                  <a:pt x="170668" y="1005780"/>
                </a:lnTo>
                <a:lnTo>
                  <a:pt x="170668" y="1027479"/>
                </a:lnTo>
                <a:cubicBezTo>
                  <a:pt x="170668" y="1083268"/>
                  <a:pt x="215894" y="1128494"/>
                  <a:pt x="271683" y="1128494"/>
                </a:cubicBezTo>
                <a:lnTo>
                  <a:pt x="446418" y="1128494"/>
                </a:lnTo>
                <a:lnTo>
                  <a:pt x="446418" y="1325284"/>
                </a:lnTo>
                <a:lnTo>
                  <a:pt x="128815" y="1325284"/>
                </a:lnTo>
                <a:cubicBezTo>
                  <a:pt x="57672" y="1325284"/>
                  <a:pt x="0" y="1267612"/>
                  <a:pt x="0" y="1196469"/>
                </a:cubicBezTo>
                <a:lnTo>
                  <a:pt x="0" y="128815"/>
                </a:lnTo>
                <a:cubicBezTo>
                  <a:pt x="0" y="57672"/>
                  <a:pt x="57672" y="0"/>
                  <a:pt x="128815" y="0"/>
                </a:cubicBezTo>
                <a:close/>
              </a:path>
            </a:pathLst>
          </a:custGeom>
          <a:gradFill flip="none" rotWithShape="1">
            <a:gsLst>
              <a:gs pos="33721">
                <a:schemeClr val="accent1"/>
              </a:gs>
              <a:gs pos="16000">
                <a:schemeClr val="accent1">
                  <a:lumMod val="75000"/>
                </a:schemeClr>
              </a:gs>
              <a:gs pos="0">
                <a:schemeClr val="accent1">
                  <a:lumMod val="60000"/>
                  <a:lumOff val="40000"/>
                </a:schemeClr>
              </a:gs>
            </a:gsLst>
            <a:lin ang="0" scaled="1"/>
            <a:tileRect/>
          </a:gradFill>
          <a:ln>
            <a:noFill/>
          </a:ln>
          <a:effectLst>
            <a:outerShdw blurRad="25400" dist="12700" dir="2700000" algn="tl" rotWithShape="0">
              <a:prstClr val="black">
                <a:alpha val="40000"/>
              </a:prstClr>
            </a:outerShdw>
          </a:effectLst>
          <a:scene3d>
            <a:camera prst="orthographicFront"/>
            <a:lightRig rig="threePt" dir="t"/>
          </a:scene3d>
          <a:sp3d>
            <a:bevelT w="19050" h="635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文本框 69"/>
          <p:cNvSpPr txBox="1"/>
          <p:nvPr/>
        </p:nvSpPr>
        <p:spPr>
          <a:xfrm>
            <a:off x="1193525" y="3292956"/>
            <a:ext cx="5926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prstClr val="white"/>
                </a:solidFill>
                <a:effectLst>
                  <a:innerShdw blurRad="25400" dist="12700" dir="13500000">
                    <a:prstClr val="black">
                      <a:alpha val="50000"/>
                    </a:prstClr>
                  </a:innerShdw>
                </a:effectLst>
                <a:uLnTx/>
                <a:uFillTx/>
                <a:latin typeface="Times New Roman" panose="02020603050405020304" pitchFamily="18" charset="0"/>
                <a:ea typeface="宋体" panose="02010600030101010101" pitchFamily="2" charset="-122"/>
                <a:cs typeface="Times New Roman" panose="02020603050405020304" pitchFamily="18" charset="0"/>
              </a:rPr>
              <a:t>03</a:t>
            </a:r>
            <a:endParaRPr kumimoji="0" lang="zh-CN" altLang="en-US" sz="2800" b="1" i="0" u="none" strike="noStrike" kern="1200" cap="none" spc="0" normalizeH="0" baseline="0" noProof="0" dirty="0">
              <a:ln>
                <a:noFill/>
              </a:ln>
              <a:solidFill>
                <a:prstClr val="white"/>
              </a:solidFill>
              <a:effectLst>
                <a:innerShdw blurRad="25400" dist="12700" dir="13500000">
                  <a:prstClr val="black">
                    <a:alpha val="50000"/>
                  </a:prstClr>
                </a:inn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78" name="文本框 77"/>
          <p:cNvSpPr txBox="1"/>
          <p:nvPr/>
        </p:nvSpPr>
        <p:spPr>
          <a:xfrm>
            <a:off x="2387560" y="2446570"/>
            <a:ext cx="4056720" cy="1969770"/>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455"/>
              </a:spcAft>
              <a:buClrTx/>
              <a:buSzTx/>
              <a:buFontTx/>
              <a:buNone/>
              <a:tabLst/>
              <a:defRPr/>
            </a:pPr>
            <a:r>
              <a:rPr kumimoji="0" lang="en-US" sz="2400" b="1" i="1"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en-US" sz="3200" b="1" i="1"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Hãy</a:t>
            </a:r>
            <a:r>
              <a:rPr kumimoji="0" lang="en-US" sz="3200" b="1" i="1" u="none" strike="noStrike" kern="1200" cap="none" spc="0" normalizeH="0" noProof="0">
                <a:ln>
                  <a:noFill/>
                </a:ln>
                <a:solidFill>
                  <a:prstClr val="black"/>
                </a:solidFill>
                <a:effectLst/>
                <a:uLnTx/>
                <a:uFillTx/>
                <a:latin typeface="Times New Roman" panose="02020603050405020304" pitchFamily="18" charset="0"/>
                <a:ea typeface="Times New Roman" panose="02020603050405020304" pitchFamily="18" charset="0"/>
                <a:cs typeface="+mn-cs"/>
              </a:rPr>
              <a:t> gọi tên các nam châm trong Hình 18.2 dựa theo hình dạng của chúng</a:t>
            </a:r>
            <a:endParaRPr kumimoji="0" lang="vi-VN" sz="32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95" name="文本框 94"/>
          <p:cNvSpPr txBox="1"/>
          <p:nvPr/>
        </p:nvSpPr>
        <p:spPr>
          <a:xfrm>
            <a:off x="1181916" y="4841346"/>
            <a:ext cx="6555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a:ln>
                  <a:noFill/>
                </a:ln>
                <a:solidFill>
                  <a:prstClr val="white"/>
                </a:solidFill>
                <a:effectLst>
                  <a:innerShdw blurRad="25400" dist="12700" dir="13500000">
                    <a:prstClr val="black">
                      <a:alpha val="50000"/>
                    </a:prstClr>
                  </a:innerShdw>
                </a:effectLst>
                <a:uLnTx/>
                <a:uFillTx/>
                <a:latin typeface="Times New Roman" panose="02020603050405020304" pitchFamily="18" charset="0"/>
                <a:ea typeface="宋体" panose="02010600030101010101" pitchFamily="2" charset="-122"/>
                <a:cs typeface="Times New Roman" panose="02020603050405020304" pitchFamily="18" charset="0"/>
              </a:rPr>
              <a:t> *</a:t>
            </a:r>
            <a:endParaRPr kumimoji="0" lang="zh-CN" altLang="en-US" sz="2800" b="1" i="0" u="none" strike="noStrike" kern="1200" cap="none" spc="0" normalizeH="0" baseline="0" noProof="0" dirty="0">
              <a:ln>
                <a:noFill/>
              </a:ln>
              <a:solidFill>
                <a:prstClr val="white"/>
              </a:solidFill>
              <a:effectLst>
                <a:innerShdw blurRad="25400" dist="12700" dir="13500000">
                  <a:prstClr val="black">
                    <a:alpha val="50000"/>
                  </a:prstClr>
                </a:innerShdw>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68" name="标题占位符 1"/>
          <p:cNvSpPr txBox="1"/>
          <p:nvPr/>
        </p:nvSpPr>
        <p:spPr>
          <a:xfrm>
            <a:off x="1478282" y="262919"/>
            <a:ext cx="8580169" cy="550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2000" b="1" i="0" u="none" strike="noStrike" kern="1200" cap="none" spc="0" normalizeH="0" baseline="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QUAN</a:t>
            </a:r>
            <a:r>
              <a:rPr kumimoji="0" lang="en-US" altLang="zh-CN" sz="2000" b="1" i="0" u="none" strike="noStrike" kern="1200" cap="none" spc="0" normalizeH="0" noProof="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SÁT HÌNH DẠNG CỦA NAM CHÂM</a:t>
            </a:r>
            <a:endParaRPr kumimoji="0" lang="zh-CN" altLang="en-US" sz="2000" b="1" i="0" u="none" strike="noStrike" kern="1200" cap="none" spc="0" normalizeH="0" baseline="0" noProof="0" dirty="0">
              <a:ln>
                <a:noFill/>
              </a:ln>
              <a:solidFill>
                <a:srgbClr val="FF0066"/>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pic>
        <p:nvPicPr>
          <p:cNvPr id="44" name="Picture 43">
            <a:extLst>
              <a:ext uri="{FF2B5EF4-FFF2-40B4-BE49-F238E27FC236}">
                <a16:creationId xmlns:a16="http://schemas.microsoft.com/office/drawing/2014/main" id="{BC6995B9-3A05-2B9D-FB31-51D89752A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0737" y="1132865"/>
            <a:ext cx="5117473" cy="5110774"/>
          </a:xfrm>
          <a:prstGeom prst="rect">
            <a:avLst/>
          </a:prstGeom>
        </p:spPr>
      </p:pic>
    </p:spTree>
    <p:extLst>
      <p:ext uri="{BB962C8B-B14F-4D97-AF65-F5344CB8AC3E}">
        <p14:creationId xmlns:p14="http://schemas.microsoft.com/office/powerpoint/2010/main" val="16917500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par>
                          <p:cTn id="15" fill="hold">
                            <p:stCondLst>
                              <p:cond delay="1700"/>
                            </p:stCondLst>
                            <p:childTnLst>
                              <p:par>
                                <p:cTn id="16" presetID="22" presetClass="entr" presetSubtype="4" fill="hold" nodeType="afterEffect">
                                  <p:stCondLst>
                                    <p:cond delay="0"/>
                                  </p:stCondLst>
                                  <p:childTnLst>
                                    <p:set>
                                      <p:cBhvr>
                                        <p:cTn id="17" dur="1" fill="hold">
                                          <p:stCondLst>
                                            <p:cond delay="0"/>
                                          </p:stCondLst>
                                        </p:cTn>
                                        <p:tgtEl>
                                          <p:spTgt spid="105"/>
                                        </p:tgtEl>
                                        <p:attrNameLst>
                                          <p:attrName>style.visibility</p:attrName>
                                        </p:attrNameLst>
                                      </p:cBhvr>
                                      <p:to>
                                        <p:strVal val="visible"/>
                                      </p:to>
                                    </p:set>
                                    <p:animEffect transition="in" filter="wipe(down)">
                                      <p:cBhvr>
                                        <p:cTn id="18" dur="500"/>
                                        <p:tgtEl>
                                          <p:spTgt spid="105"/>
                                        </p:tgtEl>
                                      </p:cBhvr>
                                    </p:animEffect>
                                  </p:childTnLst>
                                </p:cTn>
                              </p:par>
                            </p:childTnLst>
                          </p:cTn>
                        </p:par>
                        <p:par>
                          <p:cTn id="19" fill="hold">
                            <p:stCondLst>
                              <p:cond delay="2200"/>
                            </p:stCondLst>
                            <p:childTnLst>
                              <p:par>
                                <p:cTn id="20" presetID="22" presetClass="entr" presetSubtype="8"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1000"/>
                                        <p:tgtEl>
                                          <p:spTgt spid="66"/>
                                        </p:tgtEl>
                                      </p:cBhvr>
                                    </p:animEffect>
                                  </p:childTnLst>
                                </p:cTn>
                              </p:par>
                            </p:childTnLst>
                          </p:cTn>
                        </p:par>
                        <p:par>
                          <p:cTn id="23" fill="hold">
                            <p:stCondLst>
                              <p:cond delay="3200"/>
                            </p:stCondLst>
                            <p:childTnLst>
                              <p:par>
                                <p:cTn id="24" presetID="22" presetClass="entr" presetSubtype="8"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left)">
                                      <p:cBhvr>
                                        <p:cTn id="26" dur="1000"/>
                                        <p:tgtEl>
                                          <p:spTgt spid="70"/>
                                        </p:tgtEl>
                                      </p:cBhvr>
                                    </p:animEffect>
                                  </p:childTnLst>
                                </p:cTn>
                              </p:par>
                            </p:childTnLst>
                          </p:cTn>
                        </p:par>
                        <p:par>
                          <p:cTn id="27" fill="hold">
                            <p:stCondLst>
                              <p:cond delay="4200"/>
                            </p:stCondLst>
                            <p:childTnLst>
                              <p:par>
                                <p:cTn id="28" presetID="22" presetClass="entr" presetSubtype="8" fill="hold" grpId="0" nodeType="after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wipe(left)">
                                      <p:cBhvr>
                                        <p:cTn id="30" dur="1000"/>
                                        <p:tgtEl>
                                          <p:spTgt spid="95"/>
                                        </p:tgtEl>
                                      </p:cBhvr>
                                    </p:animEffect>
                                  </p:childTnLst>
                                </p:cTn>
                              </p:par>
                            </p:childTnLst>
                          </p:cTn>
                        </p:par>
                        <p:par>
                          <p:cTn id="31" fill="hold">
                            <p:stCondLst>
                              <p:cond delay="52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300"/>
                                        <p:tgtEl>
                                          <p:spTgt spid="78"/>
                                        </p:tgtEl>
                                      </p:cBhvr>
                                    </p:animEffect>
                                    <p:anim calcmode="lin" valueType="num">
                                      <p:cBhvr>
                                        <p:cTn id="40" dur="300" fill="hold"/>
                                        <p:tgtEl>
                                          <p:spTgt spid="78"/>
                                        </p:tgtEl>
                                        <p:attrNameLst>
                                          <p:attrName>ppt_x</p:attrName>
                                        </p:attrNameLst>
                                      </p:cBhvr>
                                      <p:tavLst>
                                        <p:tav tm="0">
                                          <p:val>
                                            <p:strVal val="#ppt_x"/>
                                          </p:val>
                                        </p:tav>
                                        <p:tav tm="100000">
                                          <p:val>
                                            <p:strVal val="#ppt_x"/>
                                          </p:val>
                                        </p:tav>
                                      </p:tavLst>
                                    </p:anim>
                                    <p:anim calcmode="lin" valueType="num">
                                      <p:cBhvr>
                                        <p:cTn id="41"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66" grpId="0" animBg="1"/>
      <p:bldP spid="70" grpId="0"/>
      <p:bldP spid="78" grpId="0"/>
      <p:bldP spid="95"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sp>
        <p:nvSpPr>
          <p:cNvPr id="68" name="标题占位符 1"/>
          <p:cNvSpPr txBox="1"/>
          <p:nvPr/>
        </p:nvSpPr>
        <p:spPr>
          <a:xfrm>
            <a:off x="883920" y="262918"/>
            <a:ext cx="10789920" cy="9105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4000" b="1" i="0" u="none" strike="noStrike" kern="1200" cap="none" spc="0" normalizeH="0" baseline="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QUAN SÁT HÌNH DẠNG CỦA NAM CHÂM</a:t>
            </a:r>
            <a:endParaRPr kumimoji="0" lang="zh-CN"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5" name="Scroll: Vertical 4">
            <a:extLst>
              <a:ext uri="{FF2B5EF4-FFF2-40B4-BE49-F238E27FC236}">
                <a16:creationId xmlns:a16="http://schemas.microsoft.com/office/drawing/2014/main" id="{E4CEB8C7-38B9-80D2-14E4-3896E2ADDAFC}"/>
              </a:ext>
            </a:extLst>
          </p:cNvPr>
          <p:cNvSpPr/>
          <p:nvPr/>
        </p:nvSpPr>
        <p:spPr>
          <a:xfrm>
            <a:off x="320040" y="1173477"/>
            <a:ext cx="6035039" cy="5238722"/>
          </a:xfrm>
          <a:prstGeom prst="verticalScroll">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just">
              <a:spcAft>
                <a:spcPts val="455"/>
              </a:spcAft>
            </a:pPr>
            <a:r>
              <a:rPr lang="en-US" sz="4000">
                <a:effectLst/>
                <a:latin typeface="Times New Roman" panose="02020603050405020304" pitchFamily="18" charset="0"/>
                <a:ea typeface="Times New Roman" panose="02020603050405020304" pitchFamily="18" charset="0"/>
              </a:rPr>
              <a:t>Hình 18.2 </a:t>
            </a:r>
          </a:p>
          <a:p>
            <a:pPr algn="just">
              <a:spcAft>
                <a:spcPts val="455"/>
              </a:spcAft>
            </a:pPr>
            <a:r>
              <a:rPr lang="en-US" sz="4000">
                <a:effectLst/>
                <a:latin typeface="Times New Roman" panose="02020603050405020304" pitchFamily="18" charset="0"/>
                <a:ea typeface="Times New Roman" panose="02020603050405020304" pitchFamily="18" charset="0"/>
              </a:rPr>
              <a:t>a). Nam châm thẳng, b). Nam châm hình chữ U, </a:t>
            </a:r>
          </a:p>
          <a:p>
            <a:pPr algn="just">
              <a:spcAft>
                <a:spcPts val="455"/>
              </a:spcAft>
            </a:pPr>
            <a:r>
              <a:rPr lang="en-US" sz="4000">
                <a:latin typeface="Times New Roman" panose="02020603050405020304" pitchFamily="18" charset="0"/>
                <a:ea typeface="Times New Roman" panose="02020603050405020304" pitchFamily="18" charset="0"/>
              </a:rPr>
              <a:t>c). K</a:t>
            </a:r>
            <a:r>
              <a:rPr lang="en-US" sz="4000">
                <a:effectLst/>
                <a:latin typeface="Times New Roman" panose="02020603050405020304" pitchFamily="18" charset="0"/>
                <a:ea typeface="Times New Roman" panose="02020603050405020304" pitchFamily="18" charset="0"/>
              </a:rPr>
              <a:t>im nam châm, </a:t>
            </a:r>
          </a:p>
          <a:p>
            <a:pPr algn="just">
              <a:spcAft>
                <a:spcPts val="455"/>
              </a:spcAft>
            </a:pPr>
            <a:r>
              <a:rPr lang="en-US" sz="4000">
                <a:effectLst/>
                <a:latin typeface="Times New Roman" panose="02020603050405020304" pitchFamily="18" charset="0"/>
                <a:ea typeface="Times New Roman" panose="02020603050405020304" pitchFamily="18" charset="0"/>
              </a:rPr>
              <a:t>d). Nam châm tròn</a:t>
            </a:r>
            <a:endParaRPr lang="vi-VN" sz="400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45B1AC1-E2B3-2254-FD77-19556A74D7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199" y="1173478"/>
            <a:ext cx="5318761" cy="5238721"/>
          </a:xfrm>
          <a:prstGeom prst="rect">
            <a:avLst/>
          </a:prstGeom>
        </p:spPr>
      </p:pic>
    </p:spTree>
    <p:extLst>
      <p:ext uri="{BB962C8B-B14F-4D97-AF65-F5344CB8AC3E}">
        <p14:creationId xmlns:p14="http://schemas.microsoft.com/office/powerpoint/2010/main" val="431095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000"/>
                                        <p:tgtEl>
                                          <p:spTgt spid="3"/>
                                        </p:tgtEl>
                                      </p:cBhvr>
                                    </p:animEffect>
                                    <p:anim calcmode="lin" valueType="num">
                                      <p:cBhvr>
                                        <p:cTn id="17" dur="2000" fill="hold"/>
                                        <p:tgtEl>
                                          <p:spTgt spid="3"/>
                                        </p:tgtEl>
                                        <p:attrNameLst>
                                          <p:attrName>ppt_w</p:attrName>
                                        </p:attrNameLst>
                                      </p:cBhvr>
                                      <p:tavLst>
                                        <p:tav tm="0" fmla="#ppt_w*sin(2.5*pi*$)">
                                          <p:val>
                                            <p:fltVal val="0"/>
                                          </p:val>
                                        </p:tav>
                                        <p:tav tm="100000">
                                          <p:val>
                                            <p:fltVal val="1"/>
                                          </p:val>
                                        </p:tav>
                                      </p:tavLst>
                                    </p:anim>
                                    <p:anim calcmode="lin" valueType="num">
                                      <p:cBhvr>
                                        <p:cTn id="18"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2076035"/>
            <a:ext cx="3585078" cy="1511955"/>
          </a:xfrm>
          <a:prstGeom prst="rect">
            <a:avLst/>
          </a:prstGeom>
        </p:spPr>
      </p:pic>
      <p:pic>
        <p:nvPicPr>
          <p:cNvPr id="77" name="图片 76"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071034" y="3592899"/>
            <a:ext cx="3585078" cy="1511955"/>
          </a:xfrm>
          <a:prstGeom prst="rect">
            <a:avLst/>
          </a:prstGeom>
        </p:spPr>
      </p:pic>
      <p:sp>
        <p:nvSpPr>
          <p:cNvPr id="68" name="标题占位符 1"/>
          <p:cNvSpPr txBox="1"/>
          <p:nvPr/>
        </p:nvSpPr>
        <p:spPr>
          <a:xfrm>
            <a:off x="883920" y="262918"/>
            <a:ext cx="10789920" cy="9105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800" kern="1200">
                <a:solidFill>
                  <a:schemeClr val="bg1"/>
                </a:solidFill>
                <a:latin typeface="迷你简汉真广标" panose="02010609000101010101" pitchFamily="49" charset="-122"/>
                <a:ea typeface="迷你简汉真广标" panose="02010609000101010101" pitchFamily="49"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zh-CN" sz="4000" b="1" i="0" u="none" strike="noStrike" kern="1200" cap="none" spc="0" normalizeH="0" baseline="0" noProof="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rPr>
              <a:t>    QUAN SÁT HÌNH DẠNG CỦA NAM CHÂM</a:t>
            </a:r>
            <a:endParaRPr kumimoji="0" lang="zh-CN" altLang="en-US" sz="4000" b="1" i="0" u="none" strike="noStrike" kern="1200" cap="none" spc="0" normalizeH="0" baseline="0" noProof="0" dirty="0">
              <a:ln>
                <a:noFill/>
              </a:ln>
              <a:solidFill>
                <a:srgbClr val="FF0000"/>
              </a:solidFill>
              <a:effectLst/>
              <a:uLnTx/>
              <a:uFillTx/>
              <a:latin typeface="Times New Roman" panose="02020603050405020304" pitchFamily="18" charset="0"/>
              <a:ea typeface="方正少儿简体" panose="03000509000000000000" pitchFamily="65" charset="-122"/>
              <a:cs typeface="Times New Roman" panose="02020603050405020304" pitchFamily="18" charset="0"/>
            </a:endParaRPr>
          </a:p>
        </p:txBody>
      </p:sp>
      <p:sp>
        <p:nvSpPr>
          <p:cNvPr id="5" name="Scroll: Vertical 4">
            <a:extLst>
              <a:ext uri="{FF2B5EF4-FFF2-40B4-BE49-F238E27FC236}">
                <a16:creationId xmlns:a16="http://schemas.microsoft.com/office/drawing/2014/main" id="{E4CEB8C7-38B9-80D2-14E4-3896E2ADDAFC}"/>
              </a:ext>
            </a:extLst>
          </p:cNvPr>
          <p:cNvSpPr/>
          <p:nvPr/>
        </p:nvSpPr>
        <p:spPr>
          <a:xfrm>
            <a:off x="518160" y="1173477"/>
            <a:ext cx="11155680" cy="5238722"/>
          </a:xfrm>
          <a:prstGeom prst="verticalScroll">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spcBef>
                <a:spcPts val="320"/>
              </a:spcBef>
            </a:pPr>
            <a:r>
              <a:rPr kumimoji="0" lang="en-US" sz="4800" b="0" i="1"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mn-cs"/>
              </a:rPr>
              <a:t>                       </a:t>
            </a:r>
            <a:r>
              <a:rPr kumimoji="0" lang="en-US" sz="4800" b="1" i="1" u="sng"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mn-cs"/>
              </a:rPr>
              <a:t>Kết luận</a:t>
            </a:r>
            <a:r>
              <a:rPr kumimoji="0" lang="en-US" sz="4800" b="0" i="0"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mn-cs"/>
              </a:rPr>
              <a:t>: </a:t>
            </a:r>
          </a:p>
          <a:p>
            <a:pPr>
              <a:spcBef>
                <a:spcPts val="320"/>
              </a:spcBef>
            </a:pPr>
            <a:r>
              <a:rPr lang="en-US" sz="4800">
                <a:solidFill>
                  <a:prstClr val="white"/>
                </a:solidFill>
                <a:latin typeface=".TMC-Ong Do" pitchFamily="2" charset="0"/>
                <a:ea typeface="Times New Roman" panose="02020603050405020304" pitchFamily="18" charset="0"/>
              </a:rPr>
              <a:t>ý</a:t>
            </a:r>
            <a:r>
              <a:rPr lang="en-US" sz="4800">
                <a:solidFill>
                  <a:prstClr val="white"/>
                </a:solidFill>
                <a:latin typeface="Times New Roman" panose="02020603050405020304" pitchFamily="18" charset="0"/>
                <a:ea typeface="Times New Roman" panose="02020603050405020304" pitchFamily="18" charset="0"/>
              </a:rPr>
              <a:t> </a:t>
            </a:r>
            <a:r>
              <a:rPr lang="en-US" sz="4800" spc="-20">
                <a:effectLst/>
                <a:latin typeface="Times New Roman" panose="02020603050405020304" pitchFamily="18" charset="0"/>
                <a:ea typeface="Times New Roman" panose="02020603050405020304" pitchFamily="18" charset="0"/>
              </a:rPr>
              <a:t>Nam châm là những vật có từ tính.</a:t>
            </a:r>
            <a:endParaRPr lang="vi-VN" sz="4800">
              <a:effectLst/>
              <a:latin typeface="Times New Roman" panose="02020603050405020304" pitchFamily="18" charset="0"/>
              <a:ea typeface="Times New Roman" panose="02020603050405020304" pitchFamily="18" charset="0"/>
            </a:endParaRPr>
          </a:p>
          <a:p>
            <a:pPr>
              <a:spcBef>
                <a:spcPts val="320"/>
              </a:spcBef>
            </a:pPr>
            <a:r>
              <a:rPr lang="en-US" sz="4800" spc="-20">
                <a:effectLst/>
                <a:latin typeface=".TMC-Ong Do" pitchFamily="2" charset="0"/>
                <a:ea typeface="Times New Roman" panose="02020603050405020304" pitchFamily="18" charset="0"/>
              </a:rPr>
              <a:t>ý</a:t>
            </a:r>
            <a:r>
              <a:rPr lang="en-US" sz="4800" spc="-20">
                <a:effectLst/>
                <a:latin typeface="Times New Roman" panose="02020603050405020304" pitchFamily="18" charset="0"/>
                <a:ea typeface="Times New Roman" panose="02020603050405020304" pitchFamily="18" charset="0"/>
              </a:rPr>
              <a:t> Những nam châm có từ tính tồn tại lâu dài được gọi là nam châm vĩnh cửu</a:t>
            </a:r>
            <a:endParaRPr lang="vi-VN" sz="4800">
              <a:effectLst/>
              <a:latin typeface="Times New Roman" panose="02020603050405020304" pitchFamily="18" charset="0"/>
              <a:ea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455"/>
              </a:spcAft>
              <a:buClrTx/>
              <a:buSzTx/>
              <a:buFontTx/>
              <a:buNone/>
              <a:tabLst/>
              <a:defRPr/>
            </a:pPr>
            <a:endParaRPr kumimoji="0" lang="vi-VN" sz="4000" b="0" i="0" u="none" strike="noStrike" kern="1200" cap="none" spc="0" normalizeH="0" baseline="0" noProof="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4358514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
                                        </p:tgtEl>
                                        <p:attrNameLst>
                                          <p:attrName>ppt_y</p:attrName>
                                        </p:attrNameLst>
                                      </p:cBhvr>
                                      <p:tavLst>
                                        <p:tav tm="0">
                                          <p:val>
                                            <p:strVal val="#ppt_y"/>
                                          </p:val>
                                        </p:tav>
                                        <p:tav tm="100000">
                                          <p:val>
                                            <p:strVal val="#ppt_y"/>
                                          </p:val>
                                        </p:tav>
                                      </p:tavLst>
                                    </p:anim>
                                    <p:anim calcmode="lin" valueType="num">
                                      <p:cBhvr>
                                        <p:cTn id="9"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circle(in)">
                                      <p:cBhvr>
                                        <p:cTn id="16" dur="2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2000"/>
                                        <p:tgtEl>
                                          <p:spTgt spid="5">
                                            <p:txEl>
                                              <p:pRg st="1" end="1"/>
                                            </p:txEl>
                                          </p:spTgt>
                                        </p:tgtEl>
                                      </p:cBhvr>
                                    </p:animEffect>
                                    <p:anim calcmode="lin" valueType="num">
                                      <p:cBhvr>
                                        <p:cTn id="22" dur="2000" fill="hold"/>
                                        <p:tgtEl>
                                          <p:spTgt spid="5">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 calcmode="lin" valueType="num">
                                      <p:cBhvr>
                                        <p:cTn id="28"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A_图片 23"/>
          <p:cNvPicPr>
            <a:picLocks noChangeAspect="1"/>
          </p:cNvPicPr>
          <p:nvPr>
            <p:custDataLst>
              <p:tags r:id="rId1"/>
            </p:custDataLst>
          </p:nvPr>
        </p:nvPicPr>
        <p:blipFill>
          <a:blip r:embed="rId24" cstate="print">
            <a:extLst>
              <a:ext uri="{BEBA8EAE-BF5A-486C-A8C5-ECC9F3942E4B}">
                <a14:imgProps xmlns:a14="http://schemas.microsoft.com/office/drawing/2010/main">
                  <a14:imgLayer r:embed="rId25">
                    <a14:imgEffect>
                      <a14:saturation sat="400000"/>
                    </a14:imgEffect>
                  </a14:imgLayer>
                </a14:imgProps>
              </a:ext>
              <a:ext uri="{28A0092B-C50C-407E-A947-70E740481C1C}">
                <a14:useLocalDpi xmlns:a14="http://schemas.microsoft.com/office/drawing/2010/main" val="0"/>
              </a:ext>
            </a:extLst>
          </a:blip>
          <a:stretch>
            <a:fillRect/>
          </a:stretch>
        </p:blipFill>
        <p:spPr>
          <a:xfrm>
            <a:off x="-16103" y="-38499"/>
            <a:ext cx="12208104" cy="6891580"/>
          </a:xfrm>
          <a:prstGeom prst="rect">
            <a:avLst/>
          </a:prstGeom>
          <a:scene3d>
            <a:camera prst="orthographicFront"/>
            <a:lightRig rig="threePt" dir="t"/>
          </a:scene3d>
          <a:sp3d>
            <a:bevelT w="165100" prst="coolSlant"/>
          </a:sp3d>
        </p:spPr>
      </p:pic>
      <p:pic>
        <p:nvPicPr>
          <p:cNvPr id="8" name="PA_图片 7"/>
          <p:cNvPicPr>
            <a:picLocks noChangeAspect="1"/>
          </p:cNvPicPr>
          <p:nvPr>
            <p:custDataLst>
              <p:tags r:id="rId2"/>
            </p:custDataLst>
          </p:nvPr>
        </p:nvPicPr>
        <p:blipFill>
          <a:blip r:embed="rId26">
            <a:extLst>
              <a:ext uri="{28A0092B-C50C-407E-A947-70E740481C1C}">
                <a14:useLocalDpi xmlns:a14="http://schemas.microsoft.com/office/drawing/2010/main" val="0"/>
              </a:ext>
            </a:extLst>
          </a:blip>
          <a:stretch>
            <a:fillRect/>
          </a:stretch>
        </p:blipFill>
        <p:spPr>
          <a:xfrm>
            <a:off x="-16104" y="489195"/>
            <a:ext cx="12162893" cy="6137776"/>
          </a:xfrm>
          <a:prstGeom prst="rect">
            <a:avLst/>
          </a:prstGeom>
        </p:spPr>
      </p:pic>
      <p:pic>
        <p:nvPicPr>
          <p:cNvPr id="10" name="PA_图片 9"/>
          <p:cNvPicPr>
            <a:picLocks noChangeAspect="1"/>
          </p:cNvPicPr>
          <p:nvPr>
            <p:custDataLst>
              <p:tags r:id="rId3"/>
            </p:custDataLst>
          </p:nvPr>
        </p:nvPicPr>
        <p:blipFill>
          <a:blip r:embed="rId27">
            <a:extLst>
              <a:ext uri="{28A0092B-C50C-407E-A947-70E740481C1C}">
                <a14:useLocalDpi xmlns:a14="http://schemas.microsoft.com/office/drawing/2010/main" val="0"/>
              </a:ext>
            </a:extLst>
          </a:blip>
          <a:stretch>
            <a:fillRect/>
          </a:stretch>
        </p:blipFill>
        <p:spPr>
          <a:xfrm>
            <a:off x="-61316" y="325985"/>
            <a:ext cx="11430023" cy="3310135"/>
          </a:xfrm>
          <a:prstGeom prst="rect">
            <a:avLst/>
          </a:prstGeom>
        </p:spPr>
      </p:pic>
      <p:pic>
        <p:nvPicPr>
          <p:cNvPr id="15" name="PA_图片 14"/>
          <p:cNvPicPr>
            <a:picLocks noChangeAspect="1"/>
          </p:cNvPicPr>
          <p:nvPr>
            <p:custDataLst>
              <p:tags r:id="rId4"/>
            </p:custDataLst>
          </p:nvPr>
        </p:nvPicPr>
        <p:blipFill>
          <a:blip r:embed="rId28">
            <a:extLst>
              <a:ext uri="{28A0092B-C50C-407E-A947-70E740481C1C}">
                <a14:useLocalDpi xmlns:a14="http://schemas.microsoft.com/office/drawing/2010/main" val="0"/>
              </a:ext>
            </a:extLst>
          </a:blip>
          <a:stretch>
            <a:fillRect/>
          </a:stretch>
        </p:blipFill>
        <p:spPr>
          <a:xfrm>
            <a:off x="-204542" y="342899"/>
            <a:ext cx="11430023" cy="2944374"/>
          </a:xfrm>
          <a:prstGeom prst="rect">
            <a:avLst/>
          </a:prstGeom>
        </p:spPr>
      </p:pic>
      <p:pic>
        <p:nvPicPr>
          <p:cNvPr id="25" name="PA_图片 24"/>
          <p:cNvPicPr>
            <a:picLocks noChangeAspect="1"/>
          </p:cNvPicPr>
          <p:nvPr>
            <p:custDataLst>
              <p:tags r:id="rId5"/>
            </p:custDataLst>
          </p:nvPr>
        </p:nvPicPr>
        <p:blipFill>
          <a:blip r:embed="rId29" cstate="print">
            <a:extLst>
              <a:ext uri="{28A0092B-C50C-407E-A947-70E740481C1C}">
                <a14:useLocalDpi xmlns:a14="http://schemas.microsoft.com/office/drawing/2010/main" val="0"/>
              </a:ext>
            </a:extLst>
          </a:blip>
          <a:stretch>
            <a:fillRect/>
          </a:stretch>
        </p:blipFill>
        <p:spPr>
          <a:xfrm>
            <a:off x="8634149" y="2221794"/>
            <a:ext cx="1767971" cy="3467371"/>
          </a:xfrm>
          <a:prstGeom prst="rect">
            <a:avLst/>
          </a:prstGeom>
        </p:spPr>
      </p:pic>
      <p:pic>
        <p:nvPicPr>
          <p:cNvPr id="26" name="PA_图片 25"/>
          <p:cNvPicPr>
            <a:picLocks noChangeAspect="1"/>
          </p:cNvPicPr>
          <p:nvPr>
            <p:custDataLst>
              <p:tags r:id="rId6"/>
            </p:custDataLst>
          </p:nvPr>
        </p:nvPicPr>
        <p:blipFill>
          <a:blip r:embed="rId30" cstate="print">
            <a:extLst>
              <a:ext uri="{28A0092B-C50C-407E-A947-70E740481C1C}">
                <a14:useLocalDpi xmlns:a14="http://schemas.microsoft.com/office/drawing/2010/main" val="0"/>
              </a:ext>
            </a:extLst>
          </a:blip>
          <a:stretch>
            <a:fillRect/>
          </a:stretch>
        </p:blipFill>
        <p:spPr>
          <a:xfrm>
            <a:off x="7258263" y="2755976"/>
            <a:ext cx="1265850" cy="1209839"/>
          </a:xfrm>
          <a:prstGeom prst="rect">
            <a:avLst/>
          </a:prstGeom>
        </p:spPr>
      </p:pic>
      <p:pic>
        <p:nvPicPr>
          <p:cNvPr id="27" name="PA_图片 26"/>
          <p:cNvPicPr>
            <a:picLocks noChangeAspect="1"/>
          </p:cNvPicPr>
          <p:nvPr>
            <p:custDataLst>
              <p:tags r:id="rId7"/>
            </p:custDataLst>
          </p:nvPr>
        </p:nvPicPr>
        <p:blipFill>
          <a:blip r:embed="rId31" cstate="print">
            <a:extLst>
              <a:ext uri="{28A0092B-C50C-407E-A947-70E740481C1C}">
                <a14:useLocalDpi xmlns:a14="http://schemas.microsoft.com/office/drawing/2010/main" val="0"/>
              </a:ext>
            </a:extLst>
          </a:blip>
          <a:stretch>
            <a:fillRect/>
          </a:stretch>
        </p:blipFill>
        <p:spPr>
          <a:xfrm>
            <a:off x="4572148" y="2948148"/>
            <a:ext cx="1919601" cy="3207656"/>
          </a:xfrm>
          <a:prstGeom prst="rect">
            <a:avLst/>
          </a:prstGeom>
        </p:spPr>
      </p:pic>
      <p:pic>
        <p:nvPicPr>
          <p:cNvPr id="29" name="PA_图片 28"/>
          <p:cNvPicPr>
            <a:picLocks noChangeAspect="1"/>
          </p:cNvPicPr>
          <p:nvPr>
            <p:custDataLst>
              <p:tags r:id="rId8"/>
            </p:custDataLst>
          </p:nvPr>
        </p:nvPicPr>
        <p:blipFill rotWithShape="1">
          <a:blip r:embed="rId32" cstate="print">
            <a:extLst>
              <a:ext uri="{28A0092B-C50C-407E-A947-70E740481C1C}">
                <a14:useLocalDpi xmlns:a14="http://schemas.microsoft.com/office/drawing/2010/main" val="0"/>
              </a:ext>
            </a:extLst>
          </a:blip>
          <a:srcRect l="28897"/>
          <a:stretch>
            <a:fillRect/>
          </a:stretch>
        </p:blipFill>
        <p:spPr>
          <a:xfrm>
            <a:off x="-1379" y="2159668"/>
            <a:ext cx="2699029" cy="4115371"/>
          </a:xfrm>
          <a:prstGeom prst="rect">
            <a:avLst/>
          </a:prstGeom>
        </p:spPr>
      </p:pic>
      <p:pic>
        <p:nvPicPr>
          <p:cNvPr id="30" name="PA_图片 29"/>
          <p:cNvPicPr>
            <a:picLocks noChangeAspect="1"/>
          </p:cNvPicPr>
          <p:nvPr>
            <p:custDataLst>
              <p:tags r:id="rId9"/>
            </p:custDataLst>
          </p:nvPr>
        </p:nvPicPr>
        <p:blipFill>
          <a:blip r:embed="rId33" cstate="print">
            <a:extLst>
              <a:ext uri="{28A0092B-C50C-407E-A947-70E740481C1C}">
                <a14:useLocalDpi xmlns:a14="http://schemas.microsoft.com/office/drawing/2010/main" val="0"/>
              </a:ext>
            </a:extLst>
          </a:blip>
          <a:stretch>
            <a:fillRect/>
          </a:stretch>
        </p:blipFill>
        <p:spPr>
          <a:xfrm>
            <a:off x="4028" y="5002893"/>
            <a:ext cx="12192000" cy="1902641"/>
          </a:xfrm>
          <a:prstGeom prst="rect">
            <a:avLst/>
          </a:prstGeom>
        </p:spPr>
      </p:pic>
      <p:pic>
        <p:nvPicPr>
          <p:cNvPr id="6" name="PA_图片 5"/>
          <p:cNvPicPr>
            <a:picLocks noChangeAspect="1"/>
          </p:cNvPicPr>
          <p:nvPr>
            <p:custDataLst>
              <p:tags r:id="rId10"/>
            </p:custDataLst>
          </p:nvPr>
        </p:nvPicPr>
        <p:blipFill rotWithShape="1">
          <a:blip r:embed="rId34" cstate="print">
            <a:extLst>
              <a:ext uri="{28A0092B-C50C-407E-A947-70E740481C1C}">
                <a14:useLocalDpi xmlns:a14="http://schemas.microsoft.com/office/drawing/2010/main" val="0"/>
              </a:ext>
            </a:extLst>
          </a:blip>
          <a:srcRect r="17587"/>
          <a:stretch>
            <a:fillRect/>
          </a:stretch>
        </p:blipFill>
        <p:spPr>
          <a:xfrm>
            <a:off x="7546630" y="-37344"/>
            <a:ext cx="4608210" cy="6858000"/>
          </a:xfrm>
          <a:prstGeom prst="rect">
            <a:avLst/>
          </a:prstGeom>
        </p:spPr>
      </p:pic>
      <p:pic>
        <p:nvPicPr>
          <p:cNvPr id="16" name="PA_图片 15"/>
          <p:cNvPicPr>
            <a:picLocks noChangeAspect="1"/>
          </p:cNvPicPr>
          <p:nvPr>
            <p:custDataLst>
              <p:tags r:id="rId11"/>
            </p:custDataLst>
          </p:nvPr>
        </p:nvPicPr>
        <p:blipFill>
          <a:blip r:embed="rId35" cstate="print">
            <a:extLst>
              <a:ext uri="{28A0092B-C50C-407E-A947-70E740481C1C}">
                <a14:useLocalDpi xmlns:a14="http://schemas.microsoft.com/office/drawing/2010/main" val="0"/>
              </a:ext>
            </a:extLst>
          </a:blip>
          <a:stretch>
            <a:fillRect/>
          </a:stretch>
        </p:blipFill>
        <p:spPr>
          <a:xfrm>
            <a:off x="-8052" y="4904763"/>
            <a:ext cx="12192000" cy="1998312"/>
          </a:xfrm>
          <a:prstGeom prst="rect">
            <a:avLst/>
          </a:prstGeom>
        </p:spPr>
      </p:pic>
      <p:pic>
        <p:nvPicPr>
          <p:cNvPr id="28" name="PA_图片 27"/>
          <p:cNvPicPr>
            <a:picLocks noChangeAspect="1"/>
          </p:cNvPicPr>
          <p:nvPr>
            <p:custDataLst>
              <p:tags r:id="rId12"/>
            </p:custDataLst>
          </p:nvPr>
        </p:nvPicPr>
        <p:blipFill>
          <a:blip r:embed="rId36" cstate="print">
            <a:extLst>
              <a:ext uri="{28A0092B-C50C-407E-A947-70E740481C1C}">
                <a14:useLocalDpi xmlns:a14="http://schemas.microsoft.com/office/drawing/2010/main" val="0"/>
              </a:ext>
            </a:extLst>
          </a:blip>
          <a:stretch>
            <a:fillRect/>
          </a:stretch>
        </p:blipFill>
        <p:spPr>
          <a:xfrm>
            <a:off x="-5653" y="4519584"/>
            <a:ext cx="7977300" cy="2356367"/>
          </a:xfrm>
          <a:prstGeom prst="rect">
            <a:avLst/>
          </a:prstGeom>
        </p:spPr>
      </p:pic>
      <p:pic>
        <p:nvPicPr>
          <p:cNvPr id="5" name="PA_图片 4"/>
          <p:cNvPicPr>
            <a:picLocks noChangeAspect="1"/>
          </p:cNvPicPr>
          <p:nvPr>
            <p:custDataLst>
              <p:tags r:id="rId13"/>
            </p:custDataLst>
          </p:nvPr>
        </p:nvPicPr>
        <p:blipFill rotWithShape="1">
          <a:blip r:embed="rId37" cstate="print">
            <a:extLst>
              <a:ext uri="{28A0092B-C50C-407E-A947-70E740481C1C}">
                <a14:useLocalDpi xmlns:a14="http://schemas.microsoft.com/office/drawing/2010/main" val="0"/>
              </a:ext>
            </a:extLst>
          </a:blip>
          <a:srcRect l="9527" b="37127"/>
          <a:stretch>
            <a:fillRect/>
          </a:stretch>
        </p:blipFill>
        <p:spPr>
          <a:xfrm>
            <a:off x="0" y="5173536"/>
            <a:ext cx="5515240" cy="1759550"/>
          </a:xfrm>
          <a:prstGeom prst="rect">
            <a:avLst/>
          </a:prstGeom>
        </p:spPr>
      </p:pic>
      <p:pic>
        <p:nvPicPr>
          <p:cNvPr id="31" name="PA_图片 30"/>
          <p:cNvPicPr>
            <a:picLocks noChangeAspect="1"/>
          </p:cNvPicPr>
          <p:nvPr>
            <p:custDataLst>
              <p:tags r:id="rId14"/>
            </p:custDataLst>
          </p:nvPr>
        </p:nvPicPr>
        <p:blipFill rotWithShape="1">
          <a:blip r:embed="rId38" cstate="print">
            <a:extLst>
              <a:ext uri="{28A0092B-C50C-407E-A947-70E740481C1C}">
                <a14:useLocalDpi xmlns:a14="http://schemas.microsoft.com/office/drawing/2010/main" val="0"/>
              </a:ext>
            </a:extLst>
          </a:blip>
          <a:srcRect b="37297"/>
          <a:stretch>
            <a:fillRect/>
          </a:stretch>
        </p:blipFill>
        <p:spPr>
          <a:xfrm>
            <a:off x="3316061" y="5460011"/>
            <a:ext cx="5055017" cy="1455139"/>
          </a:xfrm>
          <a:prstGeom prst="rect">
            <a:avLst/>
          </a:prstGeom>
        </p:spPr>
      </p:pic>
      <p:pic>
        <p:nvPicPr>
          <p:cNvPr id="7" name="PA_图片 6"/>
          <p:cNvPicPr>
            <a:picLocks noChangeAspect="1"/>
          </p:cNvPicPr>
          <p:nvPr>
            <p:custDataLst>
              <p:tags r:id="rId15"/>
            </p:custDataLst>
          </p:nvPr>
        </p:nvPicPr>
        <p:blipFill>
          <a:blip r:embed="rId39" cstate="print">
            <a:extLst>
              <a:ext uri="{28A0092B-C50C-407E-A947-70E740481C1C}">
                <a14:useLocalDpi xmlns:a14="http://schemas.microsoft.com/office/drawing/2010/main" val="0"/>
              </a:ext>
            </a:extLst>
          </a:blip>
          <a:stretch>
            <a:fillRect/>
          </a:stretch>
        </p:blipFill>
        <p:spPr>
          <a:xfrm>
            <a:off x="8096986" y="4348131"/>
            <a:ext cx="4011008" cy="2612759"/>
          </a:xfrm>
          <a:prstGeom prst="rect">
            <a:avLst/>
          </a:prstGeom>
        </p:spPr>
      </p:pic>
      <p:pic>
        <p:nvPicPr>
          <p:cNvPr id="32" name="PA_图片 31"/>
          <p:cNvPicPr>
            <a:picLocks noChangeAspect="1"/>
          </p:cNvPicPr>
          <p:nvPr>
            <p:custDataLst>
              <p:tags r:id="rId16"/>
            </p:custDataLst>
          </p:nvPr>
        </p:nvPicPr>
        <p:blipFill>
          <a:blip r:embed="rId39" cstate="print">
            <a:extLst>
              <a:ext uri="{28A0092B-C50C-407E-A947-70E740481C1C}">
                <a14:useLocalDpi xmlns:a14="http://schemas.microsoft.com/office/drawing/2010/main" val="0"/>
              </a:ext>
            </a:extLst>
          </a:blip>
          <a:stretch>
            <a:fillRect/>
          </a:stretch>
        </p:blipFill>
        <p:spPr>
          <a:xfrm flipH="1">
            <a:off x="6806113" y="4382786"/>
            <a:ext cx="4011008" cy="2612759"/>
          </a:xfrm>
          <a:prstGeom prst="rect">
            <a:avLst/>
          </a:prstGeom>
        </p:spPr>
      </p:pic>
      <p:pic>
        <p:nvPicPr>
          <p:cNvPr id="35" name="PA_图片 34"/>
          <p:cNvPicPr>
            <a:picLocks noChangeAspect="1"/>
          </p:cNvPicPr>
          <p:nvPr>
            <p:custDataLst>
              <p:tags r:id="rId17"/>
            </p:custDataLst>
          </p:nvPr>
        </p:nvPicPr>
        <p:blipFill>
          <a:blip r:embed="rId40" cstate="print">
            <a:extLst>
              <a:ext uri="{28A0092B-C50C-407E-A947-70E740481C1C}">
                <a14:useLocalDpi xmlns:a14="http://schemas.microsoft.com/office/drawing/2010/main" val="0"/>
              </a:ext>
            </a:extLst>
          </a:blip>
          <a:stretch>
            <a:fillRect/>
          </a:stretch>
        </p:blipFill>
        <p:spPr>
          <a:xfrm rot="2776435" flipH="1">
            <a:off x="3020959" y="2839828"/>
            <a:ext cx="717325" cy="636625"/>
          </a:xfrm>
          <a:prstGeom prst="rect">
            <a:avLst/>
          </a:prstGeom>
        </p:spPr>
      </p:pic>
      <p:pic>
        <p:nvPicPr>
          <p:cNvPr id="36" name="PA_图片 35"/>
          <p:cNvPicPr>
            <a:picLocks noChangeAspect="1"/>
          </p:cNvPicPr>
          <p:nvPr>
            <p:custDataLst>
              <p:tags r:id="rId18"/>
            </p:custDataLst>
          </p:nvPr>
        </p:nvPicPr>
        <p:blipFill>
          <a:blip r:embed="rId41" cstate="print">
            <a:extLst>
              <a:ext uri="{BEBA8EAE-BF5A-486C-A8C5-ECC9F3942E4B}">
                <a14:imgProps xmlns:a14="http://schemas.microsoft.com/office/drawing/2010/main">
                  <a14:imgLayer r:embed="rId42">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263094" y="-40958"/>
            <a:ext cx="3222457" cy="1501993"/>
          </a:xfrm>
          <a:prstGeom prst="rect">
            <a:avLst/>
          </a:prstGeom>
        </p:spPr>
      </p:pic>
      <p:pic>
        <p:nvPicPr>
          <p:cNvPr id="37" name="PA_儿童歌舞 - 小兔采蘑菇(音乐)">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43"/>
          <a:stretch>
            <a:fillRect/>
          </a:stretch>
        </p:blipFill>
        <p:spPr>
          <a:xfrm>
            <a:off x="92075" y="-1476252"/>
            <a:ext cx="609600" cy="609600"/>
          </a:xfrm>
          <a:prstGeom prst="rect">
            <a:avLst/>
          </a:prstGeom>
        </p:spPr>
      </p:pic>
      <p:sp>
        <p:nvSpPr>
          <p:cNvPr id="2" name="TextBox 1"/>
          <p:cNvSpPr txBox="1"/>
          <p:nvPr/>
        </p:nvSpPr>
        <p:spPr>
          <a:xfrm>
            <a:off x="335280" y="942109"/>
            <a:ext cx="11630718"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a:solidFill>
                  <a:srgbClr val="C00000"/>
                </a:solidFill>
                <a:latin typeface="Times New Roman" panose="02020603050405020304" pitchFamily="18" charset="0"/>
                <a:cs typeface="Times New Roman" panose="02020603050405020304" pitchFamily="18" charset="0"/>
              </a:rPr>
              <a:t>TIẾT HỌC HÔM NAY ĐẾN ĐÂY LÀ KẾT THÚC </a:t>
            </a:r>
            <a:endParaRPr kumimoji="0" lang="en-US" sz="72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3" name="TextBox 2"/>
          <p:cNvSpPr txBox="1"/>
          <p:nvPr/>
        </p:nvSpPr>
        <p:spPr>
          <a:xfrm>
            <a:off x="2025187" y="3715047"/>
            <a:ext cx="879193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2060"/>
                </a:solidFill>
                <a:effectLst/>
                <a:uLnTx/>
                <a:uFillTx/>
                <a:latin typeface="Times New Roman" panose="02020603050405020304" pitchFamily="18" charset="0"/>
                <a:ea typeface="+mn-ea"/>
                <a:cs typeface="Times New Roman" panose="02020603050405020304" pitchFamily="18" charset="0"/>
              </a:rPr>
              <a:t>HẸN</a:t>
            </a:r>
            <a:r>
              <a:rPr kumimoji="0" lang="en-US" sz="4800" b="1" i="0" u="none" strike="noStrike" kern="1200" cap="none" spc="0" normalizeH="0" noProof="0">
                <a:ln>
                  <a:noFill/>
                </a:ln>
                <a:solidFill>
                  <a:srgbClr val="002060"/>
                </a:solidFill>
                <a:effectLst/>
                <a:uLnTx/>
                <a:uFillTx/>
                <a:latin typeface="Times New Roman" panose="02020603050405020304" pitchFamily="18" charset="0"/>
                <a:ea typeface="+mn-ea"/>
                <a:cs typeface="Times New Roman" panose="02020603050405020304" pitchFamily="18" charset="0"/>
              </a:rPr>
              <a:t> GẶP LẠI CÁC EM VÀO    TIẾT HỌC SAU!</a:t>
            </a:r>
            <a:endParaRPr kumimoji="0" lang="en-US" sz="4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837190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211" fill="hold"/>
                                        <p:tgtEl>
                                          <p:spTgt spid="37"/>
                                        </p:tgtEl>
                                      </p:cBhvr>
                                    </p:cmd>
                                  </p:childTnLst>
                                </p:cTn>
                              </p:par>
                              <p:par>
                                <p:cTn id="7" presetID="22" presetClass="entr" presetSubtype="4"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down)">
                                      <p:cBhvr>
                                        <p:cTn id="9" dur="1000"/>
                                        <p:tgtEl>
                                          <p:spTgt spid="8"/>
                                        </p:tgtEl>
                                      </p:cBhvr>
                                    </p:animEffect>
                                  </p:childTnLst>
                                </p:cTn>
                              </p:par>
                              <p:par>
                                <p:cTn id="10" presetID="47"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500"/>
                                        <p:tgtEl>
                                          <p:spTgt spid="30"/>
                                        </p:tgtEl>
                                      </p:cBhvr>
                                    </p:animEffect>
                                    <p:anim calcmode="lin" valueType="num">
                                      <p:cBhvr>
                                        <p:cTn id="18" dur="1500" fill="hold"/>
                                        <p:tgtEl>
                                          <p:spTgt spid="30"/>
                                        </p:tgtEl>
                                        <p:attrNameLst>
                                          <p:attrName>ppt_x</p:attrName>
                                        </p:attrNameLst>
                                      </p:cBhvr>
                                      <p:tavLst>
                                        <p:tav tm="0">
                                          <p:val>
                                            <p:strVal val="#ppt_x"/>
                                          </p:val>
                                        </p:tav>
                                        <p:tav tm="100000">
                                          <p:val>
                                            <p:strVal val="#ppt_x"/>
                                          </p:val>
                                        </p:tav>
                                      </p:tavLst>
                                    </p:anim>
                                    <p:anim calcmode="lin" valueType="num">
                                      <p:cBhvr>
                                        <p:cTn id="19" dur="15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500"/>
                                        <p:tgtEl>
                                          <p:spTgt spid="16"/>
                                        </p:tgtEl>
                                      </p:cBhvr>
                                    </p:animEffect>
                                    <p:anim calcmode="lin" valueType="num">
                                      <p:cBhvr>
                                        <p:cTn id="23" dur="1500" fill="hold"/>
                                        <p:tgtEl>
                                          <p:spTgt spid="16"/>
                                        </p:tgtEl>
                                        <p:attrNameLst>
                                          <p:attrName>ppt_x</p:attrName>
                                        </p:attrNameLst>
                                      </p:cBhvr>
                                      <p:tavLst>
                                        <p:tav tm="0">
                                          <p:val>
                                            <p:strVal val="#ppt_x"/>
                                          </p:val>
                                        </p:tav>
                                        <p:tav tm="100000">
                                          <p:val>
                                            <p:strVal val="#ppt_x"/>
                                          </p:val>
                                        </p:tav>
                                      </p:tavLst>
                                    </p:anim>
                                    <p:anim calcmode="lin" valueType="num">
                                      <p:cBhvr>
                                        <p:cTn id="24" dur="15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500"/>
                                        <p:tgtEl>
                                          <p:spTgt spid="28"/>
                                        </p:tgtEl>
                                      </p:cBhvr>
                                    </p:animEffect>
                                    <p:anim calcmode="lin" valueType="num">
                                      <p:cBhvr>
                                        <p:cTn id="28" dur="1500" fill="hold"/>
                                        <p:tgtEl>
                                          <p:spTgt spid="28"/>
                                        </p:tgtEl>
                                        <p:attrNameLst>
                                          <p:attrName>ppt_x</p:attrName>
                                        </p:attrNameLst>
                                      </p:cBhvr>
                                      <p:tavLst>
                                        <p:tav tm="0">
                                          <p:val>
                                            <p:strVal val="#ppt_x"/>
                                          </p:val>
                                        </p:tav>
                                        <p:tav tm="100000">
                                          <p:val>
                                            <p:strVal val="#ppt_x"/>
                                          </p:val>
                                        </p:tav>
                                      </p:tavLst>
                                    </p:anim>
                                    <p:anim calcmode="lin" valueType="num">
                                      <p:cBhvr>
                                        <p:cTn id="29" dur="15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117211"/>
                            </p:stCondLst>
                            <p:childTnLst>
                              <p:par>
                                <p:cTn id="31" presetID="4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500"/>
                                        <p:tgtEl>
                                          <p:spTgt spid="5"/>
                                        </p:tgtEl>
                                      </p:cBhvr>
                                    </p:animEffect>
                                    <p:anim calcmode="lin" valueType="num">
                                      <p:cBhvr>
                                        <p:cTn id="34" dur="1500" fill="hold"/>
                                        <p:tgtEl>
                                          <p:spTgt spid="5"/>
                                        </p:tgtEl>
                                        <p:attrNameLst>
                                          <p:attrName>ppt_x</p:attrName>
                                        </p:attrNameLst>
                                      </p:cBhvr>
                                      <p:tavLst>
                                        <p:tav tm="0">
                                          <p:val>
                                            <p:strVal val="#ppt_x"/>
                                          </p:val>
                                        </p:tav>
                                        <p:tav tm="100000">
                                          <p:val>
                                            <p:strVal val="#ppt_x"/>
                                          </p:val>
                                        </p:tav>
                                      </p:tavLst>
                                    </p:anim>
                                    <p:anim calcmode="lin" valueType="num">
                                      <p:cBhvr>
                                        <p:cTn id="35" dur="15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118711"/>
                            </p:stCondLst>
                            <p:childTnLst>
                              <p:par>
                                <p:cTn id="37" presetID="42"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500"/>
                                        <p:tgtEl>
                                          <p:spTgt spid="31"/>
                                        </p:tgtEl>
                                      </p:cBhvr>
                                    </p:animEffect>
                                    <p:anim calcmode="lin" valueType="num">
                                      <p:cBhvr>
                                        <p:cTn id="40" dur="1500" fill="hold"/>
                                        <p:tgtEl>
                                          <p:spTgt spid="31"/>
                                        </p:tgtEl>
                                        <p:attrNameLst>
                                          <p:attrName>ppt_x</p:attrName>
                                        </p:attrNameLst>
                                      </p:cBhvr>
                                      <p:tavLst>
                                        <p:tav tm="0">
                                          <p:val>
                                            <p:strVal val="#ppt_x"/>
                                          </p:val>
                                        </p:tav>
                                        <p:tav tm="100000">
                                          <p:val>
                                            <p:strVal val="#ppt_x"/>
                                          </p:val>
                                        </p:tav>
                                      </p:tavLst>
                                    </p:anim>
                                    <p:anim calcmode="lin" valueType="num">
                                      <p:cBhvr>
                                        <p:cTn id="41" dur="1500" fill="hold"/>
                                        <p:tgtEl>
                                          <p:spTgt spid="31"/>
                                        </p:tgtEl>
                                        <p:attrNameLst>
                                          <p:attrName>ppt_y</p:attrName>
                                        </p:attrNameLst>
                                      </p:cBhvr>
                                      <p:tavLst>
                                        <p:tav tm="0">
                                          <p:val>
                                            <p:strVal val="#ppt_y+.1"/>
                                          </p:val>
                                        </p:tav>
                                        <p:tav tm="100000">
                                          <p:val>
                                            <p:strVal val="#ppt_y"/>
                                          </p:val>
                                        </p:tav>
                                      </p:tavLst>
                                    </p:anim>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Effect transition="in" filter="fade">
                                      <p:cBhvr>
                                        <p:cTn id="46" dur="1000"/>
                                        <p:tgtEl>
                                          <p:spTgt spid="7"/>
                                        </p:tgtEl>
                                      </p:cBhvr>
                                    </p:animEffect>
                                  </p:childTnLst>
                                </p:cTn>
                              </p:par>
                              <p:par>
                                <p:cTn id="47" presetID="53" presetClass="entr" presetSubtype="16"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Effect transition="in" filter="fade">
                                      <p:cBhvr>
                                        <p:cTn id="51" dur="1000"/>
                                        <p:tgtEl>
                                          <p:spTgt spid="32"/>
                                        </p:tgtEl>
                                      </p:cBhvr>
                                    </p:animEffect>
                                  </p:childTnLst>
                                </p:cTn>
                              </p:par>
                            </p:childTnLst>
                          </p:cTn>
                        </p:par>
                        <p:par>
                          <p:cTn id="52" fill="hold">
                            <p:stCondLst>
                              <p:cond delay="120211"/>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500"/>
                                        <p:tgtEl>
                                          <p:spTgt spid="29"/>
                                        </p:tgtEl>
                                      </p:cBhvr>
                                    </p:animEffect>
                                    <p:anim calcmode="lin" valueType="num">
                                      <p:cBhvr>
                                        <p:cTn id="56" dur="1500" fill="hold"/>
                                        <p:tgtEl>
                                          <p:spTgt spid="29"/>
                                        </p:tgtEl>
                                        <p:attrNameLst>
                                          <p:attrName>ppt_x</p:attrName>
                                        </p:attrNameLst>
                                      </p:cBhvr>
                                      <p:tavLst>
                                        <p:tav tm="0">
                                          <p:val>
                                            <p:strVal val="#ppt_x"/>
                                          </p:val>
                                        </p:tav>
                                        <p:tav tm="100000">
                                          <p:val>
                                            <p:strVal val="#ppt_x"/>
                                          </p:val>
                                        </p:tav>
                                      </p:tavLst>
                                    </p:anim>
                                    <p:anim calcmode="lin" valueType="num">
                                      <p:cBhvr>
                                        <p:cTn id="57" dur="1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121711"/>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500"/>
                                        <p:tgtEl>
                                          <p:spTgt spid="27"/>
                                        </p:tgtEl>
                                      </p:cBhvr>
                                    </p:animEffect>
                                    <p:anim calcmode="lin" valueType="num">
                                      <p:cBhvr>
                                        <p:cTn id="62" dur="1500" fill="hold"/>
                                        <p:tgtEl>
                                          <p:spTgt spid="27"/>
                                        </p:tgtEl>
                                        <p:attrNameLst>
                                          <p:attrName>ppt_x</p:attrName>
                                        </p:attrNameLst>
                                      </p:cBhvr>
                                      <p:tavLst>
                                        <p:tav tm="0">
                                          <p:val>
                                            <p:strVal val="#ppt_x"/>
                                          </p:val>
                                        </p:tav>
                                        <p:tav tm="100000">
                                          <p:val>
                                            <p:strVal val="#ppt_x"/>
                                          </p:val>
                                        </p:tav>
                                      </p:tavLst>
                                    </p:anim>
                                    <p:anim calcmode="lin" valueType="num">
                                      <p:cBhvr>
                                        <p:cTn id="63" dur="15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123211"/>
                            </p:stCondLst>
                            <p:childTnLst>
                              <p:par>
                                <p:cTn id="65" presetID="42" presetClass="entr" presetSubtype="0"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500"/>
                                        <p:tgtEl>
                                          <p:spTgt spid="6"/>
                                        </p:tgtEl>
                                      </p:cBhvr>
                                    </p:animEffect>
                                    <p:anim calcmode="lin" valueType="num">
                                      <p:cBhvr>
                                        <p:cTn id="68" dur="1500" fill="hold"/>
                                        <p:tgtEl>
                                          <p:spTgt spid="6"/>
                                        </p:tgtEl>
                                        <p:attrNameLst>
                                          <p:attrName>ppt_x</p:attrName>
                                        </p:attrNameLst>
                                      </p:cBhvr>
                                      <p:tavLst>
                                        <p:tav tm="0">
                                          <p:val>
                                            <p:strVal val="#ppt_x"/>
                                          </p:val>
                                        </p:tav>
                                        <p:tav tm="100000">
                                          <p:val>
                                            <p:strVal val="#ppt_x"/>
                                          </p:val>
                                        </p:tav>
                                      </p:tavLst>
                                    </p:anim>
                                    <p:anim calcmode="lin" valueType="num">
                                      <p:cBhvr>
                                        <p:cTn id="69" dur="1500" fill="hold"/>
                                        <p:tgtEl>
                                          <p:spTgt spid="6"/>
                                        </p:tgtEl>
                                        <p:attrNameLst>
                                          <p:attrName>ppt_y</p:attrName>
                                        </p:attrNameLst>
                                      </p:cBhvr>
                                      <p:tavLst>
                                        <p:tav tm="0">
                                          <p:val>
                                            <p:strVal val="#ppt_y+.1"/>
                                          </p:val>
                                        </p:tav>
                                        <p:tav tm="100000">
                                          <p:val>
                                            <p:strVal val="#ppt_y"/>
                                          </p:val>
                                        </p:tav>
                                      </p:tavLst>
                                    </p:anim>
                                  </p:childTnLst>
                                </p:cTn>
                              </p:par>
                            </p:childTnLst>
                          </p:cTn>
                        </p:par>
                        <p:par>
                          <p:cTn id="70" fill="hold">
                            <p:stCondLst>
                              <p:cond delay="124711"/>
                            </p:stCondLst>
                            <p:childTnLst>
                              <p:par>
                                <p:cTn id="71" presetID="22" presetClass="entr" presetSubtype="8"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1500"/>
                                        <p:tgtEl>
                                          <p:spTgt spid="10"/>
                                        </p:tgtEl>
                                      </p:cBhvr>
                                    </p:animEffect>
                                  </p:childTnLst>
                                  <p:subTnLst>
                                    <p:audio>
                                      <p:cMediaNode>
                                        <p:cTn display="0" masterRel="sameClick">
                                          <p:stCondLst>
                                            <p:cond evt="begin" delay="0">
                                              <p:tn val="71"/>
                                            </p:cond>
                                          </p:stCondLst>
                                          <p:endCondLst>
                                            <p:cond evt="onStopAudio" delay="0">
                                              <p:tgtEl>
                                                <p:sldTgt/>
                                              </p:tgtEl>
                                            </p:cond>
                                          </p:endCondLst>
                                        </p:cTn>
                                        <p:tgtEl>
                                          <p:sndTgt r:embed="rId23" name="chimes.wav"/>
                                        </p:tgtEl>
                                      </p:cMediaNode>
                                    </p:audio>
                                  </p:subTnLst>
                                </p:cTn>
                              </p:par>
                            </p:childTnLst>
                          </p:cTn>
                        </p:par>
                        <p:par>
                          <p:cTn id="74" fill="hold">
                            <p:stCondLst>
                              <p:cond delay="126211"/>
                            </p:stCondLst>
                            <p:childTnLst>
                              <p:par>
                                <p:cTn id="75" presetID="2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1500"/>
                                        <p:tgtEl>
                                          <p:spTgt spid="15"/>
                                        </p:tgtEl>
                                      </p:cBhvr>
                                    </p:animEffect>
                                  </p:childTnLst>
                                  <p:subTnLst>
                                    <p:audio>
                                      <p:cMediaNode>
                                        <p:cTn display="0" masterRel="sameClick">
                                          <p:stCondLst>
                                            <p:cond evt="begin" delay="0">
                                              <p:tn val="75"/>
                                            </p:cond>
                                          </p:stCondLst>
                                          <p:endCondLst>
                                            <p:cond evt="onStopAudio" delay="0">
                                              <p:tgtEl>
                                                <p:sldTgt/>
                                              </p:tgtEl>
                                            </p:cond>
                                          </p:endCondLst>
                                        </p:cTn>
                                        <p:tgtEl>
                                          <p:sndTgt r:embed="rId23" name="chimes.wav"/>
                                        </p:tgtEl>
                                      </p:cMediaNode>
                                    </p:audio>
                                  </p:subTnLst>
                                </p:cTn>
                              </p:par>
                            </p:childTnLst>
                          </p:cTn>
                        </p:par>
                        <p:par>
                          <p:cTn id="78" fill="hold">
                            <p:stCondLst>
                              <p:cond delay="127711"/>
                            </p:stCondLst>
                            <p:childTnLst>
                              <p:par>
                                <p:cTn id="79" presetID="42" presetClass="entr" presetSubtype="0"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1000"/>
                                        <p:tgtEl>
                                          <p:spTgt spid="25"/>
                                        </p:tgtEl>
                                      </p:cBhvr>
                                    </p:animEffect>
                                    <p:anim calcmode="lin" valueType="num">
                                      <p:cBhvr>
                                        <p:cTn id="82" dur="1000" fill="hold"/>
                                        <p:tgtEl>
                                          <p:spTgt spid="25"/>
                                        </p:tgtEl>
                                        <p:attrNameLst>
                                          <p:attrName>ppt_x</p:attrName>
                                        </p:attrNameLst>
                                      </p:cBhvr>
                                      <p:tavLst>
                                        <p:tav tm="0">
                                          <p:val>
                                            <p:strVal val="#ppt_x"/>
                                          </p:val>
                                        </p:tav>
                                        <p:tav tm="100000">
                                          <p:val>
                                            <p:strVal val="#ppt_x"/>
                                          </p:val>
                                        </p:tav>
                                      </p:tavLst>
                                    </p:anim>
                                    <p:anim calcmode="lin" valueType="num">
                                      <p:cBhvr>
                                        <p:cTn id="83" dur="1000" fill="hold"/>
                                        <p:tgtEl>
                                          <p:spTgt spid="25"/>
                                        </p:tgtEl>
                                        <p:attrNameLst>
                                          <p:attrName>ppt_y</p:attrName>
                                        </p:attrNameLst>
                                      </p:cBhvr>
                                      <p:tavLst>
                                        <p:tav tm="0">
                                          <p:val>
                                            <p:strVal val="#ppt_y+.1"/>
                                          </p:val>
                                        </p:tav>
                                        <p:tav tm="100000">
                                          <p:val>
                                            <p:strVal val="#ppt_y"/>
                                          </p:val>
                                        </p:tav>
                                      </p:tavLst>
                                    </p:anim>
                                  </p:childTnLst>
                                </p:cTn>
                              </p:par>
                              <p:par>
                                <p:cTn id="84" presetID="15" presetClass="entr" presetSubtype="0" fill="hold" nodeType="with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ppt_w</p:attrName>
                                        </p:attrNameLst>
                                      </p:cBhvr>
                                      <p:tavLst>
                                        <p:tav tm="0">
                                          <p:val>
                                            <p:fltVal val="0"/>
                                          </p:val>
                                        </p:tav>
                                        <p:tav tm="100000">
                                          <p:val>
                                            <p:strVal val="#ppt_w"/>
                                          </p:val>
                                        </p:tav>
                                      </p:tavLst>
                                    </p:anim>
                                    <p:anim calcmode="lin" valueType="num">
                                      <p:cBhvr>
                                        <p:cTn id="87" dur="1000" fill="hold"/>
                                        <p:tgtEl>
                                          <p:spTgt spid="26"/>
                                        </p:tgtEl>
                                        <p:attrNameLst>
                                          <p:attrName>ppt_h</p:attrName>
                                        </p:attrNameLst>
                                      </p:cBhvr>
                                      <p:tavLst>
                                        <p:tav tm="0">
                                          <p:val>
                                            <p:fltVal val="0"/>
                                          </p:val>
                                        </p:tav>
                                        <p:tav tm="100000">
                                          <p:val>
                                            <p:strVal val="#ppt_h"/>
                                          </p:val>
                                        </p:tav>
                                      </p:tavLst>
                                    </p:anim>
                                    <p:anim calcmode="lin" valueType="num">
                                      <p:cBhvr>
                                        <p:cTn id="88"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90" fill="hold">
                            <p:stCondLst>
                              <p:cond delay="128711"/>
                            </p:stCondLst>
                            <p:childTnLst>
                              <p:par>
                                <p:cTn id="91" presetID="10" presetClass="entr" presetSubtype="0" fill="hold"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childTnLst>
                          </p:cTn>
                        </p:par>
                        <p:par>
                          <p:cTn id="94" fill="hold">
                            <p:stCondLst>
                              <p:cond delay="129211"/>
                            </p:stCondLst>
                            <p:childTnLst>
                              <p:par>
                                <p:cTn id="95" presetID="32" presetClass="emph" presetSubtype="0" repeatCount="3000" fill="hold" nodeType="afterEffect">
                                  <p:stCondLst>
                                    <p:cond delay="0"/>
                                  </p:stCondLst>
                                  <p:childTnLst>
                                    <p:animRot by="120000">
                                      <p:cBhvr>
                                        <p:cTn id="96" dur="50" fill="hold">
                                          <p:stCondLst>
                                            <p:cond delay="0"/>
                                          </p:stCondLst>
                                        </p:cTn>
                                        <p:tgtEl>
                                          <p:spTgt spid="26"/>
                                        </p:tgtEl>
                                        <p:attrNameLst>
                                          <p:attrName>r</p:attrName>
                                        </p:attrNameLst>
                                      </p:cBhvr>
                                    </p:animRot>
                                    <p:animRot by="-240000">
                                      <p:cBhvr>
                                        <p:cTn id="97" dur="100" fill="hold">
                                          <p:stCondLst>
                                            <p:cond delay="100"/>
                                          </p:stCondLst>
                                        </p:cTn>
                                        <p:tgtEl>
                                          <p:spTgt spid="26"/>
                                        </p:tgtEl>
                                        <p:attrNameLst>
                                          <p:attrName>r</p:attrName>
                                        </p:attrNameLst>
                                      </p:cBhvr>
                                    </p:animRot>
                                    <p:animRot by="240000">
                                      <p:cBhvr>
                                        <p:cTn id="98" dur="100" fill="hold">
                                          <p:stCondLst>
                                            <p:cond delay="200"/>
                                          </p:stCondLst>
                                        </p:cTn>
                                        <p:tgtEl>
                                          <p:spTgt spid="26"/>
                                        </p:tgtEl>
                                        <p:attrNameLst>
                                          <p:attrName>r</p:attrName>
                                        </p:attrNameLst>
                                      </p:cBhvr>
                                    </p:animRot>
                                    <p:animRot by="-240000">
                                      <p:cBhvr>
                                        <p:cTn id="99" dur="100" fill="hold">
                                          <p:stCondLst>
                                            <p:cond delay="300"/>
                                          </p:stCondLst>
                                        </p:cTn>
                                        <p:tgtEl>
                                          <p:spTgt spid="26"/>
                                        </p:tgtEl>
                                        <p:attrNameLst>
                                          <p:attrName>r</p:attrName>
                                        </p:attrNameLst>
                                      </p:cBhvr>
                                    </p:animRot>
                                    <p:animRot by="120000">
                                      <p:cBhvr>
                                        <p:cTn id="100" dur="100" fill="hold">
                                          <p:stCondLst>
                                            <p:cond delay="400"/>
                                          </p:stCondLst>
                                        </p:cTn>
                                        <p:tgtEl>
                                          <p:spTgt spid="26"/>
                                        </p:tgtEl>
                                        <p:attrNameLst>
                                          <p:attrName>r</p:attrName>
                                        </p:attrNameLst>
                                      </p:cBhvr>
                                    </p:animRot>
                                  </p:childTnLst>
                                </p:cTn>
                              </p:par>
                            </p:childTnLst>
                          </p:cTn>
                        </p:par>
                        <p:par>
                          <p:cTn id="101" fill="hold">
                            <p:stCondLst>
                              <p:cond delay="130711"/>
                            </p:stCondLst>
                            <p:childTnLst>
                              <p:par>
                                <p:cTn id="102" presetID="21" presetClass="entr" presetSubtype="1" fill="hold" grpId="0" nodeType="afterEffect">
                                  <p:stCondLst>
                                    <p:cond delay="0"/>
                                  </p:stCondLst>
                                  <p:childTnLst>
                                    <p:set>
                                      <p:cBhvr>
                                        <p:cTn id="103" dur="1" fill="hold">
                                          <p:stCondLst>
                                            <p:cond delay="0"/>
                                          </p:stCondLst>
                                        </p:cTn>
                                        <p:tgtEl>
                                          <p:spTgt spid="2"/>
                                        </p:tgtEl>
                                        <p:attrNameLst>
                                          <p:attrName>style.visibility</p:attrName>
                                        </p:attrNameLst>
                                      </p:cBhvr>
                                      <p:to>
                                        <p:strVal val="visible"/>
                                      </p:to>
                                    </p:set>
                                    <p:animEffect transition="in" filter="wheel(1)">
                                      <p:cBhvr>
                                        <p:cTn id="104" dur="2000"/>
                                        <p:tgtEl>
                                          <p:spTgt spid="2"/>
                                        </p:tgtEl>
                                      </p:cBhvr>
                                    </p:animEffect>
                                  </p:childTnLst>
                                </p:cTn>
                              </p:par>
                            </p:childTnLst>
                          </p:cTn>
                        </p:par>
                        <p:par>
                          <p:cTn id="105" fill="hold">
                            <p:stCondLst>
                              <p:cond delay="132711"/>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3"/>
                                        </p:tgtEl>
                                        <p:attrNameLst>
                                          <p:attrName>style.visibility</p:attrName>
                                        </p:attrNameLst>
                                      </p:cBhvr>
                                      <p:to>
                                        <p:strVal val="visible"/>
                                      </p:to>
                                    </p:set>
                                    <p:anim calcmode="lin" valueType="num">
                                      <p:cBhvr>
                                        <p:cTn id="10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3"/>
                                        </p:tgtEl>
                                        <p:attrNameLst>
                                          <p:attrName>ppt_y</p:attrName>
                                        </p:attrNameLst>
                                      </p:cBhvr>
                                      <p:tavLst>
                                        <p:tav tm="0">
                                          <p:val>
                                            <p:strVal val="#ppt_y"/>
                                          </p:val>
                                        </p:tav>
                                        <p:tav tm="100000">
                                          <p:val>
                                            <p:strVal val="#ppt_y"/>
                                          </p:val>
                                        </p:tav>
                                      </p:tavLst>
                                    </p:anim>
                                    <p:anim calcmode="lin" valueType="num">
                                      <p:cBhvr>
                                        <p:cTn id="11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3"/>
                                        </p:tgtEl>
                                      </p:cBhvr>
                                    </p:animEffect>
                                  </p:childTnLst>
                                </p:cTn>
                              </p:par>
                            </p:childTnLst>
                          </p:cTn>
                        </p:par>
                      </p:childTnLst>
                    </p:cTn>
                  </p:par>
                  <p:par>
                    <p:cTn id="113" fill="hold">
                      <p:stCondLst>
                        <p:cond delay="indefinite"/>
                      </p:stCondLst>
                      <p:childTnLst>
                        <p:par>
                          <p:cTn id="114" fill="hold">
                            <p:stCondLst>
                              <p:cond delay="0"/>
                            </p:stCondLst>
                            <p:childTnLst>
                              <p:par>
                                <p:cTn id="115" presetID="45" presetClass="entr" presetSubtype="0" fill="hold" nodeType="clickEffect">
                                  <p:stCondLst>
                                    <p:cond delay="0"/>
                                  </p:stCondLst>
                                  <p:childTnLst>
                                    <p:set>
                                      <p:cBhvr>
                                        <p:cTn id="116" dur="1" fill="hold">
                                          <p:stCondLst>
                                            <p:cond delay="0"/>
                                          </p:stCondLst>
                                        </p:cTn>
                                        <p:tgtEl>
                                          <p:spTgt spid="2">
                                            <p:txEl>
                                              <p:pRg st="0" end="0"/>
                                            </p:txEl>
                                          </p:spTgt>
                                        </p:tgtEl>
                                        <p:attrNameLst>
                                          <p:attrName>style.visibility</p:attrName>
                                        </p:attrNameLst>
                                      </p:cBhvr>
                                      <p:to>
                                        <p:strVal val="visible"/>
                                      </p:to>
                                    </p:set>
                                    <p:animEffect transition="in" filter="fade">
                                      <p:cBhvr>
                                        <p:cTn id="117" dur="2000"/>
                                        <p:tgtEl>
                                          <p:spTgt spid="2">
                                            <p:txEl>
                                              <p:pRg st="0" end="0"/>
                                            </p:txEl>
                                          </p:spTgt>
                                        </p:tgtEl>
                                      </p:cBhvr>
                                    </p:animEffect>
                                    <p:anim calcmode="lin" valueType="num">
                                      <p:cBhvr>
                                        <p:cTn id="118"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19"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20" fill="hold">
                      <p:stCondLst>
                        <p:cond delay="indefinite"/>
                      </p:stCondLst>
                      <p:childTnLst>
                        <p:par>
                          <p:cTn id="121" fill="hold">
                            <p:stCondLst>
                              <p:cond delay="0"/>
                            </p:stCondLst>
                            <p:childTnLst>
                              <p:par>
                                <p:cTn id="122" presetID="6" presetClass="emph" presetSubtype="0" fill="hold" nodeType="clickEffect">
                                  <p:stCondLst>
                                    <p:cond delay="0"/>
                                  </p:stCondLst>
                                  <p:childTnLst>
                                    <p:animScale>
                                      <p:cBhvr>
                                        <p:cTn id="123"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24" repeatCount="indefinite" fill="hold" display="0">
                  <p:stCondLst>
                    <p:cond delay="indefinite"/>
                  </p:stCondLst>
                  <p:endCondLst>
                    <p:cond evt="onStopAudio" delay="0">
                      <p:tgtEl>
                        <p:sldTgt/>
                      </p:tgtEl>
                    </p:cond>
                  </p:endCondLst>
                </p:cTn>
                <p:tgtEl>
                  <p:spTgt spid="37"/>
                </p:tgtEl>
              </p:cMediaNode>
            </p:audio>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通用教育课件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54">
      <a:dk1>
        <a:sysClr val="windowText" lastClr="000000"/>
      </a:dk1>
      <a:lt1>
        <a:sysClr val="window" lastClr="FFFFFF"/>
      </a:lt1>
      <a:dk2>
        <a:srgbClr val="44546A"/>
      </a:dk2>
      <a:lt2>
        <a:srgbClr val="E7E6E6"/>
      </a:lt2>
      <a:accent1>
        <a:srgbClr val="993300"/>
      </a:accent1>
      <a:accent2>
        <a:srgbClr val="FF3300"/>
      </a:accent2>
      <a:accent3>
        <a:srgbClr val="FF9900"/>
      </a:accent3>
      <a:accent4>
        <a:srgbClr val="FFC000"/>
      </a:accent4>
      <a:accent5>
        <a:srgbClr val="92D050"/>
      </a:accent5>
      <a:accent6>
        <a:srgbClr val="009900"/>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4">
      <a:dk1>
        <a:sysClr val="windowText" lastClr="000000"/>
      </a:dk1>
      <a:lt1>
        <a:sysClr val="window" lastClr="FFFFFF"/>
      </a:lt1>
      <a:dk2>
        <a:srgbClr val="44546A"/>
      </a:dk2>
      <a:lt2>
        <a:srgbClr val="E7E6E6"/>
      </a:lt2>
      <a:accent1>
        <a:srgbClr val="993300"/>
      </a:accent1>
      <a:accent2>
        <a:srgbClr val="FF3300"/>
      </a:accent2>
      <a:accent3>
        <a:srgbClr val="FF9900"/>
      </a:accent3>
      <a:accent4>
        <a:srgbClr val="FFC000"/>
      </a:accent4>
      <a:accent5>
        <a:srgbClr val="92D050"/>
      </a:accent5>
      <a:accent6>
        <a:srgbClr val="009900"/>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870</TotalTime>
  <Words>801</Words>
  <Application>Microsoft Office PowerPoint</Application>
  <PresentationFormat>Widescreen</PresentationFormat>
  <Paragraphs>95</Paragraphs>
  <Slides>22</Slides>
  <Notes>15</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.TMC-Ong Do</vt:lpstr>
      <vt:lpstr>Arial</vt:lpstr>
      <vt:lpstr>Bodoni MT</vt:lpstr>
      <vt:lpstr>Calibri</vt:lpstr>
      <vt:lpstr>Calibri Light</vt:lpstr>
      <vt:lpstr>Impact</vt:lpstr>
      <vt:lpstr>Times New Roman</vt:lpstr>
      <vt:lpstr>方正行楷简体</vt:lpstr>
      <vt:lpstr>汉真广标</vt:lpstr>
      <vt:lpstr>Office 主题</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卡通通用教育课件PPT模板</dc:title>
  <dc:creator>Http://Dian1.taobao.com</dc:creator>
  <dc:description>Http://Dian1.taobao.com</dc:description>
  <cp:lastModifiedBy>19145-Vũ Tiến Dũng-Bệnh Viện Đa Khoa Huyện Ba Vì</cp:lastModifiedBy>
  <cp:revision>119</cp:revision>
  <dcterms:created xsi:type="dcterms:W3CDTF">2016-03-16T07:12:00Z</dcterms:created>
  <dcterms:modified xsi:type="dcterms:W3CDTF">2023-01-10T00:59:24Z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