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ma" ContentType="audio/x-ms-wma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68" r:id="rId2"/>
    <p:sldId id="256" r:id="rId3"/>
    <p:sldId id="762" r:id="rId4"/>
    <p:sldId id="259" r:id="rId5"/>
    <p:sldId id="282" r:id="rId6"/>
    <p:sldId id="277" r:id="rId7"/>
    <p:sldId id="262" r:id="rId8"/>
    <p:sldId id="278" r:id="rId9"/>
    <p:sldId id="279" r:id="rId10"/>
    <p:sldId id="276" r:id="rId11"/>
    <p:sldId id="269" r:id="rId12"/>
    <p:sldId id="272" r:id="rId13"/>
    <p:sldId id="264" r:id="rId14"/>
    <p:sldId id="273" r:id="rId15"/>
    <p:sldId id="283" r:id="rId16"/>
    <p:sldId id="284" r:id="rId17"/>
    <p:sldId id="287" r:id="rId18"/>
    <p:sldId id="267" r:id="rId19"/>
    <p:sldId id="289" r:id="rId20"/>
    <p:sldId id="367" r:id="rId21"/>
    <p:sldId id="368" r:id="rId22"/>
    <p:sldId id="369" r:id="rId23"/>
    <p:sldId id="370" r:id="rId24"/>
    <p:sldId id="281" r:id="rId25"/>
    <p:sldId id="371" r:id="rId26"/>
    <p:sldId id="372" r:id="rId27"/>
    <p:sldId id="761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27A2E"/>
    <a:srgbClr val="A2B23C"/>
    <a:srgbClr val="DF70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5" d="100"/>
          <a:sy n="95" d="100"/>
        </p:scale>
        <p:origin x="139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E55453-C450-440E-A0F0-46199F49D2D4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9F0D41-2129-405C-A4E5-EFAB280941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507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87F62C74-FA2A-4405-B6F6-5B6C072F6C48}" type="slidenum"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27</a:t>
            </a:fld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cs typeface="Arial" charset="0"/>
              <a:sym typeface="Arial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4321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C29E54-23A1-4066-8A4A-B6411328F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F1692-9F8D-411A-9C16-425555511FE8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12AF1F-8223-4C33-B1BD-86845575B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FAE154-636E-4FAF-BD1C-3E182D466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251A6-B550-4BE8-B3BA-DA9D45F97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459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90F6A5-6B71-4069-8526-03003AC40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F1692-9F8D-411A-9C16-425555511FE8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55F6D3-5025-4906-ACBE-23FA4E0F6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C2DEA1-0785-4CEA-B6F1-F45BC0D3C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251A6-B550-4BE8-B3BA-DA9D45F97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275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2F88B-C46F-4693-A058-B990FD370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F837C8-F726-40D4-AF85-FCF4F9D5C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14E5EA-62A0-4409-A9F6-2AE617825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F1692-9F8D-411A-9C16-425555511FE8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8C50A6-1057-477F-A7D9-032931586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C533B-F312-449B-9249-2A6736BC7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251A6-B550-4BE8-B3BA-DA9D45F97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246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B4945-920E-4FAE-A7C5-60FB5043D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013838-FA0C-44D2-A7F9-88BAC3B586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7557F-8320-40FB-8F6D-355CFE2491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2A8C85-57A6-48D1-B6E9-E26B70628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F1692-9F8D-411A-9C16-425555511FE8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C64122-7BA5-4D55-A7F9-FBBCC61BB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224003-7925-4D44-AE3C-68490A059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251A6-B550-4BE8-B3BA-DA9D45F97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795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6261B-94D9-4047-96C3-803CF5DFE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376C9-2DC8-4E60-BD0F-0B4E72CD1A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EF8428-4686-4ED1-B35D-82C1177EBD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5C6E8D-DA32-4678-8B11-751E8ECC25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268B37-A591-4B33-BA5E-391D406FA3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305596-1EDA-40D9-A39C-C0021E9A2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F1692-9F8D-411A-9C16-425555511FE8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316889-E045-4E98-8FD9-42C5F7554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3BFE02-376D-4B6E-82B8-DB731B0C1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251A6-B550-4BE8-B3BA-DA9D45F97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929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BFEDF-A59D-452B-B9B9-754D99894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5BBE30-76CD-44A2-B558-AF6D3AFAE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F1692-9F8D-411A-9C16-425555511FE8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E4F902-14EE-4F36-ADE5-7727206E5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CD33E7-0EF7-46DD-852F-0692BD73A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251A6-B550-4BE8-B3BA-DA9D45F97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604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29A391-EF3B-403C-98DA-F99AEE074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F1692-9F8D-411A-9C16-425555511FE8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4A3B7B-0254-46B3-BAA9-FA7B56E4B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C43648-59D8-4DBE-B0ED-807179BC8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251A6-B550-4BE8-B3BA-DA9D45F97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127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04986-0698-4AA0-B388-6411B9501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28EC8A-EADD-4B17-B436-1F90412B5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FC98A0-BF37-486A-886E-BE28A27CBD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93373E-140D-45AC-A90F-174740989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F1692-9F8D-411A-9C16-425555511FE8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F3FDD5-F27E-4E0A-926A-E7A9F4F67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F6D273-BCCC-41AB-A5BE-5CDC0EEAB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251A6-B550-4BE8-B3BA-DA9D45F97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11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409C6-5A3F-4862-8280-A797A0137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02E21C-B24D-4DFC-8773-3780125EE3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87EFB3-20D4-4D98-A607-308DE37213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E2EE6F-9AAB-4E79-8622-27E18A6FD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F1692-9F8D-411A-9C16-425555511FE8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1284BD-6CCB-4CAD-B3D3-9FA3B01D0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5C7652-FAAD-4379-BD84-DB4662A1D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251A6-B550-4BE8-B3BA-DA9D45F97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227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77B75-8362-48F4-820D-260BECAC9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4E4F40-D4B1-4B44-8BC3-B527EF48B9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761FAD-C74A-40A7-839C-858C6CBEB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F1692-9F8D-411A-9C16-425555511FE8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42D47D-F4B4-4A73-8D1E-11C3AE683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70A524-F2AE-479B-BA44-0EB1BBB28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251A6-B550-4BE8-B3BA-DA9D45F97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973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25ABDF9-A0F0-471B-8EA6-3BD2ADD369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A493F0-C4F9-4651-B6BD-47E1CF70A4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775F62-E237-4CBD-8D98-9D88D2B60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F1692-9F8D-411A-9C16-425555511FE8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81D538-CA7B-4084-9B47-5147AF13E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18B1E5-B393-4EA0-95F0-C1E6A1618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251A6-B550-4BE8-B3BA-DA9D45F97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7797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F9312-CCA1-E64A-A805-AA97B8052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E0E5D-1CA9-7545-9A2E-79890EA59B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648D8F-8F0B-7C43-856C-17657D30A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D73C7-5B9A-5C4D-B4AC-63F07AF23B0E}" type="datetimeFigureOut">
              <a:rPr lang="x-none" smtClean="0"/>
              <a:t>6/26/2022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F27F3B-A502-7B4F-B951-8C5BBA72B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DE9880-26D6-8440-9FCA-24CD4C76B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6F8E8-35BF-E140-9ABA-0CEC0426B546}" type="slidenum">
              <a:rPr lang="x-none" smtClean="0"/>
              <a:t>‹#›</a:t>
            </a:fld>
            <a:endParaRPr lang="x-none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F80A85ED-6751-5544-8A66-DFD7B2422B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953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2B293A-E929-45EC-B172-A52F9F0FD8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F1692-9F8D-411A-9C16-425555511FE8}" type="datetimeFigureOut">
              <a:rPr lang="en-US" smtClean="0"/>
              <a:t>6/26/2022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75E5DC-538A-47F7-A859-B3EC7F3C56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307D87-B1F1-48B7-87DE-C6DFF3739A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251A6-B550-4BE8-B3BA-DA9D45F97ABA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9F950BE-4E64-4452-AC0B-9810ED614D97}"/>
              </a:ext>
            </a:extLst>
          </p:cNvPr>
          <p:cNvCxnSpPr/>
          <p:nvPr userDrawn="1"/>
        </p:nvCxnSpPr>
        <p:spPr>
          <a:xfrm>
            <a:off x="0" y="0"/>
            <a:ext cx="12192000" cy="0"/>
          </a:xfrm>
          <a:prstGeom prst="line">
            <a:avLst/>
          </a:prstGeom>
          <a:ln w="66675" cmpd="thickThin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7A5E837-23AE-46BA-9089-2A740991D032}"/>
              </a:ext>
            </a:extLst>
          </p:cNvPr>
          <p:cNvCxnSpPr/>
          <p:nvPr userDrawn="1"/>
        </p:nvCxnSpPr>
        <p:spPr>
          <a:xfrm>
            <a:off x="0" y="6858000"/>
            <a:ext cx="12192000" cy="0"/>
          </a:xfrm>
          <a:prstGeom prst="line">
            <a:avLst/>
          </a:prstGeom>
          <a:ln w="66675" cmpd="thinThick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6860469-0E52-49D0-B73F-73ABCDA2F281}"/>
              </a:ext>
            </a:extLst>
          </p:cNvPr>
          <p:cNvCxnSpPr/>
          <p:nvPr userDrawn="1"/>
        </p:nvCxnSpPr>
        <p:spPr>
          <a:xfrm>
            <a:off x="0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DC1A378-A5AC-42CE-B712-1B04FCAB40FB}"/>
              </a:ext>
            </a:extLst>
          </p:cNvPr>
          <p:cNvCxnSpPr/>
          <p:nvPr userDrawn="1"/>
        </p:nvCxnSpPr>
        <p:spPr>
          <a:xfrm>
            <a:off x="0" y="0"/>
            <a:ext cx="0" cy="6858000"/>
          </a:xfrm>
          <a:prstGeom prst="line">
            <a:avLst/>
          </a:prstGeom>
          <a:ln w="66675" cmpd="thinThick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AC6CBE7-8EBE-47A5-B0FA-121905B3B785}"/>
              </a:ext>
            </a:extLst>
          </p:cNvPr>
          <p:cNvCxnSpPr/>
          <p:nvPr userDrawn="1"/>
        </p:nvCxnSpPr>
        <p:spPr>
          <a:xfrm>
            <a:off x="12192000" y="0"/>
            <a:ext cx="0" cy="6858000"/>
          </a:xfrm>
          <a:prstGeom prst="line">
            <a:avLst/>
          </a:prstGeom>
          <a:ln w="66675" cmpd="thickThin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A708A249-6147-47F3-A5FF-D07FE2DE0A9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7" y="0"/>
            <a:ext cx="12123169" cy="6790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330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gif"/><Relationship Id="rId18" Type="http://schemas.openxmlformats.org/officeDocument/2006/relationships/slide" Target="slide26.xml"/><Relationship Id="rId26" Type="http://schemas.openxmlformats.org/officeDocument/2006/relationships/image" Target="../media/image35.png"/><Relationship Id="rId3" Type="http://schemas.openxmlformats.org/officeDocument/2006/relationships/slideLayout" Target="../slideLayouts/slideLayout12.xml"/><Relationship Id="rId21" Type="http://schemas.openxmlformats.org/officeDocument/2006/relationships/slide" Target="slide20.xml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17" Type="http://schemas.openxmlformats.org/officeDocument/2006/relationships/image" Target="../media/image30.gif"/><Relationship Id="rId25" Type="http://schemas.openxmlformats.org/officeDocument/2006/relationships/slide" Target="slide22.xml"/><Relationship Id="rId2" Type="http://schemas.openxmlformats.org/officeDocument/2006/relationships/audio" Target="../media/media2.wma"/><Relationship Id="rId16" Type="http://schemas.openxmlformats.org/officeDocument/2006/relationships/image" Target="../media/image29.png"/><Relationship Id="rId20" Type="http://schemas.openxmlformats.org/officeDocument/2006/relationships/image" Target="../media/image32.png"/><Relationship Id="rId29" Type="http://schemas.openxmlformats.org/officeDocument/2006/relationships/slide" Target="slide24.xml"/><Relationship Id="rId1" Type="http://schemas.microsoft.com/office/2007/relationships/media" Target="../media/media2.wma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24" Type="http://schemas.openxmlformats.org/officeDocument/2006/relationships/image" Target="../media/image34.png"/><Relationship Id="rId32" Type="http://schemas.openxmlformats.org/officeDocument/2006/relationships/image" Target="../media/image38.png"/><Relationship Id="rId5" Type="http://schemas.openxmlformats.org/officeDocument/2006/relationships/image" Target="../media/image18.png"/><Relationship Id="rId15" Type="http://schemas.openxmlformats.org/officeDocument/2006/relationships/image" Target="../media/image28.gif"/><Relationship Id="rId23" Type="http://schemas.openxmlformats.org/officeDocument/2006/relationships/slide" Target="slide21.xml"/><Relationship Id="rId28" Type="http://schemas.openxmlformats.org/officeDocument/2006/relationships/image" Target="../media/image36.png"/><Relationship Id="rId10" Type="http://schemas.openxmlformats.org/officeDocument/2006/relationships/image" Target="../media/image23.png"/><Relationship Id="rId19" Type="http://schemas.openxmlformats.org/officeDocument/2006/relationships/image" Target="../media/image31.png"/><Relationship Id="rId31" Type="http://schemas.openxmlformats.org/officeDocument/2006/relationships/slide" Target="slide25.xml"/><Relationship Id="rId4" Type="http://schemas.openxmlformats.org/officeDocument/2006/relationships/audio" Target="../media/audio1.wav"/><Relationship Id="rId9" Type="http://schemas.openxmlformats.org/officeDocument/2006/relationships/image" Target="../media/image22.png"/><Relationship Id="rId14" Type="http://schemas.openxmlformats.org/officeDocument/2006/relationships/image" Target="../media/image27.gif"/><Relationship Id="rId22" Type="http://schemas.openxmlformats.org/officeDocument/2006/relationships/image" Target="../media/image33.png"/><Relationship Id="rId27" Type="http://schemas.openxmlformats.org/officeDocument/2006/relationships/slide" Target="slide23.xml"/><Relationship Id="rId30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slide" Target="slid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slide" Target="slide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slide" Target="slide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slide" Target="slide1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5.gif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44.wmf"/><Relationship Id="rId5" Type="http://schemas.openxmlformats.org/officeDocument/2006/relationships/image" Target="../media/image43.gif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4FD544E-E59C-49DA-9ACE-99615878F0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B29C553-BFA9-428F-9467-AEF1D506FCF6}"/>
              </a:ext>
            </a:extLst>
          </p:cNvPr>
          <p:cNvSpPr/>
          <p:nvPr/>
        </p:nvSpPr>
        <p:spPr>
          <a:xfrm>
            <a:off x="0" y="-1248"/>
            <a:ext cx="12192000" cy="6858000"/>
          </a:xfrm>
          <a:prstGeom prst="rect">
            <a:avLst/>
          </a:prstGeom>
          <a:solidFill>
            <a:schemeClr val="accent6">
              <a:lumMod val="50000"/>
              <a:alpha val="5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5233E1-7A0A-4279-8B30-FB954222E231}"/>
              </a:ext>
            </a:extLst>
          </p:cNvPr>
          <p:cNvSpPr/>
          <p:nvPr/>
        </p:nvSpPr>
        <p:spPr>
          <a:xfrm>
            <a:off x="7521677" y="452284"/>
            <a:ext cx="4001729" cy="1484671"/>
          </a:xfrm>
          <a:prstGeom prst="rect">
            <a:avLst/>
          </a:prstGeom>
          <a:solidFill>
            <a:srgbClr val="627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5CFE94-99FC-4697-A83B-4CE42C598F1F}"/>
              </a:ext>
            </a:extLst>
          </p:cNvPr>
          <p:cNvSpPr txBox="1"/>
          <p:nvPr/>
        </p:nvSpPr>
        <p:spPr>
          <a:xfrm>
            <a:off x="6233651" y="3745761"/>
            <a:ext cx="62729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….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060D0C-5F3E-4FE5-8034-952AE9C48E65}"/>
              </a:ext>
            </a:extLst>
          </p:cNvPr>
          <p:cNvSpPr txBox="1"/>
          <p:nvPr/>
        </p:nvSpPr>
        <p:spPr>
          <a:xfrm>
            <a:off x="6233650" y="4124614"/>
            <a:ext cx="62729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THCS….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5DABC0-EE0A-4850-94B2-8526623346CA}"/>
              </a:ext>
            </a:extLst>
          </p:cNvPr>
          <p:cNvSpPr txBox="1"/>
          <p:nvPr/>
        </p:nvSpPr>
        <p:spPr>
          <a:xfrm>
            <a:off x="2492677" y="1248"/>
            <a:ext cx="828347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 ĐÀN ÔNG CÔ ĐỘC GIỮA RỪNG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Trích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tiểu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thuyết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rừng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Nam”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– </a:t>
            </a:r>
            <a:r>
              <a:rPr lang="en-US" sz="2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Đoàn</a:t>
            </a:r>
            <a:r>
              <a:rPr lang="en-US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Giỏi</a:t>
            </a:r>
            <a:r>
              <a:rPr lang="en-US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</a:p>
          <a:p>
            <a:pPr algn="ctr"/>
            <a:endParaRPr lang="en-US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866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236ED90-D7F4-4176-87D4-E95D2889A4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425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hoi dong Vo Tong">
            <a:hlinkClick r:id="" action="ppaction://media"/>
            <a:extLst>
              <a:ext uri="{FF2B5EF4-FFF2-40B4-BE49-F238E27FC236}">
                <a16:creationId xmlns:a16="http://schemas.microsoft.com/office/drawing/2014/main" id="{D6038496-CD6D-280C-43AC-5ED71A310CF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184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3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B626B3A-F700-4275-BF85-B5473750AD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19819" cy="713211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DA9B80F-F52C-43CB-816E-F9D9850AC3B2}"/>
              </a:ext>
            </a:extLst>
          </p:cNvPr>
          <p:cNvSpPr txBox="1"/>
          <p:nvPr/>
        </p:nvSpPr>
        <p:spPr>
          <a:xfrm>
            <a:off x="2113935" y="3539613"/>
            <a:ext cx="3038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 THỨC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35236C-2F4D-44A1-999C-DC00323B3431}"/>
              </a:ext>
            </a:extLst>
          </p:cNvPr>
          <p:cNvSpPr txBox="1"/>
          <p:nvPr/>
        </p:nvSpPr>
        <p:spPr>
          <a:xfrm>
            <a:off x="7140676" y="3692012"/>
            <a:ext cx="3038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ĐỌC – HIỂU</a:t>
            </a:r>
          </a:p>
        </p:txBody>
      </p:sp>
    </p:spTree>
    <p:extLst>
      <p:ext uri="{BB962C8B-B14F-4D97-AF65-F5344CB8AC3E}">
        <p14:creationId xmlns:p14="http://schemas.microsoft.com/office/powerpoint/2010/main" val="2794034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F453B66-2B0D-AB42-B294-A524DD492A3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oundRect">
            <a:avLst/>
          </a:prstGeom>
          <a:solidFill>
            <a:schemeClr val="accent6">
              <a:lumMod val="50000"/>
              <a:alpha val="6058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A4B85E-DEA4-C54F-A58E-E87CE73C9C58}"/>
              </a:ext>
            </a:extLst>
          </p:cNvPr>
          <p:cNvSpPr txBox="1"/>
          <p:nvPr/>
        </p:nvSpPr>
        <p:spPr>
          <a:xfrm>
            <a:off x="1854516" y="2811540"/>
            <a:ext cx="76352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6000" b="1" dirty="0">
                <a:solidFill>
                  <a:schemeClr val="bg1"/>
                </a:solidFill>
                <a:latin typeface="#9Slide05 Dancing Script" pitchFamily="66" charset="0"/>
              </a:rPr>
              <a:t>TRI THỨC NGỮ VĂN</a:t>
            </a:r>
          </a:p>
        </p:txBody>
      </p:sp>
      <p:pic>
        <p:nvPicPr>
          <p:cNvPr id="7" name="KNTT vs CS">
            <a:extLst>
              <a:ext uri="{FF2B5EF4-FFF2-40B4-BE49-F238E27FC236}">
                <a16:creationId xmlns:a16="http://schemas.microsoft.com/office/drawing/2014/main" id="{6E758B8C-3046-81FE-9A49-F3FEDD54F4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2425" y="115965"/>
            <a:ext cx="2695575" cy="2695575"/>
          </a:xfrm>
          <a:prstGeom prst="rect">
            <a:avLst/>
          </a:prstGeom>
          <a:effectLst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AF77E23-0C2C-5641-1CE2-F3AE35020EDD}"/>
              </a:ext>
            </a:extLst>
          </p:cNvPr>
          <p:cNvSpPr txBox="1"/>
          <p:nvPr/>
        </p:nvSpPr>
        <p:spPr>
          <a:xfrm>
            <a:off x="1854516" y="4163378"/>
            <a:ext cx="88509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32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sơ</a:t>
            </a:r>
            <a:r>
              <a:rPr lang="en-US" sz="32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32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32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Tri </a:t>
            </a:r>
            <a:r>
              <a:rPr lang="en-US" sz="32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32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32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32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32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439406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!!!HoangHa">
            <a:extLst>
              <a:ext uri="{FF2B5EF4-FFF2-40B4-BE49-F238E27FC236}">
                <a16:creationId xmlns:a16="http://schemas.microsoft.com/office/drawing/2014/main" id="{A071E7AE-E24A-5376-9009-EE67DD72E7B1}"/>
              </a:ext>
            </a:extLst>
          </p:cNvPr>
          <p:cNvSpPr/>
          <p:nvPr/>
        </p:nvSpPr>
        <p:spPr>
          <a:xfrm>
            <a:off x="38100" y="3040856"/>
            <a:ext cx="1490663" cy="971550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  <a:scene3d>
            <a:camera prst="orthographicFront"/>
            <a:lightRig rig="brightRoom" dir="t"/>
          </a:scene3d>
          <a:sp3d prstMaterial="dk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endParaRPr lang="x-none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8495028-32F5-419F-BFB7-9E359E7E219E}"/>
              </a:ext>
            </a:extLst>
          </p:cNvPr>
          <p:cNvCxnSpPr>
            <a:cxnSpLocks/>
          </p:cNvCxnSpPr>
          <p:nvPr/>
        </p:nvCxnSpPr>
        <p:spPr>
          <a:xfrm flipV="1">
            <a:off x="1528763" y="1213622"/>
            <a:ext cx="910831" cy="2313009"/>
          </a:xfrm>
          <a:prstGeom prst="straightConnector1">
            <a:avLst/>
          </a:prstGeom>
          <a:ln w="9525" cap="flat" cmpd="sng" algn="ctr">
            <a:solidFill>
              <a:srgbClr val="00206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" name="Rounded Rectangle 36">
            <a:extLst>
              <a:ext uri="{FF2B5EF4-FFF2-40B4-BE49-F238E27FC236}">
                <a16:creationId xmlns:a16="http://schemas.microsoft.com/office/drawing/2014/main" id="{7714B23E-4F07-B096-0809-9CF92E48CDCB}"/>
              </a:ext>
            </a:extLst>
          </p:cNvPr>
          <p:cNvSpPr/>
          <p:nvPr/>
        </p:nvSpPr>
        <p:spPr>
          <a:xfrm>
            <a:off x="2439594" y="727847"/>
            <a:ext cx="9236591" cy="971550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2400" b="1" dirty="0">
              <a:solidFill>
                <a:schemeClr val="bg1"/>
              </a:solidFill>
              <a:latin typeface="Snell Roundhand" panose="02000603080000090004" pitchFamily="2" charset="77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879524B-D61A-1E3A-B90B-37E209C8111D}"/>
              </a:ext>
            </a:extLst>
          </p:cNvPr>
          <p:cNvCxnSpPr>
            <a:cxnSpLocks/>
            <a:endCxn id="8" idx="1"/>
          </p:cNvCxnSpPr>
          <p:nvPr/>
        </p:nvCxnSpPr>
        <p:spPr>
          <a:xfrm flipV="1">
            <a:off x="1528763" y="2980747"/>
            <a:ext cx="976314" cy="545884"/>
          </a:xfrm>
          <a:prstGeom prst="straightConnector1">
            <a:avLst/>
          </a:prstGeom>
          <a:ln w="9525" cap="flat" cmpd="sng" algn="ctr">
            <a:solidFill>
              <a:srgbClr val="00206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AC9D591-1077-CC5A-82DE-72088DA4BB05}"/>
              </a:ext>
            </a:extLst>
          </p:cNvPr>
          <p:cNvCxnSpPr>
            <a:cxnSpLocks/>
          </p:cNvCxnSpPr>
          <p:nvPr/>
        </p:nvCxnSpPr>
        <p:spPr>
          <a:xfrm>
            <a:off x="1527574" y="3526631"/>
            <a:ext cx="977503" cy="2603522"/>
          </a:xfrm>
          <a:prstGeom prst="straightConnector1">
            <a:avLst/>
          </a:prstGeom>
          <a:ln w="9525" cap="flat" cmpd="sng" algn="ctr">
            <a:solidFill>
              <a:srgbClr val="00206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" name="Rounded Rectangle 42">
            <a:extLst>
              <a:ext uri="{FF2B5EF4-FFF2-40B4-BE49-F238E27FC236}">
                <a16:creationId xmlns:a16="http://schemas.microsoft.com/office/drawing/2014/main" id="{5E5B5B8E-7CF6-9C26-B79F-689188DEFEDF}"/>
              </a:ext>
            </a:extLst>
          </p:cNvPr>
          <p:cNvSpPr/>
          <p:nvPr/>
        </p:nvSpPr>
        <p:spPr>
          <a:xfrm>
            <a:off x="2505077" y="2494972"/>
            <a:ext cx="9171108" cy="971550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2000" b="1" dirty="0">
              <a:solidFill>
                <a:schemeClr val="bg1"/>
              </a:solidFill>
              <a:latin typeface="Snell Roundhand" panose="02000603080000090004" pitchFamily="2" charset="77"/>
            </a:endParaRPr>
          </a:p>
        </p:txBody>
      </p:sp>
      <p:sp>
        <p:nvSpPr>
          <p:cNvPr id="9" name="Rounded Rectangle 43">
            <a:extLst>
              <a:ext uri="{FF2B5EF4-FFF2-40B4-BE49-F238E27FC236}">
                <a16:creationId xmlns:a16="http://schemas.microsoft.com/office/drawing/2014/main" id="{B36545D6-179D-03C1-77C5-6E91EE27D88D}"/>
              </a:ext>
            </a:extLst>
          </p:cNvPr>
          <p:cNvSpPr/>
          <p:nvPr/>
        </p:nvSpPr>
        <p:spPr>
          <a:xfrm>
            <a:off x="2439595" y="5424605"/>
            <a:ext cx="9353820" cy="971550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>
              <a:solidFill>
                <a:schemeClr val="bg1"/>
              </a:solidFill>
              <a:latin typeface="Snell Roundhand" panose="02000603080000090004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26A5DF-F978-3B6C-3C2F-F99C4C3805C0}"/>
              </a:ext>
            </a:extLst>
          </p:cNvPr>
          <p:cNvSpPr txBox="1"/>
          <p:nvPr/>
        </p:nvSpPr>
        <p:spPr>
          <a:xfrm>
            <a:off x="2438400" y="788925"/>
            <a:ext cx="7072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C72371-F6AE-10E7-4652-FDE405AD287B}"/>
              </a:ext>
            </a:extLst>
          </p:cNvPr>
          <p:cNvSpPr txBox="1"/>
          <p:nvPr/>
        </p:nvSpPr>
        <p:spPr>
          <a:xfrm>
            <a:off x="2475629" y="814826"/>
            <a:ext cx="90255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Thường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dáng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cử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ngôn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nghĩ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qua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kể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chuyện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3AE3FC-2ECE-1968-71F4-416CEAD0939E}"/>
              </a:ext>
            </a:extLst>
          </p:cNvPr>
          <p:cNvSpPr txBox="1"/>
          <p:nvPr/>
        </p:nvSpPr>
        <p:spPr>
          <a:xfrm>
            <a:off x="2533649" y="2419640"/>
            <a:ext cx="9420135" cy="9169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</a:t>
            </a:r>
            <a:r>
              <a:rPr lang="en-US" sz="19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thường</a:t>
            </a:r>
            <a:r>
              <a:rPr lang="en-US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chỉ</a:t>
            </a:r>
            <a:r>
              <a:rPr lang="en-US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hoàn</a:t>
            </a:r>
            <a:r>
              <a:rPr lang="en-US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cảnh</a:t>
            </a:r>
            <a:r>
              <a:rPr lang="en-US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xã</a:t>
            </a:r>
            <a:r>
              <a:rPr lang="en-US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hội</a:t>
            </a:r>
            <a:r>
              <a:rPr lang="en-US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một</a:t>
            </a:r>
            <a:r>
              <a:rPr lang="en-US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thời</a:t>
            </a:r>
            <a:r>
              <a:rPr lang="en-US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kì</a:t>
            </a:r>
            <a:r>
              <a:rPr lang="en-US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lịch</a:t>
            </a:r>
            <a:r>
              <a:rPr lang="en-US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sử</a:t>
            </a:r>
            <a:r>
              <a:rPr lang="en-US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nói</a:t>
            </a:r>
            <a:r>
              <a:rPr lang="en-US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chung</a:t>
            </a:r>
            <a:r>
              <a:rPr lang="en-US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19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bối</a:t>
            </a:r>
            <a:r>
              <a:rPr lang="en-US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cảnh</a:t>
            </a:r>
            <a:r>
              <a:rPr lang="en-US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lịch</a:t>
            </a:r>
            <a:r>
              <a:rPr lang="en-US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sử</a:t>
            </a:r>
            <a:r>
              <a:rPr lang="en-US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); </a:t>
            </a:r>
            <a:r>
              <a:rPr lang="en-US" sz="19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thời</a:t>
            </a:r>
            <a:r>
              <a:rPr lang="en-US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gian</a:t>
            </a:r>
            <a:r>
              <a:rPr lang="en-US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địa</a:t>
            </a:r>
            <a:r>
              <a:rPr lang="en-US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điểm</a:t>
            </a:r>
            <a:r>
              <a:rPr lang="en-US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9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quang</a:t>
            </a:r>
            <a:r>
              <a:rPr lang="en-US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cảnh</a:t>
            </a:r>
            <a:r>
              <a:rPr lang="en-US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cụ</a:t>
            </a:r>
            <a:r>
              <a:rPr lang="en-US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thể</a:t>
            </a:r>
            <a:r>
              <a:rPr lang="en-US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xảy</a:t>
            </a:r>
            <a:r>
              <a:rPr lang="en-US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ra</a:t>
            </a:r>
            <a:r>
              <a:rPr lang="en-US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câu</a:t>
            </a:r>
            <a:r>
              <a:rPr lang="en-US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chuyện</a:t>
            </a:r>
            <a:r>
              <a:rPr lang="en-US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19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bối</a:t>
            </a:r>
            <a:r>
              <a:rPr lang="en-US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cảnh</a:t>
            </a:r>
            <a:r>
              <a:rPr lang="en-US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riêng</a:t>
            </a:r>
            <a:r>
              <a:rPr lang="en-US" sz="19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);…</a:t>
            </a:r>
            <a:endParaRPr lang="en-US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FED62B7-9609-649A-9C84-000A6CF1D94C}"/>
              </a:ext>
            </a:extLst>
          </p:cNvPr>
          <p:cNvSpPr txBox="1"/>
          <p:nvPr/>
        </p:nvSpPr>
        <p:spPr>
          <a:xfrm>
            <a:off x="2519363" y="2494972"/>
            <a:ext cx="7072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Bối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cảnh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truyện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ounded Rectangle 42">
            <a:extLst>
              <a:ext uri="{FF2B5EF4-FFF2-40B4-BE49-F238E27FC236}">
                <a16:creationId xmlns:a16="http://schemas.microsoft.com/office/drawing/2014/main" id="{075D5473-3BEC-4286-E576-95FC12C1F2FE}"/>
              </a:ext>
            </a:extLst>
          </p:cNvPr>
          <p:cNvSpPr/>
          <p:nvPr/>
        </p:nvSpPr>
        <p:spPr>
          <a:xfrm>
            <a:off x="2519363" y="3923451"/>
            <a:ext cx="9139656" cy="971550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2000" b="1" dirty="0">
              <a:solidFill>
                <a:schemeClr val="bg1"/>
              </a:solidFill>
              <a:latin typeface="Snell Roundhand" panose="02000603080000090004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0532106-2210-6492-090F-D55331E549A7}"/>
              </a:ext>
            </a:extLst>
          </p:cNvPr>
          <p:cNvSpPr txBox="1"/>
          <p:nvPr/>
        </p:nvSpPr>
        <p:spPr>
          <a:xfrm>
            <a:off x="2533649" y="3966702"/>
            <a:ext cx="707231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Thay</a:t>
            </a:r>
            <a:r>
              <a:rPr lang="en-US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en-US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ngôi</a:t>
            </a:r>
            <a:r>
              <a:rPr lang="en-US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kể</a:t>
            </a:r>
            <a:r>
              <a:rPr lang="en-US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49C9797-F5D2-D035-6E82-CEFECA3B1C2D}"/>
              </a:ext>
            </a:extLst>
          </p:cNvPr>
          <p:cNvCxnSpPr>
            <a:cxnSpLocks/>
            <a:stCxn id="3" idx="3"/>
            <a:endCxn id="15" idx="1"/>
          </p:cNvCxnSpPr>
          <p:nvPr/>
        </p:nvCxnSpPr>
        <p:spPr>
          <a:xfrm>
            <a:off x="1528763" y="3526631"/>
            <a:ext cx="990600" cy="882595"/>
          </a:xfrm>
          <a:prstGeom prst="straightConnector1">
            <a:avLst/>
          </a:prstGeom>
          <a:ln w="9525" cap="flat" cmpd="sng" algn="ctr">
            <a:solidFill>
              <a:srgbClr val="00206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3A6C55F9-64FD-69D5-8E45-5103DE384EF0}"/>
              </a:ext>
            </a:extLst>
          </p:cNvPr>
          <p:cNvSpPr txBox="1"/>
          <p:nvPr/>
        </p:nvSpPr>
        <p:spPr>
          <a:xfrm>
            <a:off x="2439596" y="5424027"/>
            <a:ext cx="707231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Ngôn</a:t>
            </a:r>
            <a:r>
              <a:rPr lang="en-US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vùng</a:t>
            </a:r>
            <a:r>
              <a:rPr lang="en-US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miền</a:t>
            </a:r>
            <a:r>
              <a:rPr lang="en-US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37D5085-A94C-77CE-70FC-E4EF191774DE}"/>
              </a:ext>
            </a:extLst>
          </p:cNvPr>
          <p:cNvSpPr txBox="1"/>
          <p:nvPr/>
        </p:nvSpPr>
        <p:spPr>
          <a:xfrm>
            <a:off x="2586039" y="4321097"/>
            <a:ext cx="942013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chuyện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ngôi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kể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kể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2452133-33ED-E4F7-ED98-007B6E103688}"/>
              </a:ext>
            </a:extLst>
          </p:cNvPr>
          <p:cNvSpPr txBox="1"/>
          <p:nvPr/>
        </p:nvSpPr>
        <p:spPr>
          <a:xfrm>
            <a:off x="2475629" y="5724834"/>
            <a:ext cx="9420135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giống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vùng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miền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vựng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vùng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miền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đều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mang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địa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53182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6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1"/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6"/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6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0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8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6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9"/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1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6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9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6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7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2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build="allAtOnce" animBg="1"/>
      <p:bldP spid="8" grpId="0" build="allAtOnce" animBg="1"/>
      <p:bldP spid="9" grpId="0" uiExpand="1" build="allAtOnce" animBg="1"/>
      <p:bldP spid="11" grpId="0"/>
      <p:bldP spid="13" grpId="0"/>
      <p:bldP spid="15" grpId="0" uiExpand="1" build="allAtOnce" animBg="1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BA9E59-FB1F-444B-AC36-7A41B8E6B5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B57C374-473F-40EF-ADF1-26917F687C1A}"/>
              </a:ext>
            </a:extLst>
          </p:cNvPr>
          <p:cNvSpPr txBox="1"/>
          <p:nvPr/>
        </p:nvSpPr>
        <p:spPr>
          <a:xfrm>
            <a:off x="3264310" y="3167390"/>
            <a:ext cx="59091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TRẢI NGHIỆM CÙNG VĂN BẢN</a:t>
            </a:r>
          </a:p>
        </p:txBody>
      </p:sp>
    </p:spTree>
    <p:extLst>
      <p:ext uri="{BB962C8B-B14F-4D97-AF65-F5344CB8AC3E}">
        <p14:creationId xmlns:p14="http://schemas.microsoft.com/office/powerpoint/2010/main" val="1279011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9B3FEE-9D18-4FA5-A607-9EE451E8CABB}"/>
              </a:ext>
            </a:extLst>
          </p:cNvPr>
          <p:cNvSpPr txBox="1"/>
          <p:nvPr/>
        </p:nvSpPr>
        <p:spPr>
          <a:xfrm>
            <a:off x="0" y="947256"/>
            <a:ext cx="3704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TÌM HIỂU CHUNG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75EDDEE-86CA-47B1-A398-8C54B86AAAD5}"/>
              </a:ext>
            </a:extLst>
          </p:cNvPr>
          <p:cNvGrpSpPr/>
          <p:nvPr/>
        </p:nvGrpSpPr>
        <p:grpSpPr>
          <a:xfrm>
            <a:off x="3194343" y="-23650"/>
            <a:ext cx="6082191" cy="707886"/>
            <a:chOff x="3194343" y="-23650"/>
            <a:chExt cx="6082191" cy="70788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521F8276-47F5-497B-960B-31C62C22F78F}"/>
                </a:ext>
              </a:extLst>
            </p:cNvPr>
            <p:cNvSpPr/>
            <p:nvPr/>
          </p:nvSpPr>
          <p:spPr>
            <a:xfrm>
              <a:off x="3619447" y="-2873"/>
              <a:ext cx="5657087" cy="677107"/>
            </a:xfrm>
            <a:prstGeom prst="roundRect">
              <a:avLst/>
            </a:prstGeom>
            <a:solidFill>
              <a:srgbClr val="DF70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45B54B3-8BCB-4A79-A395-EA96C70D0D1A}"/>
                </a:ext>
              </a:extLst>
            </p:cNvPr>
            <p:cNvSpPr txBox="1"/>
            <p:nvPr/>
          </p:nvSpPr>
          <p:spPr>
            <a:xfrm>
              <a:off x="3194343" y="-23650"/>
              <a:ext cx="595594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</a:t>
              </a:r>
              <a:r>
                <a:rPr lang="en-US" sz="20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NGƯỜI ĐÀN ÔNG CÔ ĐỘC GIỮA RỪNG</a:t>
              </a:r>
              <a:endPara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b="1" i="1" dirty="0">
                  <a:solidFill>
                    <a:srgbClr val="002060"/>
                  </a:solidFill>
                  <a:latin typeface="#9Slide05 Claudia" pitchFamily="2" charset="0"/>
                  <a:cs typeface="Times New Roman" panose="02020603050405020304" pitchFamily="18" charset="0"/>
                </a:rPr>
                <a:t>                                                                                           </a:t>
              </a:r>
              <a:r>
                <a:rPr lang="en-US" b="1" i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 </a:t>
              </a:r>
              <a:r>
                <a:rPr lang="en-US" sz="2000" b="1" i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Đoàn</a:t>
              </a:r>
              <a:r>
                <a:rPr lang="en-US" sz="2000" b="1" i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i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Giỏi</a:t>
              </a:r>
              <a:r>
                <a:rPr lang="en-US" sz="2000" b="1" i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endParaRPr lang="en-US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D4AA1E74-7884-23C3-670D-E66D75A99F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269" y="1131922"/>
            <a:ext cx="3704253" cy="522685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2F9A1EE-DA89-1A3D-4FF9-B30640D76C2E}"/>
              </a:ext>
            </a:extLst>
          </p:cNvPr>
          <p:cNvSpPr txBox="1"/>
          <p:nvPr/>
        </p:nvSpPr>
        <p:spPr>
          <a:xfrm>
            <a:off x="0" y="3641499"/>
            <a:ext cx="4921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phiếu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chuẩn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284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E6D7772-F751-2717-144B-97FEF79C0D03}"/>
              </a:ext>
            </a:extLst>
          </p:cNvPr>
          <p:cNvSpPr txBox="1"/>
          <p:nvPr/>
        </p:nvSpPr>
        <p:spPr>
          <a:xfrm>
            <a:off x="6224157" y="4947374"/>
            <a:ext cx="4921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HS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báo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28F1AC2-FC96-BE55-810D-411F57CDC9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3064" y="2229331"/>
            <a:ext cx="4533461" cy="45334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4AA1E74-7884-23C3-670D-E66D75A99F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989" y="95208"/>
            <a:ext cx="4725295" cy="666758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2958162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5F59C-04F4-067C-3B5E-8E6FA7E82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5FA2A6-B0D9-CF18-0FA1-866C690FD6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3D63CD-E774-243C-EB20-CE12F28DF7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9" b="2994"/>
          <a:stretch/>
        </p:blipFill>
        <p:spPr>
          <a:xfrm>
            <a:off x="72280" y="64509"/>
            <a:ext cx="12048001" cy="67770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F2835EB-E7FD-C636-092D-BD048A027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16976" y="365759"/>
            <a:ext cx="1123085" cy="15977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07288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9B3FEE-9D18-4FA5-A607-9EE451E8CABB}"/>
              </a:ext>
            </a:extLst>
          </p:cNvPr>
          <p:cNvSpPr txBox="1"/>
          <p:nvPr/>
        </p:nvSpPr>
        <p:spPr>
          <a:xfrm>
            <a:off x="382694" y="947256"/>
            <a:ext cx="3704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TÌM HIỂU CHUNG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B81AD7-3E49-49D2-8DAF-0E0DF2F057B2}"/>
              </a:ext>
            </a:extLst>
          </p:cNvPr>
          <p:cNvSpPr txBox="1"/>
          <p:nvPr/>
        </p:nvSpPr>
        <p:spPr>
          <a:xfrm>
            <a:off x="382694" y="1239064"/>
            <a:ext cx="3704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7F79CC3-24CF-4E87-9962-F234261566EF}"/>
              </a:ext>
            </a:extLst>
          </p:cNvPr>
          <p:cNvSpPr txBox="1"/>
          <p:nvPr/>
        </p:nvSpPr>
        <p:spPr>
          <a:xfrm>
            <a:off x="1487183" y="5831419"/>
            <a:ext cx="2330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Đoàn</a:t>
            </a:r>
            <a:r>
              <a:rPr lang="en-US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Giỏi</a:t>
            </a:r>
            <a:endParaRPr lang="en-US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E17F848-9198-4461-BB38-458D5DD47C55}"/>
              </a:ext>
            </a:extLst>
          </p:cNvPr>
          <p:cNvSpPr txBox="1"/>
          <p:nvPr/>
        </p:nvSpPr>
        <p:spPr>
          <a:xfrm>
            <a:off x="6172315" y="2551837"/>
            <a:ext cx="5248084" cy="203132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Đoàn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Giỏi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(1925 – 1989)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Mất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1989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Quê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Tiền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Ông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nổi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tiểu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thuyết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rừng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Nam"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lứa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tuổi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thiếu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tái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rất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dịch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ngoài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1851DD-6844-4B5B-98BD-36DA5AF1FE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32929" y="1684981"/>
            <a:ext cx="2914605" cy="4146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775EDDEE-86CA-47B1-A398-8C54B86AAAD5}"/>
              </a:ext>
            </a:extLst>
          </p:cNvPr>
          <p:cNvGrpSpPr/>
          <p:nvPr/>
        </p:nvGrpSpPr>
        <p:grpSpPr>
          <a:xfrm>
            <a:off x="3194343" y="-23650"/>
            <a:ext cx="6082191" cy="707886"/>
            <a:chOff x="3194343" y="-23650"/>
            <a:chExt cx="6082191" cy="70788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521F8276-47F5-497B-960B-31C62C22F78F}"/>
                </a:ext>
              </a:extLst>
            </p:cNvPr>
            <p:cNvSpPr/>
            <p:nvPr/>
          </p:nvSpPr>
          <p:spPr>
            <a:xfrm>
              <a:off x="3619447" y="-2873"/>
              <a:ext cx="5657087" cy="677107"/>
            </a:xfrm>
            <a:prstGeom prst="roundRect">
              <a:avLst/>
            </a:prstGeom>
            <a:solidFill>
              <a:srgbClr val="DF70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45B54B3-8BCB-4A79-A395-EA96C70D0D1A}"/>
                </a:ext>
              </a:extLst>
            </p:cNvPr>
            <p:cNvSpPr txBox="1"/>
            <p:nvPr/>
          </p:nvSpPr>
          <p:spPr>
            <a:xfrm>
              <a:off x="3194343" y="-23650"/>
              <a:ext cx="595594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</a:t>
              </a:r>
              <a:r>
                <a:rPr lang="en-US" sz="20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NGƯỜI ĐÀN ÔNG CÔ ĐỘC GIỮA RỪNG</a:t>
              </a:r>
              <a:endPara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b="1" i="1" dirty="0">
                  <a:solidFill>
                    <a:srgbClr val="002060"/>
                  </a:solidFill>
                  <a:latin typeface="#9Slide05 Claudia" pitchFamily="2" charset="0"/>
                  <a:cs typeface="Times New Roman" panose="02020603050405020304" pitchFamily="18" charset="0"/>
                </a:rPr>
                <a:t>                                                                                           </a:t>
              </a:r>
              <a:r>
                <a:rPr lang="en-US" b="1" i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 </a:t>
              </a:r>
              <a:r>
                <a:rPr lang="en-US" sz="2000" b="1" i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Đoàn</a:t>
              </a:r>
              <a:r>
                <a:rPr lang="en-US" sz="2000" b="1" i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i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Giỏi</a:t>
              </a:r>
              <a:r>
                <a:rPr lang="en-US" sz="2000" b="1" i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endParaRPr lang="en-US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7781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21" grpId="0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9B3FEE-9D18-4FA5-A607-9EE451E8CABB}"/>
              </a:ext>
            </a:extLst>
          </p:cNvPr>
          <p:cNvSpPr txBox="1"/>
          <p:nvPr/>
        </p:nvSpPr>
        <p:spPr>
          <a:xfrm>
            <a:off x="6159242" y="912454"/>
            <a:ext cx="3704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TÌM HIỂU CHUNG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B81AD7-3E49-49D2-8DAF-0E0DF2F057B2}"/>
              </a:ext>
            </a:extLst>
          </p:cNvPr>
          <p:cNvSpPr txBox="1"/>
          <p:nvPr/>
        </p:nvSpPr>
        <p:spPr>
          <a:xfrm>
            <a:off x="6159242" y="1204262"/>
            <a:ext cx="3704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395EAF4-72EA-46AC-9F31-27D2A15E2A02}"/>
              </a:ext>
            </a:extLst>
          </p:cNvPr>
          <p:cNvCxnSpPr>
            <a:cxnSpLocks/>
          </p:cNvCxnSpPr>
          <p:nvPr/>
        </p:nvCxnSpPr>
        <p:spPr>
          <a:xfrm>
            <a:off x="6096000" y="912454"/>
            <a:ext cx="0" cy="5429352"/>
          </a:xfrm>
          <a:prstGeom prst="line">
            <a:avLst/>
          </a:prstGeom>
          <a:ln w="3492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7E17F848-9198-4461-BB38-458D5DD47C55}"/>
              </a:ext>
            </a:extLst>
          </p:cNvPr>
          <p:cNvSpPr txBox="1"/>
          <p:nvPr/>
        </p:nvSpPr>
        <p:spPr>
          <a:xfrm>
            <a:off x="6159242" y="1733502"/>
            <a:ext cx="5308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tóm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tắt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5494890-2EBA-43B5-8154-D580DF8358E4}"/>
              </a:ext>
            </a:extLst>
          </p:cNvPr>
          <p:cNvSpPr txBox="1"/>
          <p:nvPr/>
        </p:nvSpPr>
        <p:spPr>
          <a:xfrm>
            <a:off x="6159242" y="1466055"/>
            <a:ext cx="3704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FB416D-0ADF-4032-8293-A4060D859836}"/>
              </a:ext>
            </a:extLst>
          </p:cNvPr>
          <p:cNvSpPr txBox="1"/>
          <p:nvPr/>
        </p:nvSpPr>
        <p:spPr>
          <a:xfrm>
            <a:off x="6159242" y="2019656"/>
            <a:ext cx="5308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EFAA29-C0DB-4FE0-890B-B3C2BF393D91}"/>
              </a:ext>
            </a:extLst>
          </p:cNvPr>
          <p:cNvSpPr txBox="1"/>
          <p:nvPr/>
        </p:nvSpPr>
        <p:spPr>
          <a:xfrm>
            <a:off x="6159242" y="2305810"/>
            <a:ext cx="9598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54F80EA-88BD-415C-92E5-2A9E59455681}"/>
              </a:ext>
            </a:extLst>
          </p:cNvPr>
          <p:cNvSpPr txBox="1"/>
          <p:nvPr/>
        </p:nvSpPr>
        <p:spPr>
          <a:xfrm>
            <a:off x="6866485" y="2305810"/>
            <a:ext cx="1719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C4B2D05-B9BE-452A-B6A6-AE1414EEFB78}"/>
              </a:ext>
            </a:extLst>
          </p:cNvPr>
          <p:cNvSpPr txBox="1"/>
          <p:nvPr/>
        </p:nvSpPr>
        <p:spPr>
          <a:xfrm>
            <a:off x="6159241" y="2575058"/>
            <a:ext cx="1226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Xuất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xứ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BFA360D-5932-438F-9038-0707FFC01B22}"/>
              </a:ext>
            </a:extLst>
          </p:cNvPr>
          <p:cNvSpPr txBox="1"/>
          <p:nvPr/>
        </p:nvSpPr>
        <p:spPr>
          <a:xfrm>
            <a:off x="7093815" y="2566281"/>
            <a:ext cx="4692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trích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tiểu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thuyết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rừng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Nam”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561C327-F70B-4208-ABD2-2F8FAA7BFCB9}"/>
              </a:ext>
            </a:extLst>
          </p:cNvPr>
          <p:cNvSpPr txBox="1"/>
          <p:nvPr/>
        </p:nvSpPr>
        <p:spPr>
          <a:xfrm>
            <a:off x="6159241" y="2861212"/>
            <a:ext cx="1226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3879FF5-CEC5-43CA-86D3-88E2CFA9825C}"/>
              </a:ext>
            </a:extLst>
          </p:cNvPr>
          <p:cNvSpPr txBox="1"/>
          <p:nvPr/>
        </p:nvSpPr>
        <p:spPr>
          <a:xfrm>
            <a:off x="7093815" y="2852435"/>
            <a:ext cx="4014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tiểu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thuyết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17E0509-87BC-46CF-A053-4D6C48B09658}"/>
              </a:ext>
            </a:extLst>
          </p:cNvPr>
          <p:cNvSpPr txBox="1"/>
          <p:nvPr/>
        </p:nvSpPr>
        <p:spPr>
          <a:xfrm>
            <a:off x="6184498" y="3147366"/>
            <a:ext cx="2068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chính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B22B398-8E73-41F6-B1C5-8B5474C47ED0}"/>
              </a:ext>
            </a:extLst>
          </p:cNvPr>
          <p:cNvSpPr txBox="1"/>
          <p:nvPr/>
        </p:nvSpPr>
        <p:spPr>
          <a:xfrm>
            <a:off x="7772311" y="3147366"/>
            <a:ext cx="4014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Tòng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0B83B82-90B0-43AE-9676-8600145733CA}"/>
              </a:ext>
            </a:extLst>
          </p:cNvPr>
          <p:cNvSpPr txBox="1"/>
          <p:nvPr/>
        </p:nvSpPr>
        <p:spPr>
          <a:xfrm>
            <a:off x="6216265" y="3414813"/>
            <a:ext cx="2068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Ngôi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33A3508-DEB4-4F1D-916D-B23F580A76E4}"/>
              </a:ext>
            </a:extLst>
          </p:cNvPr>
          <p:cNvSpPr txBox="1"/>
          <p:nvPr/>
        </p:nvSpPr>
        <p:spPr>
          <a:xfrm>
            <a:off x="7119072" y="3414813"/>
            <a:ext cx="4014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ngôi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6476D58-2199-474D-9425-F5DF5D2B9627}"/>
              </a:ext>
            </a:extLst>
          </p:cNvPr>
          <p:cNvSpPr txBox="1"/>
          <p:nvPr/>
        </p:nvSpPr>
        <p:spPr>
          <a:xfrm>
            <a:off x="6247259" y="3704132"/>
            <a:ext cx="2068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Bố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cục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957A0D9-00B8-42D3-B507-FE49120165D1}"/>
              </a:ext>
            </a:extLst>
          </p:cNvPr>
          <p:cNvSpPr txBox="1"/>
          <p:nvPr/>
        </p:nvSpPr>
        <p:spPr>
          <a:xfrm>
            <a:off x="7010150" y="3716647"/>
            <a:ext cx="4014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93B7568-DCE2-4F7D-A487-BCD274A1724E}"/>
              </a:ext>
            </a:extLst>
          </p:cNvPr>
          <p:cNvSpPr txBox="1"/>
          <p:nvPr/>
        </p:nvSpPr>
        <p:spPr>
          <a:xfrm>
            <a:off x="6226551" y="3981996"/>
            <a:ext cx="2068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1: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A38DCA1-AEF2-4E17-A871-A1940052CA28}"/>
              </a:ext>
            </a:extLst>
          </p:cNvPr>
          <p:cNvSpPr txBox="1"/>
          <p:nvPr/>
        </p:nvSpPr>
        <p:spPr>
          <a:xfrm>
            <a:off x="6927439" y="3962843"/>
            <a:ext cx="5443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Tòng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 ngôi kể thứ nhất.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5879E5C-FBAC-4DB9-B4B1-A3092EE0149D}"/>
              </a:ext>
            </a:extLst>
          </p:cNvPr>
          <p:cNvSpPr txBox="1"/>
          <p:nvPr/>
        </p:nvSpPr>
        <p:spPr>
          <a:xfrm>
            <a:off x="6236905" y="4279810"/>
            <a:ext cx="2068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F2A654-E587-443B-B0A9-988A87BE0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31" y="3583130"/>
            <a:ext cx="3797362" cy="23204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3698B15-30E2-4D18-A81F-53F542C1BB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31" y="955551"/>
            <a:ext cx="3731788" cy="24350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29B076FB-BC84-446C-80CF-66D20860B492}"/>
              </a:ext>
            </a:extLst>
          </p:cNvPr>
          <p:cNvGrpSpPr/>
          <p:nvPr/>
        </p:nvGrpSpPr>
        <p:grpSpPr>
          <a:xfrm>
            <a:off x="3194343" y="-23650"/>
            <a:ext cx="6082191" cy="707886"/>
            <a:chOff x="3194343" y="-23650"/>
            <a:chExt cx="6082191" cy="707886"/>
          </a:xfrm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BBABE7BC-59F3-43DD-9C3E-E70864E1DAD8}"/>
                </a:ext>
              </a:extLst>
            </p:cNvPr>
            <p:cNvSpPr/>
            <p:nvPr/>
          </p:nvSpPr>
          <p:spPr>
            <a:xfrm>
              <a:off x="3619447" y="-2873"/>
              <a:ext cx="5657087" cy="677107"/>
            </a:xfrm>
            <a:prstGeom prst="roundRect">
              <a:avLst/>
            </a:prstGeom>
            <a:solidFill>
              <a:srgbClr val="DF70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67A22C8-3037-41F1-800F-AA4B6EB091A6}"/>
                </a:ext>
              </a:extLst>
            </p:cNvPr>
            <p:cNvSpPr txBox="1"/>
            <p:nvPr/>
          </p:nvSpPr>
          <p:spPr>
            <a:xfrm>
              <a:off x="3194343" y="-23650"/>
              <a:ext cx="595594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</a:t>
              </a:r>
              <a:r>
                <a:rPr lang="en-US" sz="20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NGƯỜI ĐÀN ÔNG CÔ ĐỘC GIỮA RỪNG</a:t>
              </a:r>
              <a:endPara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b="1" i="1" dirty="0">
                  <a:solidFill>
                    <a:srgbClr val="002060"/>
                  </a:solidFill>
                  <a:latin typeface="#9Slide05 Claudia" pitchFamily="2" charset="0"/>
                  <a:cs typeface="Times New Roman" panose="02020603050405020304" pitchFamily="18" charset="0"/>
                </a:rPr>
                <a:t>                                                                                           </a:t>
              </a:r>
              <a:r>
                <a:rPr lang="en-US" b="1" i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 </a:t>
              </a:r>
              <a:r>
                <a:rPr lang="en-US" sz="2000" b="1" i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Đoàn</a:t>
              </a:r>
              <a:r>
                <a:rPr lang="en-US" sz="2000" b="1" i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i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Giỏi</a:t>
              </a:r>
              <a:r>
                <a:rPr lang="en-US" sz="2000" b="1" i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endParaRPr lang="en-US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3A88738F-9AB1-33F7-0B49-09B8E4E452B0}"/>
              </a:ext>
            </a:extLst>
          </p:cNvPr>
          <p:cNvSpPr txBox="1"/>
          <p:nvPr/>
        </p:nvSpPr>
        <p:spPr>
          <a:xfrm>
            <a:off x="6953299" y="4279810"/>
            <a:ext cx="5443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Tòng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 ngôi kể thứ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6429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101614-FFAC-48B4-B0D3-740A72655B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D82486B-05BF-43F6-AA5E-3182B8EA32E0}"/>
              </a:ext>
            </a:extLst>
          </p:cNvPr>
          <p:cNvSpPr txBox="1"/>
          <p:nvPr/>
        </p:nvSpPr>
        <p:spPr>
          <a:xfrm>
            <a:off x="2989005" y="3844413"/>
            <a:ext cx="3038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SUY NGẪM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2B92EF-857A-4606-B5B9-D46D3D7258CA}"/>
              </a:ext>
            </a:extLst>
          </p:cNvPr>
          <p:cNvSpPr txBox="1"/>
          <p:nvPr/>
        </p:nvSpPr>
        <p:spPr>
          <a:xfrm>
            <a:off x="5361036" y="3844413"/>
            <a:ext cx="3038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VÀ PHẢN HỒI</a:t>
            </a:r>
          </a:p>
        </p:txBody>
      </p:sp>
    </p:spTree>
    <p:extLst>
      <p:ext uri="{BB962C8B-B14F-4D97-AF65-F5344CB8AC3E}">
        <p14:creationId xmlns:p14="http://schemas.microsoft.com/office/powerpoint/2010/main" val="387881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9B3FEE-9D18-4FA5-A607-9EE451E8CABB}"/>
              </a:ext>
            </a:extLst>
          </p:cNvPr>
          <p:cNvSpPr txBox="1"/>
          <p:nvPr/>
        </p:nvSpPr>
        <p:spPr>
          <a:xfrm>
            <a:off x="136759" y="981097"/>
            <a:ext cx="37042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TÌM HIỂU CHUNG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395EAF4-72EA-46AC-9F31-27D2A15E2A02}"/>
              </a:ext>
            </a:extLst>
          </p:cNvPr>
          <p:cNvCxnSpPr>
            <a:cxnSpLocks/>
          </p:cNvCxnSpPr>
          <p:nvPr/>
        </p:nvCxnSpPr>
        <p:spPr>
          <a:xfrm>
            <a:off x="6714563" y="1319651"/>
            <a:ext cx="0" cy="5437239"/>
          </a:xfrm>
          <a:prstGeom prst="line">
            <a:avLst/>
          </a:prstGeom>
          <a:ln w="22225">
            <a:solidFill>
              <a:srgbClr val="00206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C38BEB0-7AFF-46E7-B8D9-A3FE59B9C018}"/>
              </a:ext>
            </a:extLst>
          </p:cNvPr>
          <p:cNvSpPr txBox="1"/>
          <p:nvPr/>
        </p:nvSpPr>
        <p:spPr>
          <a:xfrm>
            <a:off x="136758" y="1282912"/>
            <a:ext cx="37042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TÌM HIỂU CHI TIẾT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BC87FF-732A-48D8-A912-A5C9838DF6DF}"/>
              </a:ext>
            </a:extLst>
          </p:cNvPr>
          <p:cNvSpPr txBox="1"/>
          <p:nvPr/>
        </p:nvSpPr>
        <p:spPr>
          <a:xfrm>
            <a:off x="82388" y="1581658"/>
            <a:ext cx="66321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Nhan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FB31E47-E781-4CA5-B706-D2B2518644AA}"/>
              </a:ext>
            </a:extLst>
          </p:cNvPr>
          <p:cNvGrpSpPr/>
          <p:nvPr/>
        </p:nvGrpSpPr>
        <p:grpSpPr>
          <a:xfrm>
            <a:off x="3194343" y="-23650"/>
            <a:ext cx="6082191" cy="707886"/>
            <a:chOff x="3194343" y="-23650"/>
            <a:chExt cx="6082191" cy="707886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0283F290-F8FA-42B6-9D5F-C81080505893}"/>
                </a:ext>
              </a:extLst>
            </p:cNvPr>
            <p:cNvSpPr/>
            <p:nvPr/>
          </p:nvSpPr>
          <p:spPr>
            <a:xfrm>
              <a:off x="3619447" y="-2873"/>
              <a:ext cx="5657087" cy="677107"/>
            </a:xfrm>
            <a:prstGeom prst="roundRect">
              <a:avLst/>
            </a:prstGeom>
            <a:solidFill>
              <a:srgbClr val="DF70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FBBAFAE-56AB-4610-B1A1-2B590E08591E}"/>
                </a:ext>
              </a:extLst>
            </p:cNvPr>
            <p:cNvSpPr txBox="1"/>
            <p:nvPr/>
          </p:nvSpPr>
          <p:spPr>
            <a:xfrm>
              <a:off x="3194343" y="-23650"/>
              <a:ext cx="595594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</a:t>
              </a:r>
              <a:r>
                <a:rPr lang="en-US" sz="20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NGƯỜI ĐÀN ÔNG CÔ ĐỘC GIỮA RỪNG</a:t>
              </a:r>
              <a:endPara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b="1" i="1" dirty="0">
                  <a:solidFill>
                    <a:srgbClr val="002060"/>
                  </a:solidFill>
                  <a:latin typeface="#9Slide05 Claudia" pitchFamily="2" charset="0"/>
                  <a:cs typeface="Times New Roman" panose="02020603050405020304" pitchFamily="18" charset="0"/>
                </a:rPr>
                <a:t>                                                                                           </a:t>
              </a:r>
              <a:r>
                <a:rPr lang="en-US" b="1" i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 </a:t>
              </a:r>
              <a:r>
                <a:rPr lang="en-US" sz="2000" b="1" i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Đoàn</a:t>
              </a:r>
              <a:r>
                <a:rPr lang="en-US" sz="2000" b="1" i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i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Giỏi</a:t>
              </a:r>
              <a:r>
                <a:rPr lang="en-US" sz="2000" b="1" i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endParaRPr lang="en-US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744C0BFA-C08E-4964-A922-4A69620CA7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722" y="1920212"/>
            <a:ext cx="5153224" cy="40848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C312296-3B45-0B89-3279-6592CA216F07}"/>
              </a:ext>
            </a:extLst>
          </p:cNvPr>
          <p:cNvSpPr txBox="1"/>
          <p:nvPr/>
        </p:nvSpPr>
        <p:spPr>
          <a:xfrm>
            <a:off x="82388" y="1842580"/>
            <a:ext cx="6846276" cy="2806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</a:t>
            </a:r>
            <a:r>
              <a:rPr lang="en-US" sz="20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Người</a:t>
            </a:r>
            <a:r>
              <a:rPr lang="en-US" sz="2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đàn</a:t>
            </a:r>
            <a:r>
              <a:rPr lang="en-US" sz="2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ông</a:t>
            </a:r>
            <a:r>
              <a:rPr lang="en-US" sz="2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cô</a:t>
            </a:r>
            <a:r>
              <a:rPr lang="en-US" sz="2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độc</a:t>
            </a:r>
            <a:r>
              <a:rPr lang="en-US" sz="2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giữa</a:t>
            </a:r>
            <a:r>
              <a:rPr lang="en-US" sz="2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rừng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”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Người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đàn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ông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-&gt;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nhân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vật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chính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Cô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độc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hoàn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cảnh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sống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một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mình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Giữa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rừng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không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gian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sống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Gợi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tả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về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một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người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đàn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ông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đặc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biệt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gây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sự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chú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ý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tò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mò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đối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với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độc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giả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88769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5C38BEB0-7AFF-46E7-B8D9-A3FE59B9C018}"/>
              </a:ext>
            </a:extLst>
          </p:cNvPr>
          <p:cNvSpPr txBox="1"/>
          <p:nvPr/>
        </p:nvSpPr>
        <p:spPr>
          <a:xfrm>
            <a:off x="236983" y="791104"/>
            <a:ext cx="37042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TÌM HIỂU CHI TIẾT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BC87FF-732A-48D8-A912-A5C9838DF6DF}"/>
              </a:ext>
            </a:extLst>
          </p:cNvPr>
          <p:cNvSpPr txBox="1"/>
          <p:nvPr/>
        </p:nvSpPr>
        <p:spPr>
          <a:xfrm>
            <a:off x="182613" y="1089850"/>
            <a:ext cx="66321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Võ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Tòng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kể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ngôi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FB31E47-E781-4CA5-B706-D2B2518644AA}"/>
              </a:ext>
            </a:extLst>
          </p:cNvPr>
          <p:cNvGrpSpPr/>
          <p:nvPr/>
        </p:nvGrpSpPr>
        <p:grpSpPr>
          <a:xfrm>
            <a:off x="3194343" y="-23650"/>
            <a:ext cx="6082191" cy="707886"/>
            <a:chOff x="3194343" y="-23650"/>
            <a:chExt cx="6082191" cy="707886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0283F290-F8FA-42B6-9D5F-C81080505893}"/>
                </a:ext>
              </a:extLst>
            </p:cNvPr>
            <p:cNvSpPr/>
            <p:nvPr/>
          </p:nvSpPr>
          <p:spPr>
            <a:xfrm>
              <a:off x="3619447" y="-2873"/>
              <a:ext cx="5657087" cy="677107"/>
            </a:xfrm>
            <a:prstGeom prst="roundRect">
              <a:avLst/>
            </a:prstGeom>
            <a:solidFill>
              <a:srgbClr val="DF70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FBBAFAE-56AB-4610-B1A1-2B590E08591E}"/>
                </a:ext>
              </a:extLst>
            </p:cNvPr>
            <p:cNvSpPr txBox="1"/>
            <p:nvPr/>
          </p:nvSpPr>
          <p:spPr>
            <a:xfrm>
              <a:off x="3194343" y="-23650"/>
              <a:ext cx="595594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</a:t>
              </a:r>
              <a:r>
                <a:rPr lang="en-US" sz="20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NGƯỜI ĐÀN ÔNG CÔ ĐỘC GIỮA RỪNG</a:t>
              </a:r>
              <a:endPara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b="1" i="1" dirty="0">
                  <a:solidFill>
                    <a:srgbClr val="002060"/>
                  </a:solidFill>
                  <a:latin typeface="#9Slide05 Claudia" pitchFamily="2" charset="0"/>
                  <a:cs typeface="Times New Roman" panose="02020603050405020304" pitchFamily="18" charset="0"/>
                </a:rPr>
                <a:t>                                                                                           </a:t>
              </a:r>
              <a:r>
                <a:rPr lang="en-US" b="1" i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 </a:t>
              </a:r>
              <a:r>
                <a:rPr lang="en-US" sz="2000" b="1" i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Đoàn</a:t>
              </a:r>
              <a:r>
                <a:rPr lang="en-US" sz="2000" b="1" i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i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Giỏi</a:t>
              </a:r>
              <a:r>
                <a:rPr lang="en-US" sz="2000" b="1" i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endParaRPr lang="en-US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CB00F3A-E4BC-AA4A-8B29-B17C113C13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5790093"/>
              </p:ext>
            </p:extLst>
          </p:nvPr>
        </p:nvGraphicFramePr>
        <p:xfrm>
          <a:off x="182613" y="1489960"/>
          <a:ext cx="11718033" cy="53049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09755">
                  <a:extLst>
                    <a:ext uri="{9D8B030D-6E8A-4147-A177-3AD203B41FA5}">
                      <a16:colId xmlns:a16="http://schemas.microsoft.com/office/drawing/2014/main" val="841283863"/>
                    </a:ext>
                  </a:extLst>
                </a:gridCol>
                <a:gridCol w="7080739">
                  <a:extLst>
                    <a:ext uri="{9D8B030D-6E8A-4147-A177-3AD203B41FA5}">
                      <a16:colId xmlns:a16="http://schemas.microsoft.com/office/drawing/2014/main" val="2562150285"/>
                    </a:ext>
                  </a:extLst>
                </a:gridCol>
                <a:gridCol w="3127539">
                  <a:extLst>
                    <a:ext uri="{9D8B030D-6E8A-4147-A177-3AD203B41FA5}">
                      <a16:colId xmlns:a16="http://schemas.microsoft.com/office/drawing/2014/main" val="453116781"/>
                    </a:ext>
                  </a:extLst>
                </a:gridCol>
              </a:tblGrid>
              <a:tr h="19489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P/</a:t>
                      </a:r>
                      <a:r>
                        <a:rPr lang="en-US" sz="18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diện</a:t>
                      </a:r>
                      <a:endParaRPr lang="en-US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41" marR="216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 tiết</a:t>
                      </a:r>
                      <a:endParaRPr lang="en-US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41" marR="216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Nhận xét</a:t>
                      </a:r>
                      <a:endParaRPr lang="en-US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41" marR="216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0163010"/>
                  </a:ext>
                </a:extLst>
              </a:tr>
              <a:tr h="4271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Nơi ở</a:t>
                      </a:r>
                      <a:endParaRPr lang="en-US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endParaRPr lang="en-US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41" marR="216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41" marR="216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41" marR="216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2879348"/>
                  </a:ext>
                </a:extLst>
              </a:tr>
              <a:tr h="130186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Ngoại hình</a:t>
                      </a:r>
                      <a:endParaRPr lang="en-US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41" marR="216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41" marR="216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41" marR="216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6875568"/>
                  </a:ext>
                </a:extLst>
              </a:tr>
              <a:tr h="174464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Lời nói và hành động</a:t>
                      </a:r>
                      <a:endParaRPr lang="en-US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41" marR="216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41" marR="216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</a:txBody>
                  <a:tcPr marL="21641" marR="216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643903"/>
                  </a:ext>
                </a:extLst>
              </a:tr>
              <a:tr h="416287">
                <a:tc gridSpan="3">
                  <a:txBody>
                    <a:bodyPr/>
                    <a:lstStyle/>
                    <a:p>
                      <a:pPr marL="342900" lvl="0" indent="-34290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Char char=""/>
                      </a:pPr>
                      <a:endParaRPr lang="en-US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641" marR="2164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136021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B795FF33-FC77-BBFA-F4CA-24D5F858E960}"/>
              </a:ext>
            </a:extLst>
          </p:cNvPr>
          <p:cNvSpPr txBox="1"/>
          <p:nvPr/>
        </p:nvSpPr>
        <p:spPr>
          <a:xfrm>
            <a:off x="1696915" y="1788706"/>
            <a:ext cx="6230814" cy="12890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túp</a:t>
            </a:r>
            <a:r>
              <a:rPr lang="en-US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lều</a:t>
            </a:r>
            <a:r>
              <a:rPr lang="en-US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1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US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rừng</a:t>
            </a:r>
            <a:r>
              <a:rPr lang="en-US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US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lều</a:t>
            </a:r>
            <a:r>
              <a:rPr lang="en-US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đặt cái bếp cà ràng.</a:t>
            </a:r>
            <a:endParaRPr lang="en-US" sz="1800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vi-VN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Sống cùng với con vượn bạc má.</a:t>
            </a:r>
            <a:endParaRPr lang="en-US" sz="18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77BA62-D561-C766-2300-C856DD7E8EC6}"/>
              </a:ext>
            </a:extLst>
          </p:cNvPr>
          <p:cNvSpPr txBox="1"/>
          <p:nvPr/>
        </p:nvSpPr>
        <p:spPr>
          <a:xfrm>
            <a:off x="8715200" y="1996583"/>
            <a:ext cx="3294187" cy="8733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vi-VN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NT: miêu tả</a:t>
            </a:r>
            <a:endParaRPr lang="en-US" sz="1800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vi-VN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vi-VN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Gợi một cuộc sống </a:t>
            </a:r>
            <a:r>
              <a:rPr lang="en-US" sz="1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thiếu</a:t>
            </a:r>
            <a:r>
              <a:rPr lang="en-US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thốn</a:t>
            </a:r>
            <a:r>
              <a:rPr lang="en-US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41BAFB2-53AB-1A6B-9C9D-09AB532883E2}"/>
              </a:ext>
            </a:extLst>
          </p:cNvPr>
          <p:cNvSpPr txBox="1"/>
          <p:nvPr/>
        </p:nvSpPr>
        <p:spPr>
          <a:xfrm>
            <a:off x="1696915" y="2983001"/>
            <a:ext cx="6230814" cy="17098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Cởi trần</a:t>
            </a:r>
            <a:endParaRPr lang="en-US" sz="1800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vi-VN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Mặc chiếc quần ka ki còn mới nhưng lâu không giặt.</a:t>
            </a:r>
            <a:endParaRPr lang="en-US" sz="1800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vi-VN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Thắt xanh-tuya-rông</a:t>
            </a:r>
            <a:r>
              <a:rPr lang="en-US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vi-VN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Bên hông đeo lủng lẳng một lưỡi lê nằm gọn trong vỏ sắt.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4717BA8-A271-FFBB-7787-9499E2BBCB4F}"/>
              </a:ext>
            </a:extLst>
          </p:cNvPr>
          <p:cNvSpPr txBox="1"/>
          <p:nvPr/>
        </p:nvSpPr>
        <p:spPr>
          <a:xfrm>
            <a:off x="8794333" y="3193411"/>
            <a:ext cx="3215054" cy="12890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vi-VN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NT: Miêu tả</a:t>
            </a:r>
            <a:endParaRPr lang="en-US" sz="1800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vi-VN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vi-VN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Gợi hình ảnh về một người đàn ông </a:t>
            </a:r>
            <a:r>
              <a:rPr lang="en-US" sz="1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mộc</a:t>
            </a:r>
            <a:r>
              <a:rPr lang="en-US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mạc</a:t>
            </a:r>
            <a:r>
              <a:rPr lang="en-US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giản</a:t>
            </a:r>
            <a:r>
              <a:rPr lang="en-US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dị</a:t>
            </a:r>
            <a:r>
              <a:rPr lang="en-US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615DA3-3DA1-E8FE-2A8D-09246D100E93}"/>
              </a:ext>
            </a:extLst>
          </p:cNvPr>
          <p:cNvSpPr txBox="1"/>
          <p:nvPr/>
        </p:nvSpPr>
        <p:spPr>
          <a:xfrm>
            <a:off x="1696915" y="4646332"/>
            <a:ext cx="6230814" cy="17045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Lời nói: </a:t>
            </a:r>
            <a:r>
              <a:rPr lang="en-US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vi-VN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Ngồi xuống đây, chú em!</a:t>
            </a:r>
            <a:r>
              <a:rPr lang="en-US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”; “</a:t>
            </a:r>
            <a:r>
              <a:rPr lang="vi-VN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Nhai bậy một miếng khô nai đi, chú em...</a:t>
            </a:r>
            <a:endParaRPr lang="en-US" sz="1800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vi-VN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Hành động: </a:t>
            </a:r>
            <a:r>
              <a:rPr lang="en-US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vi-VN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Giết giặc bằng bắn tên.</a:t>
            </a:r>
            <a:r>
              <a:rPr lang="en-US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”; “</a:t>
            </a:r>
            <a:r>
              <a:rPr lang="vi-VN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Chế thuốc độc và tẩm độc vào mũi tên để giết giặc</a:t>
            </a:r>
            <a:r>
              <a:rPr lang="en-US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  <a:endParaRPr lang="en-US" sz="18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CDD7061-A70F-2589-1E00-855BB91091A0}"/>
              </a:ext>
            </a:extLst>
          </p:cNvPr>
          <p:cNvSpPr txBox="1"/>
          <p:nvPr/>
        </p:nvSpPr>
        <p:spPr>
          <a:xfrm>
            <a:off x="8843099" y="4723504"/>
            <a:ext cx="2593731" cy="12890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vi-VN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Chú Võ Tòng là người thân thiện, cởi mở và dễ mến.</a:t>
            </a:r>
            <a:endParaRPr lang="en-US" sz="18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74E1F3C-3DCF-6B4E-74E7-81F4E465D5C2}"/>
              </a:ext>
            </a:extLst>
          </p:cNvPr>
          <p:cNvSpPr txBox="1"/>
          <p:nvPr/>
        </p:nvSpPr>
        <p:spPr>
          <a:xfrm>
            <a:off x="236983" y="6330447"/>
            <a:ext cx="9111760" cy="458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"/>
            </a:pPr>
            <a:r>
              <a:rPr lang="vi-VN" sz="18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Võ Tòng là một người mộc mạc, giản dị, chân thành, cởi mở và yêu nước, căm thù giặc.</a:t>
            </a:r>
            <a:endParaRPr lang="en-US" sz="1800" b="1" i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2570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4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5C38BEB0-7AFF-46E7-B8D9-A3FE59B9C018}"/>
              </a:ext>
            </a:extLst>
          </p:cNvPr>
          <p:cNvSpPr txBox="1"/>
          <p:nvPr/>
        </p:nvSpPr>
        <p:spPr>
          <a:xfrm>
            <a:off x="100551" y="1399939"/>
            <a:ext cx="37042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TÌM HIỂU CHI TIẾT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BC87FF-732A-48D8-A912-A5C9838DF6DF}"/>
              </a:ext>
            </a:extLst>
          </p:cNvPr>
          <p:cNvSpPr txBox="1"/>
          <p:nvPr/>
        </p:nvSpPr>
        <p:spPr>
          <a:xfrm>
            <a:off x="100551" y="1762792"/>
            <a:ext cx="66321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Ý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nghĩa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nhan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FB31E47-E781-4CA5-B706-D2B2518644AA}"/>
              </a:ext>
            </a:extLst>
          </p:cNvPr>
          <p:cNvGrpSpPr/>
          <p:nvPr/>
        </p:nvGrpSpPr>
        <p:grpSpPr>
          <a:xfrm>
            <a:off x="3194343" y="-23650"/>
            <a:ext cx="6082191" cy="707886"/>
            <a:chOff x="3194343" y="-23650"/>
            <a:chExt cx="6082191" cy="707886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0283F290-F8FA-42B6-9D5F-C81080505893}"/>
                </a:ext>
              </a:extLst>
            </p:cNvPr>
            <p:cNvSpPr/>
            <p:nvPr/>
          </p:nvSpPr>
          <p:spPr>
            <a:xfrm>
              <a:off x="3619447" y="-2873"/>
              <a:ext cx="5657087" cy="677107"/>
            </a:xfrm>
            <a:prstGeom prst="roundRect">
              <a:avLst/>
            </a:prstGeom>
            <a:solidFill>
              <a:srgbClr val="DF70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FBBAFAE-56AB-4610-B1A1-2B590E08591E}"/>
                </a:ext>
              </a:extLst>
            </p:cNvPr>
            <p:cNvSpPr txBox="1"/>
            <p:nvPr/>
          </p:nvSpPr>
          <p:spPr>
            <a:xfrm>
              <a:off x="3194343" y="-23650"/>
              <a:ext cx="595594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</a:t>
              </a:r>
              <a:r>
                <a:rPr lang="en-US" sz="20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NGƯỜI ĐÀN ÔNG CÔ ĐỘC GIỮA RỪNG</a:t>
              </a:r>
              <a:endPara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b="1" i="1" dirty="0">
                  <a:solidFill>
                    <a:srgbClr val="002060"/>
                  </a:solidFill>
                  <a:latin typeface="#9Slide05 Claudia" pitchFamily="2" charset="0"/>
                  <a:cs typeface="Times New Roman" panose="02020603050405020304" pitchFamily="18" charset="0"/>
                </a:rPr>
                <a:t>                                                                                           </a:t>
              </a:r>
              <a:r>
                <a:rPr lang="en-US" b="1" i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 </a:t>
              </a:r>
              <a:r>
                <a:rPr lang="en-US" sz="2000" b="1" i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Đoàn</a:t>
              </a:r>
              <a:r>
                <a:rPr lang="en-US" sz="2000" b="1" i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i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Giỏi</a:t>
              </a:r>
              <a:r>
                <a:rPr lang="en-US" sz="2000" b="1" i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endParaRPr lang="en-US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EFC77BD5-B8DB-A32A-7E7A-CBDD81744152}"/>
              </a:ext>
            </a:extLst>
          </p:cNvPr>
          <p:cNvSpPr txBox="1"/>
          <p:nvPr/>
        </p:nvSpPr>
        <p:spPr>
          <a:xfrm>
            <a:off x="100552" y="2936907"/>
            <a:ext cx="6893169" cy="1421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a.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Nguồn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gốc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tên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gọi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“</a:t>
            </a:r>
            <a:r>
              <a:rPr lang="en-US" sz="20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Võ</a:t>
            </a:r>
            <a:r>
              <a:rPr lang="en-US" sz="2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Tòng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”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Do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giết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hổ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chúa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trong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rừng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Trên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mặt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có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vết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sẹo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bởi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cái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tát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con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hổ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chúa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trước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khi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chết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B7A70C0-3BE7-1A72-935B-AA0A0D6716C7}"/>
              </a:ext>
            </a:extLst>
          </p:cNvPr>
          <p:cNvSpPr txBox="1"/>
          <p:nvPr/>
        </p:nvSpPr>
        <p:spPr>
          <a:xfrm>
            <a:off x="100551" y="1009831"/>
            <a:ext cx="37042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TÌM HIỂU CHUNG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2C4CBAD-8807-53CD-7E22-A37871AF3C68}"/>
              </a:ext>
            </a:extLst>
          </p:cNvPr>
          <p:cNvSpPr txBox="1"/>
          <p:nvPr/>
        </p:nvSpPr>
        <p:spPr>
          <a:xfrm>
            <a:off x="100551" y="2537323"/>
            <a:ext cx="66321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Võ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Tòng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kể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ngôi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290F430-91A5-319B-0D2F-AC1DB2EFFAE5}"/>
              </a:ext>
            </a:extLst>
          </p:cNvPr>
          <p:cNvSpPr txBox="1"/>
          <p:nvPr/>
        </p:nvSpPr>
        <p:spPr>
          <a:xfrm>
            <a:off x="100551" y="2149000"/>
            <a:ext cx="66321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Võ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Tòng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kể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ngôi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D1F3635-C7D8-F7CE-3E06-F31B9970EF1F}"/>
              </a:ext>
            </a:extLst>
          </p:cNvPr>
          <p:cNvSpPr txBox="1"/>
          <p:nvPr/>
        </p:nvSpPr>
        <p:spPr>
          <a:xfrm>
            <a:off x="100551" y="4238448"/>
            <a:ext cx="7144311" cy="2345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b. Lai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lịch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Võ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Tòng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Là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một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gã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đàn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ông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hiền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lành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vô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cùng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yêu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vợ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Từng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có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một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gia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đình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vợ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gã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là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người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đàn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bà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xinh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đẹp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Vì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chiều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vợ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đào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măng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cho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vợ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ăn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khi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vợ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mang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bầu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nên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bị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tên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địa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chủ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đánh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vào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đầu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đầu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là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nơi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thờ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phụng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ông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bà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thì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mày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tới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rồi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E4005BE-4936-E229-9CE1-370CDE21A487}"/>
              </a:ext>
            </a:extLst>
          </p:cNvPr>
          <p:cNvSpPr txBox="1"/>
          <p:nvPr/>
        </p:nvSpPr>
        <p:spPr>
          <a:xfrm>
            <a:off x="7073462" y="1095357"/>
            <a:ext cx="5200596" cy="24222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Vung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dao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chém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vào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mặt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tên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địa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chủ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NT: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kể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tả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sử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dụng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ngôi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kể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thứ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để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tạo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điểm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nhìn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khách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quan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"/>
            </a:pPr>
            <a:r>
              <a:rPr lang="en-US" sz="2000" b="1" i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Võ</a:t>
            </a:r>
            <a:r>
              <a:rPr lang="en-US" sz="20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Tòng</a:t>
            </a:r>
            <a:r>
              <a:rPr lang="en-US" sz="20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0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0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0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đàn</a:t>
            </a:r>
            <a:r>
              <a:rPr lang="en-US" sz="20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ông</a:t>
            </a:r>
            <a:r>
              <a:rPr lang="en-US" sz="20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khỏe</a:t>
            </a:r>
            <a:r>
              <a:rPr lang="en-US" sz="20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mạnh</a:t>
            </a:r>
            <a:r>
              <a:rPr lang="en-US" sz="20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i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0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tình</a:t>
            </a:r>
            <a:r>
              <a:rPr lang="en-US" sz="20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ngay</a:t>
            </a:r>
            <a:r>
              <a:rPr lang="en-US" sz="20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thẳng</a:t>
            </a:r>
            <a:r>
              <a:rPr lang="en-US" sz="20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i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gan</a:t>
            </a:r>
            <a:r>
              <a:rPr lang="en-US" sz="20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dạ</a:t>
            </a:r>
            <a:r>
              <a:rPr lang="en-US" sz="20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0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rất</a:t>
            </a:r>
            <a:r>
              <a:rPr lang="en-US" sz="20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0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trọng</a:t>
            </a:r>
            <a:r>
              <a:rPr lang="en-US" sz="20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C22946A-48D3-E22B-312E-E51C691B6A45}"/>
              </a:ext>
            </a:extLst>
          </p:cNvPr>
          <p:cNvCxnSpPr/>
          <p:nvPr/>
        </p:nvCxnSpPr>
        <p:spPr>
          <a:xfrm>
            <a:off x="6993721" y="1209886"/>
            <a:ext cx="0" cy="5566052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CE646B4C-5EBF-9085-C82E-6ABC56C43B1D}"/>
              </a:ext>
            </a:extLst>
          </p:cNvPr>
          <p:cNvSpPr txBox="1"/>
          <p:nvPr/>
        </p:nvSpPr>
        <p:spPr>
          <a:xfrm>
            <a:off x="7073462" y="3592802"/>
            <a:ext cx="37042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III. TỔNG KẾT</a:t>
            </a:r>
          </a:p>
        </p:txBody>
      </p:sp>
    </p:spTree>
    <p:extLst>
      <p:ext uri="{BB962C8B-B14F-4D97-AF65-F5344CB8AC3E}">
        <p14:creationId xmlns:p14="http://schemas.microsoft.com/office/powerpoint/2010/main" val="1623571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!!!HoangHa">
            <a:extLst>
              <a:ext uri="{FF2B5EF4-FFF2-40B4-BE49-F238E27FC236}">
                <a16:creationId xmlns:a16="http://schemas.microsoft.com/office/drawing/2014/main" id="{A071E7AE-E24A-5376-9009-EE67DD72E7B1}"/>
              </a:ext>
            </a:extLst>
          </p:cNvPr>
          <p:cNvSpPr/>
          <p:nvPr/>
        </p:nvSpPr>
        <p:spPr>
          <a:xfrm>
            <a:off x="38100" y="3040856"/>
            <a:ext cx="1490663" cy="971550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  <a:scene3d>
            <a:camera prst="orthographicFront"/>
            <a:lightRig rig="brightRoom" dir="t"/>
          </a:scene3d>
          <a:sp3d prstMaterial="dk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TỔNG KẾT</a:t>
            </a:r>
            <a:endParaRPr lang="x-none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8495028-32F5-419F-BFB7-9E359E7E219E}"/>
              </a:ext>
            </a:extLst>
          </p:cNvPr>
          <p:cNvCxnSpPr>
            <a:cxnSpLocks/>
          </p:cNvCxnSpPr>
          <p:nvPr/>
        </p:nvCxnSpPr>
        <p:spPr>
          <a:xfrm flipV="1">
            <a:off x="1528763" y="1213622"/>
            <a:ext cx="910831" cy="2313009"/>
          </a:xfrm>
          <a:prstGeom prst="straightConnector1">
            <a:avLst/>
          </a:prstGeom>
          <a:ln w="9525" cap="flat" cmpd="sng" algn="ctr">
            <a:solidFill>
              <a:srgbClr val="00206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" name="Rounded Rectangle 36">
            <a:extLst>
              <a:ext uri="{FF2B5EF4-FFF2-40B4-BE49-F238E27FC236}">
                <a16:creationId xmlns:a16="http://schemas.microsoft.com/office/drawing/2014/main" id="{7714B23E-4F07-B096-0809-9CF92E48CDCB}"/>
              </a:ext>
            </a:extLst>
          </p:cNvPr>
          <p:cNvSpPr/>
          <p:nvPr/>
        </p:nvSpPr>
        <p:spPr>
          <a:xfrm>
            <a:off x="2439594" y="727846"/>
            <a:ext cx="9236591" cy="1325945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2400" b="1" dirty="0">
              <a:solidFill>
                <a:schemeClr val="bg1"/>
              </a:solidFill>
              <a:latin typeface="Snell Roundhand" panose="02000603080000090004" pitchFamily="2" charset="77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AC9D591-1077-CC5A-82DE-72088DA4BB05}"/>
              </a:ext>
            </a:extLst>
          </p:cNvPr>
          <p:cNvCxnSpPr>
            <a:cxnSpLocks/>
          </p:cNvCxnSpPr>
          <p:nvPr/>
        </p:nvCxnSpPr>
        <p:spPr>
          <a:xfrm>
            <a:off x="1527574" y="3526631"/>
            <a:ext cx="977503" cy="2603522"/>
          </a:xfrm>
          <a:prstGeom prst="straightConnector1">
            <a:avLst/>
          </a:prstGeom>
          <a:ln w="9525" cap="flat" cmpd="sng" algn="ctr">
            <a:solidFill>
              <a:srgbClr val="00206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Rounded Rectangle 43">
            <a:extLst>
              <a:ext uri="{FF2B5EF4-FFF2-40B4-BE49-F238E27FC236}">
                <a16:creationId xmlns:a16="http://schemas.microsoft.com/office/drawing/2014/main" id="{B36545D6-179D-03C1-77C5-6E91EE27D88D}"/>
              </a:ext>
            </a:extLst>
          </p:cNvPr>
          <p:cNvSpPr/>
          <p:nvPr/>
        </p:nvSpPr>
        <p:spPr>
          <a:xfrm>
            <a:off x="2439595" y="5353654"/>
            <a:ext cx="9353820" cy="1407907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>
              <a:solidFill>
                <a:schemeClr val="bg1"/>
              </a:solidFill>
              <a:latin typeface="Snell Roundhand" panose="02000603080000090004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26A5DF-F978-3B6C-3C2F-F99C4C3805C0}"/>
              </a:ext>
            </a:extLst>
          </p:cNvPr>
          <p:cNvSpPr txBox="1"/>
          <p:nvPr/>
        </p:nvSpPr>
        <p:spPr>
          <a:xfrm>
            <a:off x="2438400" y="788925"/>
            <a:ext cx="7072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Nghệ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C72371-F6AE-10E7-4652-FDE405AD287B}"/>
              </a:ext>
            </a:extLst>
          </p:cNvPr>
          <p:cNvSpPr txBox="1"/>
          <p:nvPr/>
        </p:nvSpPr>
        <p:spPr>
          <a:xfrm>
            <a:off x="2438400" y="1063266"/>
            <a:ext cx="9025575" cy="96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Đan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xen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lồng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ghép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2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ngôi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kể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ngôi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kể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thứ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nhất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ngôi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kể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thứ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ba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Sử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dụng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ngôn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ngữ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mang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đậm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chất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Nam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Bộ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</p:txBody>
      </p:sp>
      <p:sp>
        <p:nvSpPr>
          <p:cNvPr id="15" name="Rounded Rectangle 42">
            <a:extLst>
              <a:ext uri="{FF2B5EF4-FFF2-40B4-BE49-F238E27FC236}">
                <a16:creationId xmlns:a16="http://schemas.microsoft.com/office/drawing/2014/main" id="{075D5473-3BEC-4286-E576-95FC12C1F2FE}"/>
              </a:ext>
            </a:extLst>
          </p:cNvPr>
          <p:cNvSpPr/>
          <p:nvPr/>
        </p:nvSpPr>
        <p:spPr>
          <a:xfrm>
            <a:off x="2475629" y="2479605"/>
            <a:ext cx="9139656" cy="2313009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2000" b="1" dirty="0">
              <a:solidFill>
                <a:schemeClr val="bg1"/>
              </a:solidFill>
              <a:latin typeface="Snell Roundhand" panose="02000603080000090004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0532106-2210-6492-090F-D55331E549A7}"/>
              </a:ext>
            </a:extLst>
          </p:cNvPr>
          <p:cNvSpPr txBox="1"/>
          <p:nvPr/>
        </p:nvSpPr>
        <p:spPr>
          <a:xfrm>
            <a:off x="2531365" y="2492843"/>
            <a:ext cx="707231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dung:</a:t>
            </a:r>
            <a:endParaRPr 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49C9797-F5D2-D035-6E82-CEFECA3B1C2D}"/>
              </a:ext>
            </a:extLst>
          </p:cNvPr>
          <p:cNvCxnSpPr>
            <a:cxnSpLocks/>
            <a:stCxn id="3" idx="3"/>
          </p:cNvCxnSpPr>
          <p:nvPr/>
        </p:nvCxnSpPr>
        <p:spPr>
          <a:xfrm>
            <a:off x="1528763" y="3526631"/>
            <a:ext cx="909637" cy="0"/>
          </a:xfrm>
          <a:prstGeom prst="straightConnector1">
            <a:avLst/>
          </a:prstGeom>
          <a:ln w="9525" cap="flat" cmpd="sng" algn="ctr">
            <a:solidFill>
              <a:srgbClr val="00206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3A6C55F9-64FD-69D5-8E45-5103DE384EF0}"/>
              </a:ext>
            </a:extLst>
          </p:cNvPr>
          <p:cNvSpPr txBox="1"/>
          <p:nvPr/>
        </p:nvSpPr>
        <p:spPr>
          <a:xfrm>
            <a:off x="2475629" y="5326256"/>
            <a:ext cx="707231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rút</a:t>
            </a:r>
            <a:r>
              <a:rPr lang="en-US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vb</a:t>
            </a:r>
            <a:r>
              <a:rPr lang="en-US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37D5085-A94C-77CE-70FC-E4EF191774DE}"/>
              </a:ext>
            </a:extLst>
          </p:cNvPr>
          <p:cNvSpPr txBox="1"/>
          <p:nvPr/>
        </p:nvSpPr>
        <p:spPr>
          <a:xfrm>
            <a:off x="2524409" y="2423766"/>
            <a:ext cx="9236592" cy="2345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</a:t>
            </a:r>
            <a:r>
              <a:rPr lang="vi-VN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Kể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về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cuộc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gặp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gỡ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cậu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bé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An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với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chú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Võ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Tòng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một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người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đàn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ông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cô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độc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giữa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rừng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U Minh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vùng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Tây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Nam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Bộ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Qua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đó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người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đọc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cảm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nhận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được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chú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Võ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Tòng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không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chỉ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là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người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giản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dị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mộc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mạc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chân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thành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mà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còn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là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người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thẳng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thắn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bộc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trực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giàu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lòng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yêu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nước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căm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thù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giặc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Đây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cũng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chính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là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nét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đẹp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người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dân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miền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Tây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Nam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Bộ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thời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bấy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giờ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4F2E3F4-E5DC-9020-7E75-C9A9EE5693C5}"/>
              </a:ext>
            </a:extLst>
          </p:cNvPr>
          <p:cNvSpPr txBox="1"/>
          <p:nvPr/>
        </p:nvSpPr>
        <p:spPr>
          <a:xfrm>
            <a:off x="2426564" y="5518616"/>
            <a:ext cx="9237785" cy="873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1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a) </a:t>
            </a:r>
            <a:r>
              <a:rPr lang="en-US" sz="18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Về</a:t>
            </a:r>
            <a:r>
              <a:rPr lang="en-US" sz="1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ngôi</a:t>
            </a:r>
            <a:r>
              <a:rPr lang="en-US" sz="1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kể</a:t>
            </a:r>
            <a:r>
              <a:rPr lang="en-US" sz="16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Vai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trò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từng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ngôi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kể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đặc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biệt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là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sự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chuyển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đổi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ngôi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kể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trong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tác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phẩm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đem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đến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khả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năng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di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chuyển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điểm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nhìn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nghệ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thuật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đồng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thời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mang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đến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sự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linh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hoạt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trong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lời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kể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CF41CD0-1727-1628-8EDE-58D619925C5B}"/>
              </a:ext>
            </a:extLst>
          </p:cNvPr>
          <p:cNvSpPr txBox="1"/>
          <p:nvPr/>
        </p:nvSpPr>
        <p:spPr>
          <a:xfrm>
            <a:off x="2426564" y="6275551"/>
            <a:ext cx="9353819" cy="458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1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b) </a:t>
            </a:r>
            <a:r>
              <a:rPr lang="en-US" sz="1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Khi </a:t>
            </a:r>
            <a:r>
              <a:rPr lang="en-US" sz="18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tìm</a:t>
            </a:r>
            <a:r>
              <a:rPr lang="en-US" sz="1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hiểu</a:t>
            </a:r>
            <a:r>
              <a:rPr lang="en-US" sz="1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về</a:t>
            </a:r>
            <a:r>
              <a:rPr lang="en-US" sz="1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nhân</a:t>
            </a:r>
            <a:r>
              <a:rPr lang="en-US" sz="1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vật</a:t>
            </a:r>
            <a:r>
              <a:rPr lang="en-US" sz="16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Chú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ý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phương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diện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sau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ngoại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hình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cách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…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254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6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6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7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6"/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6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6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 animBg="1"/>
      <p:bldP spid="9" grpId="0" uiExpand="1" build="allAtOnce" animBg="1"/>
      <p:bldP spid="15" grpId="0" uiExpand="1" build="allAtOnce" animBg="1"/>
      <p:bldP spid="29" grpId="0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482055-10BD-4283-9AB0-690C30598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1DF595D-981C-F2DB-90E7-4FAE789712CF}"/>
              </a:ext>
            </a:extLst>
          </p:cNvPr>
          <p:cNvSpPr txBox="1"/>
          <p:nvPr/>
        </p:nvSpPr>
        <p:spPr>
          <a:xfrm>
            <a:off x="3141784" y="2718413"/>
            <a:ext cx="59084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</a:t>
            </a:r>
          </a:p>
        </p:txBody>
      </p:sp>
    </p:spTree>
    <p:extLst>
      <p:ext uri="{BB962C8B-B14F-4D97-AF65-F5344CB8AC3E}">
        <p14:creationId xmlns:p14="http://schemas.microsoft.com/office/powerpoint/2010/main" val="24177641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86CD77-01F7-2B84-7EC5-1E0D6C6CAD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7827" y="1026694"/>
            <a:ext cx="6995330" cy="4667308"/>
          </a:xfrm>
          <a:prstGeom prst="rect">
            <a:avLst/>
          </a:prstGeom>
        </p:spPr>
      </p:pic>
      <p:pic>
        <p:nvPicPr>
          <p:cNvPr id="138" name="Picture 13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3" y="-38727"/>
            <a:ext cx="12187269" cy="6858767"/>
          </a:xfrm>
          <a:prstGeom prst="rect">
            <a:avLst/>
          </a:prstGeom>
        </p:spPr>
      </p:pic>
      <p:pic>
        <p:nvPicPr>
          <p:cNvPr id="124" name="den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834" y="707884"/>
            <a:ext cx="2651990" cy="2651990"/>
          </a:xfrm>
          <a:prstGeom prst="rect">
            <a:avLst/>
          </a:prstGeom>
        </p:spPr>
      </p:pic>
      <p:pic>
        <p:nvPicPr>
          <p:cNvPr id="125" name="den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033" y="1053177"/>
            <a:ext cx="2639810" cy="2639810"/>
          </a:xfrm>
          <a:prstGeom prst="rect">
            <a:avLst/>
          </a:prstGeom>
        </p:spPr>
      </p:pic>
      <p:pic>
        <p:nvPicPr>
          <p:cNvPr id="126" name="den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4459" y="686158"/>
            <a:ext cx="2639810" cy="2645893"/>
          </a:xfrm>
          <a:prstGeom prst="rect">
            <a:avLst/>
          </a:prstGeom>
        </p:spPr>
      </p:pic>
      <p:pic>
        <p:nvPicPr>
          <p:cNvPr id="127" name="den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503" y="3005465"/>
            <a:ext cx="2651990" cy="2651990"/>
          </a:xfrm>
          <a:prstGeom prst="rect">
            <a:avLst/>
          </a:prstGeom>
        </p:spPr>
      </p:pic>
      <p:pic>
        <p:nvPicPr>
          <p:cNvPr id="128" name="den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847" y="3300411"/>
            <a:ext cx="2639810" cy="2639810"/>
          </a:xfrm>
          <a:prstGeom prst="rect">
            <a:avLst/>
          </a:prstGeom>
        </p:spPr>
      </p:pic>
      <p:pic>
        <p:nvPicPr>
          <p:cNvPr id="129" name="den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2138" y="2960073"/>
            <a:ext cx="2651990" cy="2651990"/>
          </a:xfrm>
          <a:prstGeom prst="rect">
            <a:avLst/>
          </a:prstGeom>
        </p:spPr>
      </p:pic>
      <p:pic>
        <p:nvPicPr>
          <p:cNvPr id="146" name="Picture 14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968" y="1101452"/>
            <a:ext cx="1168595" cy="1168595"/>
          </a:xfrm>
          <a:prstGeom prst="rect">
            <a:avLst/>
          </a:prstGeom>
        </p:spPr>
      </p:pic>
      <p:pic>
        <p:nvPicPr>
          <p:cNvPr id="147" name="Picture 14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3" y="883975"/>
            <a:ext cx="1061107" cy="1061107"/>
          </a:xfrm>
          <a:prstGeom prst="rect">
            <a:avLst/>
          </a:prstGeom>
        </p:spPr>
      </p:pic>
      <p:pic>
        <p:nvPicPr>
          <p:cNvPr id="148" name="Picture 14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250" y="1738168"/>
            <a:ext cx="1127571" cy="1127571"/>
          </a:xfrm>
          <a:prstGeom prst="rect">
            <a:avLst/>
          </a:prstGeom>
        </p:spPr>
      </p:pic>
      <p:pic>
        <p:nvPicPr>
          <p:cNvPr id="149" name="Picture 148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691" y="-974833"/>
            <a:ext cx="1761897" cy="6059949"/>
          </a:xfrm>
          <a:prstGeom prst="rect">
            <a:avLst/>
          </a:prstGeom>
        </p:spPr>
      </p:pic>
      <p:pic>
        <p:nvPicPr>
          <p:cNvPr id="150" name="Picture 149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57" y="5025415"/>
            <a:ext cx="785412" cy="1097267"/>
          </a:xfrm>
          <a:prstGeom prst="rect">
            <a:avLst/>
          </a:prstGeom>
        </p:spPr>
      </p:pic>
      <p:pic>
        <p:nvPicPr>
          <p:cNvPr id="159" name="Picture 158">
            <a:hlinkClick r:id="rId18" action="ppaction://hlinksldjump"/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419" y="5852160"/>
            <a:ext cx="1180821" cy="998220"/>
          </a:xfrm>
          <a:prstGeom prst="rect">
            <a:avLst/>
          </a:prstGeom>
        </p:spPr>
      </p:pic>
      <p:pic>
        <p:nvPicPr>
          <p:cNvPr id="4" name="vuidehoc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2703" y="-671549"/>
            <a:ext cx="609600" cy="609600"/>
          </a:xfrm>
          <a:prstGeom prst="rect">
            <a:avLst/>
          </a:prstGeom>
        </p:spPr>
      </p:pic>
      <p:pic>
        <p:nvPicPr>
          <p:cNvPr id="139" name="mau1">
            <a:hlinkClick r:id="rId21" action="ppaction://hlinksldjump"/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565" y="714732"/>
            <a:ext cx="2651990" cy="2651990"/>
          </a:xfrm>
          <a:prstGeom prst="rect">
            <a:avLst/>
          </a:prstGeom>
        </p:spPr>
      </p:pic>
      <p:pic>
        <p:nvPicPr>
          <p:cNvPr id="140" name="mau2">
            <a:hlinkClick r:id="rId23" action="ppaction://hlinksldjump"/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696" y="1041566"/>
            <a:ext cx="2633741" cy="2639810"/>
          </a:xfrm>
          <a:prstGeom prst="rect">
            <a:avLst/>
          </a:prstGeom>
        </p:spPr>
      </p:pic>
      <p:pic>
        <p:nvPicPr>
          <p:cNvPr id="141" name="mau3">
            <a:hlinkClick r:id="rId25" action="ppaction://hlinksldjump"/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2191" y="674547"/>
            <a:ext cx="2639810" cy="2639810"/>
          </a:xfrm>
          <a:prstGeom prst="rect">
            <a:avLst/>
          </a:prstGeom>
        </p:spPr>
      </p:pic>
      <p:pic>
        <p:nvPicPr>
          <p:cNvPr id="142" name="mau4">
            <a:hlinkClick r:id="rId27" action="ppaction://hlinksldjump"/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227" y="2998064"/>
            <a:ext cx="2651990" cy="2651990"/>
          </a:xfrm>
          <a:prstGeom prst="rect">
            <a:avLst/>
          </a:prstGeom>
        </p:spPr>
      </p:pic>
      <p:pic>
        <p:nvPicPr>
          <p:cNvPr id="143" name="mau5">
            <a:hlinkClick r:id="rId29" action="ppaction://hlinksldjump"/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618" y="3315581"/>
            <a:ext cx="2633741" cy="2639810"/>
          </a:xfrm>
          <a:prstGeom prst="rect">
            <a:avLst/>
          </a:prstGeom>
        </p:spPr>
      </p:pic>
      <p:pic>
        <p:nvPicPr>
          <p:cNvPr id="144" name="mau6">
            <a:hlinkClick r:id="rId31" action="ppaction://hlinksldjump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1137" y="2947900"/>
            <a:ext cx="2651990" cy="265199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60484E1-4A87-4016-BB0A-2C146190FF7E}"/>
              </a:ext>
            </a:extLst>
          </p:cNvPr>
          <p:cNvSpPr/>
          <p:nvPr/>
        </p:nvSpPr>
        <p:spPr>
          <a:xfrm>
            <a:off x="3317007" y="6260823"/>
            <a:ext cx="2421641" cy="299583"/>
          </a:xfrm>
          <a:prstGeom prst="rect">
            <a:avLst/>
          </a:prstGeom>
          <a:solidFill>
            <a:srgbClr val="FDF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063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550" fill="hold">
                                          <p:stCondLst>
                                            <p:cond delay="55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550" fill="hold">
                                          <p:stCondLst>
                                            <p:cond delay="110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550" fill="hold">
                                          <p:stCondLst>
                                            <p:cond delay="165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550" fill="hold">
                                          <p:stCondLst>
                                            <p:cond delay="220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0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4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5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6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8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9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1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2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4"/>
                  </p:tgtEl>
                </p:cond>
              </p:nextCondLst>
            </p:seq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E0AEB4DC-3847-4C2C-8993-FF510E8267BD}"/>
              </a:ext>
            </a:extLst>
          </p:cNvPr>
          <p:cNvGrpSpPr/>
          <p:nvPr/>
        </p:nvGrpSpPr>
        <p:grpSpPr>
          <a:xfrm>
            <a:off x="2701159" y="-327833"/>
            <a:ext cx="7262648" cy="3234006"/>
            <a:chOff x="2617270" y="-196051"/>
            <a:chExt cx="7262648" cy="3234006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52140EE2-6B03-4ED1-8CCE-6A2BF64A25C5}"/>
                </a:ext>
              </a:extLst>
            </p:cNvPr>
            <p:cNvGrpSpPr/>
            <p:nvPr/>
          </p:nvGrpSpPr>
          <p:grpSpPr>
            <a:xfrm>
              <a:off x="2617270" y="-196051"/>
              <a:ext cx="7262648" cy="3234006"/>
              <a:chOff x="2617270" y="-196051"/>
              <a:chExt cx="7262648" cy="3234006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101EA794-1FE4-49D6-98EE-C223DB2BCA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17270" y="-196051"/>
                <a:ext cx="7262648" cy="3234006"/>
              </a:xfrm>
              <a:prstGeom prst="rect">
                <a:avLst/>
              </a:prstGeom>
            </p:spPr>
          </p:pic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A7DF3A19-01F8-435E-AB79-AB7ECDB30AA1}"/>
                  </a:ext>
                </a:extLst>
              </p:cNvPr>
              <p:cNvSpPr/>
              <p:nvPr/>
            </p:nvSpPr>
            <p:spPr>
              <a:xfrm>
                <a:off x="3967994" y="1124607"/>
                <a:ext cx="4881716" cy="64113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23E64A3-ED03-4889-AF79-3E6A1CADA479}"/>
                </a:ext>
              </a:extLst>
            </p:cNvPr>
            <p:cNvSpPr txBox="1"/>
            <p:nvPr/>
          </p:nvSpPr>
          <p:spPr>
            <a:xfrm>
              <a:off x="4095448" y="1198179"/>
              <a:ext cx="45545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LUYỆN TẬP</a:t>
              </a:r>
            </a:p>
          </p:txBody>
        </p:sp>
      </p:grpSp>
      <p:sp>
        <p:nvSpPr>
          <p:cNvPr id="4" name="Oval 3">
            <a:extLst>
              <a:ext uri="{FF2B5EF4-FFF2-40B4-BE49-F238E27FC236}">
                <a16:creationId xmlns:a16="http://schemas.microsoft.com/office/drawing/2014/main" id="{7D94587A-838B-424A-8C62-CE47B966198E}"/>
              </a:ext>
            </a:extLst>
          </p:cNvPr>
          <p:cNvSpPr/>
          <p:nvPr/>
        </p:nvSpPr>
        <p:spPr>
          <a:xfrm>
            <a:off x="215867" y="3134710"/>
            <a:ext cx="651642" cy="588579"/>
          </a:xfrm>
          <a:prstGeom prst="ellipse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EAC8AE7-4DB5-4814-A68E-867A2CA69C4E}"/>
              </a:ext>
            </a:extLst>
          </p:cNvPr>
          <p:cNvGrpSpPr/>
          <p:nvPr/>
        </p:nvGrpSpPr>
        <p:grpSpPr>
          <a:xfrm>
            <a:off x="26711" y="5171090"/>
            <a:ext cx="12235674" cy="1686910"/>
            <a:chOff x="-81773" y="5171090"/>
            <a:chExt cx="12235674" cy="168691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1548ED8-918B-4698-AFFB-F730F5B520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1773" y="5171090"/>
              <a:ext cx="3941283" cy="168691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E266F39B-313A-435F-8421-793A8E2490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9510" y="5171090"/>
              <a:ext cx="3941283" cy="168691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D05C78A9-7F9F-4673-8283-1939580DA0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0793" y="5171090"/>
              <a:ext cx="3941283" cy="168691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C670279-7E84-4E7F-B386-5B164A29B5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9551"/>
            <a:stretch/>
          </p:blipFill>
          <p:spPr>
            <a:xfrm>
              <a:off x="11742077" y="5171090"/>
              <a:ext cx="411824" cy="1686910"/>
            </a:xfrm>
            <a:prstGeom prst="rect">
              <a:avLst/>
            </a:prstGeom>
          </p:spPr>
        </p:pic>
      </p:grpSp>
      <p:pic>
        <p:nvPicPr>
          <p:cNvPr id="46" name="Picture 4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989" y="4149044"/>
            <a:ext cx="2400300" cy="146820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A08B717-716A-47D8-6675-79CBB5B2FFC1}"/>
              </a:ext>
            </a:extLst>
          </p:cNvPr>
          <p:cNvSpPr txBox="1"/>
          <p:nvPr/>
        </p:nvSpPr>
        <p:spPr>
          <a:xfrm>
            <a:off x="398584" y="2504769"/>
            <a:ext cx="10925907" cy="1687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Câu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Văn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bản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“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Người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đàn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ông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cô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độc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giữa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rừng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”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được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sáng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tác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trong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hoàn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cảnh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nào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A.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Đất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rừng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phương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Nam                               B.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Ngọn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tầm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vông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C.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Từ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đất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Tiền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Giang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D.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Sông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nước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Cà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Mau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446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52C4D5A-BB4E-463E-9829-D47724B22463}"/>
              </a:ext>
            </a:extLst>
          </p:cNvPr>
          <p:cNvGrpSpPr/>
          <p:nvPr/>
        </p:nvGrpSpPr>
        <p:grpSpPr>
          <a:xfrm>
            <a:off x="26711" y="5171090"/>
            <a:ext cx="12235674" cy="1686910"/>
            <a:chOff x="-81773" y="5171090"/>
            <a:chExt cx="12235674" cy="168691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7EF4666-F6E6-4E68-9122-7242B5862C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1773" y="5171090"/>
              <a:ext cx="3941283" cy="168691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F87F6FC-FB8E-44FA-A309-053A78222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9510" y="5171090"/>
              <a:ext cx="3941283" cy="168691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3B2D3A30-10C4-40FE-92E2-CD0D7460DB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0793" y="5171090"/>
              <a:ext cx="3941283" cy="168691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67F35E19-F105-4F09-9DA7-4A15D3622E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9551"/>
            <a:stretch/>
          </p:blipFill>
          <p:spPr>
            <a:xfrm>
              <a:off x="11742077" y="5171090"/>
              <a:ext cx="411824" cy="1686910"/>
            </a:xfrm>
            <a:prstGeom prst="rect">
              <a:avLst/>
            </a:prstGeom>
          </p:spPr>
        </p:pic>
      </p:grpSp>
      <p:pic>
        <p:nvPicPr>
          <p:cNvPr id="46" name="Picture 4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918" y="5389797"/>
            <a:ext cx="2400300" cy="1468203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67076F16-C2FF-4B81-B8F7-7C6EAE24A69C}"/>
              </a:ext>
            </a:extLst>
          </p:cNvPr>
          <p:cNvGrpSpPr/>
          <p:nvPr/>
        </p:nvGrpSpPr>
        <p:grpSpPr>
          <a:xfrm>
            <a:off x="2701159" y="-327833"/>
            <a:ext cx="7262648" cy="3234006"/>
            <a:chOff x="2617270" y="-196051"/>
            <a:chExt cx="7262648" cy="323400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37CAADB-9738-419C-BC0D-D605808F152B}"/>
                </a:ext>
              </a:extLst>
            </p:cNvPr>
            <p:cNvGrpSpPr/>
            <p:nvPr/>
          </p:nvGrpSpPr>
          <p:grpSpPr>
            <a:xfrm>
              <a:off x="2617270" y="-196051"/>
              <a:ext cx="7262648" cy="3234006"/>
              <a:chOff x="2617270" y="-196051"/>
              <a:chExt cx="7262648" cy="3234006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7D46EE53-BA75-41DD-82FF-F36058DD7B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17270" y="-196051"/>
                <a:ext cx="7262648" cy="3234006"/>
              </a:xfrm>
              <a:prstGeom prst="rect">
                <a:avLst/>
              </a:prstGeom>
            </p:spPr>
          </p:pic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429BC0A-59CD-4F49-9084-932505BE8A76}"/>
                  </a:ext>
                </a:extLst>
              </p:cNvPr>
              <p:cNvSpPr/>
              <p:nvPr/>
            </p:nvSpPr>
            <p:spPr>
              <a:xfrm>
                <a:off x="3967994" y="1124607"/>
                <a:ext cx="4881716" cy="64113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C3FA253-6C8D-457B-B04C-22A27A237C3E}"/>
                </a:ext>
              </a:extLst>
            </p:cNvPr>
            <p:cNvSpPr txBox="1"/>
            <p:nvPr/>
          </p:nvSpPr>
          <p:spPr>
            <a:xfrm>
              <a:off x="4095448" y="1198179"/>
              <a:ext cx="45545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LUYỆN TẬP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86A17517-5DC4-F7F3-DBC1-C36343B50F90}"/>
              </a:ext>
            </a:extLst>
          </p:cNvPr>
          <p:cNvSpPr txBox="1"/>
          <p:nvPr/>
        </p:nvSpPr>
        <p:spPr>
          <a:xfrm>
            <a:off x="803031" y="2651416"/>
            <a:ext cx="10837984" cy="2160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Câu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2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Văn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bản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“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Người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đàn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ông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cô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độc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giữa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rừng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”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sử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dụng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ngôi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kể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nào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A.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Ngôi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kể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thứ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nhất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B.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Ngôi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kể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thứ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hai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C.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Ngôi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thứ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D.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Ngôi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kể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thứ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nhất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thứ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57C2006-3625-BE3A-A435-F5E1921C1FA3}"/>
              </a:ext>
            </a:extLst>
          </p:cNvPr>
          <p:cNvSpPr/>
          <p:nvPr/>
        </p:nvSpPr>
        <p:spPr>
          <a:xfrm>
            <a:off x="6096000" y="3814649"/>
            <a:ext cx="651642" cy="588579"/>
          </a:xfrm>
          <a:prstGeom prst="ellipse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30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F606D822-B618-42C4-8372-A084B77D3A68}"/>
              </a:ext>
            </a:extLst>
          </p:cNvPr>
          <p:cNvGrpSpPr/>
          <p:nvPr/>
        </p:nvGrpSpPr>
        <p:grpSpPr>
          <a:xfrm>
            <a:off x="26711" y="5171090"/>
            <a:ext cx="12235674" cy="1686910"/>
            <a:chOff x="-81773" y="5171090"/>
            <a:chExt cx="12235674" cy="168691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CDE0813-9FAF-4043-B1A2-E46B7CCA87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1773" y="5171090"/>
              <a:ext cx="3941283" cy="168691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DEFE84E-EF2F-42C5-8F57-34C4F13250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9510" y="5171090"/>
              <a:ext cx="3941283" cy="168691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5E525E6-CF36-41FF-80EF-F8DA60F7E4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0793" y="5171090"/>
              <a:ext cx="3941283" cy="168691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CA83D52-6D3C-4C7D-9903-8DB8F5854B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9551"/>
            <a:stretch/>
          </p:blipFill>
          <p:spPr>
            <a:xfrm>
              <a:off x="11742077" y="5171090"/>
              <a:ext cx="411824" cy="1686910"/>
            </a:xfrm>
            <a:prstGeom prst="rect">
              <a:avLst/>
            </a:prstGeom>
          </p:spPr>
        </p:pic>
      </p:grpSp>
      <p:pic>
        <p:nvPicPr>
          <p:cNvPr id="46" name="Picture 4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388205"/>
            <a:ext cx="2400300" cy="1468203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946CA100-56C0-4606-990E-9AB617964520}"/>
              </a:ext>
            </a:extLst>
          </p:cNvPr>
          <p:cNvGrpSpPr/>
          <p:nvPr/>
        </p:nvGrpSpPr>
        <p:grpSpPr>
          <a:xfrm>
            <a:off x="2701159" y="-327833"/>
            <a:ext cx="7262648" cy="3234006"/>
            <a:chOff x="2617270" y="-196051"/>
            <a:chExt cx="7262648" cy="3234006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A70F02A-9B04-468D-B172-69EBB7EB95EE}"/>
                </a:ext>
              </a:extLst>
            </p:cNvPr>
            <p:cNvGrpSpPr/>
            <p:nvPr/>
          </p:nvGrpSpPr>
          <p:grpSpPr>
            <a:xfrm>
              <a:off x="2617270" y="-196051"/>
              <a:ext cx="7262648" cy="3234006"/>
              <a:chOff x="2617270" y="-196051"/>
              <a:chExt cx="7262648" cy="3234006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E922B016-F106-435B-BC0C-6FEC1207D3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17270" y="-196051"/>
                <a:ext cx="7262648" cy="3234006"/>
              </a:xfrm>
              <a:prstGeom prst="rect">
                <a:avLst/>
              </a:prstGeom>
            </p:spPr>
          </p:pic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5D44AF5D-3780-491C-8B77-13796D8303EA}"/>
                  </a:ext>
                </a:extLst>
              </p:cNvPr>
              <p:cNvSpPr/>
              <p:nvPr/>
            </p:nvSpPr>
            <p:spPr>
              <a:xfrm>
                <a:off x="3967994" y="1124607"/>
                <a:ext cx="4881716" cy="64113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37FA213-CF9F-4DEC-9371-0AFC2B3FF86C}"/>
                </a:ext>
              </a:extLst>
            </p:cNvPr>
            <p:cNvSpPr txBox="1"/>
            <p:nvPr/>
          </p:nvSpPr>
          <p:spPr>
            <a:xfrm>
              <a:off x="4095448" y="1198179"/>
              <a:ext cx="45545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LUYỆN TẬP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CB2736A3-EFAC-3F9F-983F-A8A22F8D1014}"/>
              </a:ext>
            </a:extLst>
          </p:cNvPr>
          <p:cNvSpPr txBox="1"/>
          <p:nvPr/>
        </p:nvSpPr>
        <p:spPr>
          <a:xfrm>
            <a:off x="638908" y="2585597"/>
            <a:ext cx="10914184" cy="3268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Câu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3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Qua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ngôi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kể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thứ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nhất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Võ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Tòng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hiện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lên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là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một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nhân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vật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như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thế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nào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A.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Là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một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người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đàn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ông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hiền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lành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thật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thà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B.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Là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một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người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cởi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mở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hiếu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khách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C.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Là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một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người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chân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thành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mộc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mạc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D. </a:t>
            </a:r>
            <a:r>
              <a:rPr lang="en-US" sz="24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vi-VN" sz="24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à một người mộc mạc, giản dị, chân thành, cởi mở và yêu nước, căm thù giặc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1689879-514D-CF44-AAEB-B2DD2DD26BC9}"/>
              </a:ext>
            </a:extLst>
          </p:cNvPr>
          <p:cNvSpPr/>
          <p:nvPr/>
        </p:nvSpPr>
        <p:spPr>
          <a:xfrm>
            <a:off x="462051" y="4799626"/>
            <a:ext cx="651642" cy="588579"/>
          </a:xfrm>
          <a:prstGeom prst="ellipse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627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8019C58C-6CF4-44ED-973E-2C4008358235}"/>
              </a:ext>
            </a:extLst>
          </p:cNvPr>
          <p:cNvGrpSpPr/>
          <p:nvPr/>
        </p:nvGrpSpPr>
        <p:grpSpPr>
          <a:xfrm>
            <a:off x="26711" y="5171090"/>
            <a:ext cx="12235674" cy="1686910"/>
            <a:chOff x="-81773" y="5171090"/>
            <a:chExt cx="12235674" cy="168691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7CD84F7-28C9-41D7-A9AF-CA07C17BE4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1773" y="5171090"/>
              <a:ext cx="3941283" cy="168691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340577D-7296-4F0D-B8A2-97CFD50332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9510" y="5171090"/>
              <a:ext cx="3941283" cy="168691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9BAB3DD-7E7F-48A6-BA29-54D9A512EC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0793" y="5171090"/>
              <a:ext cx="3941283" cy="168691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A7BB1F2-D515-4CF6-B7E2-B2CC41ADE7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9551"/>
            <a:stretch/>
          </p:blipFill>
          <p:spPr>
            <a:xfrm>
              <a:off x="11742077" y="5171090"/>
              <a:ext cx="411824" cy="1686910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47D2A23-6E7E-413A-B3BA-D1B199502889}"/>
              </a:ext>
            </a:extLst>
          </p:cNvPr>
          <p:cNvGrpSpPr/>
          <p:nvPr/>
        </p:nvGrpSpPr>
        <p:grpSpPr>
          <a:xfrm>
            <a:off x="2701159" y="-327833"/>
            <a:ext cx="7262648" cy="3234006"/>
            <a:chOff x="2617270" y="-196051"/>
            <a:chExt cx="7262648" cy="3234006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E63C7FF-0134-4DE1-AAB8-DEFAB222BCC3}"/>
                </a:ext>
              </a:extLst>
            </p:cNvPr>
            <p:cNvGrpSpPr/>
            <p:nvPr/>
          </p:nvGrpSpPr>
          <p:grpSpPr>
            <a:xfrm>
              <a:off x="2617270" y="-196051"/>
              <a:ext cx="7262648" cy="3234006"/>
              <a:chOff x="2617270" y="-196051"/>
              <a:chExt cx="7262648" cy="3234006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6714896D-4A6D-4076-B8D8-1484D1EE56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17270" y="-196051"/>
                <a:ext cx="7262648" cy="3234006"/>
              </a:xfrm>
              <a:prstGeom prst="rect">
                <a:avLst/>
              </a:prstGeom>
            </p:spPr>
          </p:pic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C95D1AA8-0B52-41FC-AC07-265F8D40B997}"/>
                  </a:ext>
                </a:extLst>
              </p:cNvPr>
              <p:cNvSpPr/>
              <p:nvPr/>
            </p:nvSpPr>
            <p:spPr>
              <a:xfrm>
                <a:off x="3967994" y="1124607"/>
                <a:ext cx="4881716" cy="64113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7FC420D-CF6E-4C8B-ADC8-48DBB6D52F9C}"/>
                </a:ext>
              </a:extLst>
            </p:cNvPr>
            <p:cNvSpPr txBox="1"/>
            <p:nvPr/>
          </p:nvSpPr>
          <p:spPr>
            <a:xfrm>
              <a:off x="4095448" y="1198179"/>
              <a:ext cx="45545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LUYỆN TẬP</a:t>
              </a:r>
            </a:p>
          </p:txBody>
        </p:sp>
      </p:grpSp>
      <p:pic>
        <p:nvPicPr>
          <p:cNvPr id="46" name="Picture 4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388205"/>
            <a:ext cx="2400300" cy="146820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AFC884C-3CC5-A6BB-2FF6-00ED58234ACC}"/>
              </a:ext>
            </a:extLst>
          </p:cNvPr>
          <p:cNvSpPr txBox="1"/>
          <p:nvPr/>
        </p:nvSpPr>
        <p:spPr>
          <a:xfrm>
            <a:off x="45625" y="2600386"/>
            <a:ext cx="12573716" cy="25707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Câu</a:t>
            </a:r>
            <a:r>
              <a:rPr lang="en-US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4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Qua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ngôi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kể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thứ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Võ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Tòng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hiện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lên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là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một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nhân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vật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như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thế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nào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</a:p>
          <a:p>
            <a:pPr algn="just">
              <a:lnSpc>
                <a:spcPct val="150000"/>
              </a:lnSpc>
            </a:pP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A.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Là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một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người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đàn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ông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hiền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lành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thật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thà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B.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Là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một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người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cởi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mở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hiếu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khách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C. </a:t>
            </a:r>
            <a:r>
              <a:rPr lang="en-US" sz="2200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Là</a:t>
            </a:r>
            <a:r>
              <a:rPr lang="en-US" sz="22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người</a:t>
            </a:r>
            <a:r>
              <a:rPr lang="en-US" sz="22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đàn</a:t>
            </a:r>
            <a:r>
              <a:rPr lang="en-US" sz="22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ông</a:t>
            </a:r>
            <a:r>
              <a:rPr lang="en-US" sz="22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hiền</a:t>
            </a:r>
            <a:r>
              <a:rPr lang="en-US" sz="22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lành</a:t>
            </a:r>
            <a:r>
              <a:rPr lang="en-US" sz="22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200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khỏe</a:t>
            </a:r>
            <a:r>
              <a:rPr lang="en-US" sz="22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mạnh</a:t>
            </a:r>
            <a:r>
              <a:rPr lang="en-US" sz="22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200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2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tình</a:t>
            </a:r>
            <a:r>
              <a:rPr lang="en-US" sz="22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bộc</a:t>
            </a:r>
            <a:r>
              <a:rPr lang="en-US" sz="22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trực</a:t>
            </a:r>
            <a:r>
              <a:rPr lang="en-US" sz="22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200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có</a:t>
            </a:r>
            <a:r>
              <a:rPr lang="en-US" sz="22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chí</a:t>
            </a:r>
            <a:r>
              <a:rPr lang="en-US" sz="22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khí</a:t>
            </a:r>
            <a:r>
              <a:rPr lang="en-US" sz="22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nhưng</a:t>
            </a:r>
            <a:r>
              <a:rPr lang="en-US" sz="22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2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phận</a:t>
            </a:r>
            <a:r>
              <a:rPr lang="en-US" sz="22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lại</a:t>
            </a:r>
            <a:r>
              <a:rPr lang="en-US" sz="22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vô</a:t>
            </a:r>
            <a:r>
              <a:rPr lang="en-US" sz="22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cùng</a:t>
            </a:r>
            <a:r>
              <a:rPr lang="en-US" sz="22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bất</a:t>
            </a:r>
            <a:r>
              <a:rPr lang="en-US" sz="22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hạnh</a:t>
            </a:r>
            <a:r>
              <a:rPr lang="en-US" sz="22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D. </a:t>
            </a:r>
            <a:r>
              <a:rPr lang="en-US" sz="22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vi-VN" sz="22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à một người yêu nước, căm thù giặc.</a:t>
            </a:r>
            <a:endParaRPr lang="en-US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9B5D653-E543-E312-346A-AE345CF86DC8}"/>
              </a:ext>
            </a:extLst>
          </p:cNvPr>
          <p:cNvSpPr/>
          <p:nvPr/>
        </p:nvSpPr>
        <p:spPr>
          <a:xfrm>
            <a:off x="26711" y="4189787"/>
            <a:ext cx="492369" cy="546336"/>
          </a:xfrm>
          <a:prstGeom prst="ellipse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334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42F5928-EB31-46C3-B5F0-896B2D2BF3FD}"/>
              </a:ext>
            </a:extLst>
          </p:cNvPr>
          <p:cNvGrpSpPr/>
          <p:nvPr/>
        </p:nvGrpSpPr>
        <p:grpSpPr>
          <a:xfrm>
            <a:off x="26711" y="5171090"/>
            <a:ext cx="12235674" cy="1686910"/>
            <a:chOff x="-81773" y="5171090"/>
            <a:chExt cx="12235674" cy="168691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B5C77D1-A6F6-413D-9345-1055B896D8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1773" y="5171090"/>
              <a:ext cx="3941283" cy="168691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610CFC5-4203-4016-AB35-0BC31EA6E6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9510" y="5171090"/>
              <a:ext cx="3941283" cy="168691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1B838B1-98F8-4A9D-830F-265337497D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0793" y="5171090"/>
              <a:ext cx="3941283" cy="168691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F14D921-D9B3-463D-85D4-419A7DCC18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9551"/>
            <a:stretch/>
          </p:blipFill>
          <p:spPr>
            <a:xfrm>
              <a:off x="11742077" y="5171090"/>
              <a:ext cx="411824" cy="1686910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4BB9EA3-00BD-421F-A212-E51902BDE6D3}"/>
              </a:ext>
            </a:extLst>
          </p:cNvPr>
          <p:cNvGrpSpPr/>
          <p:nvPr/>
        </p:nvGrpSpPr>
        <p:grpSpPr>
          <a:xfrm>
            <a:off x="2701159" y="-327833"/>
            <a:ext cx="7262648" cy="3234006"/>
            <a:chOff x="2617270" y="-196051"/>
            <a:chExt cx="7262648" cy="3234006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4270D0B-CD5E-4E39-9BE5-53FC38664C94}"/>
                </a:ext>
              </a:extLst>
            </p:cNvPr>
            <p:cNvGrpSpPr/>
            <p:nvPr/>
          </p:nvGrpSpPr>
          <p:grpSpPr>
            <a:xfrm>
              <a:off x="2617270" y="-196051"/>
              <a:ext cx="7262648" cy="3234006"/>
              <a:chOff x="2617270" y="-196051"/>
              <a:chExt cx="7262648" cy="3234006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AE29B7DD-F383-4A54-86DF-F081337993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17270" y="-196051"/>
                <a:ext cx="7262648" cy="3234006"/>
              </a:xfrm>
              <a:prstGeom prst="rect">
                <a:avLst/>
              </a:prstGeom>
            </p:spPr>
          </p:pic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4813EEE-1200-4717-99AC-8AA8E53925C0}"/>
                  </a:ext>
                </a:extLst>
              </p:cNvPr>
              <p:cNvSpPr/>
              <p:nvPr/>
            </p:nvSpPr>
            <p:spPr>
              <a:xfrm>
                <a:off x="3967994" y="1124607"/>
                <a:ext cx="4881716" cy="64113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AA82F56-369D-4AFC-9279-E54DB983EB6D}"/>
                </a:ext>
              </a:extLst>
            </p:cNvPr>
            <p:cNvSpPr txBox="1"/>
            <p:nvPr/>
          </p:nvSpPr>
          <p:spPr>
            <a:xfrm>
              <a:off x="4095448" y="1198179"/>
              <a:ext cx="45545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LUYỆN TẬP</a:t>
              </a:r>
            </a:p>
          </p:txBody>
        </p:sp>
      </p:grpSp>
      <p:pic>
        <p:nvPicPr>
          <p:cNvPr id="46" name="Picture 4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388205"/>
            <a:ext cx="2400300" cy="146820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1179569-C2A4-EE34-6C39-6DD93EAF9816}"/>
              </a:ext>
            </a:extLst>
          </p:cNvPr>
          <p:cNvSpPr txBox="1"/>
          <p:nvPr/>
        </p:nvSpPr>
        <p:spPr>
          <a:xfrm>
            <a:off x="45625" y="2600386"/>
            <a:ext cx="12573716" cy="25707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Câu</a:t>
            </a:r>
            <a:r>
              <a:rPr lang="en-US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5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Theo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em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việc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sử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dụng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thay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đổi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ngôi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kể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ở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tron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văn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bản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có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tác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dụng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gì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  <a:endParaRPr lang="en-US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A.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Giúp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cho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người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kể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chuyện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dễ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kể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chuyện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B.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Giúp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cho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người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kể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chuyện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thoải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mái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trong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di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chuyển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điểm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nhìn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C.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Giúp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cho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người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kể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chuyện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linh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hoạt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hơn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trong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khi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kể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D.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Giúp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cho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câu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chuyện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thêm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phần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sáng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tạo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8AA2113-20DC-B359-AF5D-D3833BBFD33F}"/>
              </a:ext>
            </a:extLst>
          </p:cNvPr>
          <p:cNvSpPr/>
          <p:nvPr/>
        </p:nvSpPr>
        <p:spPr>
          <a:xfrm>
            <a:off x="26711" y="4189787"/>
            <a:ext cx="492369" cy="546336"/>
          </a:xfrm>
          <a:prstGeom prst="ellipse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87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7C281B1-4A81-47A7-B33C-EE50D06B6392}"/>
              </a:ext>
            </a:extLst>
          </p:cNvPr>
          <p:cNvGrpSpPr/>
          <p:nvPr/>
        </p:nvGrpSpPr>
        <p:grpSpPr>
          <a:xfrm>
            <a:off x="26711" y="5171090"/>
            <a:ext cx="12235674" cy="1686910"/>
            <a:chOff x="-81773" y="5171090"/>
            <a:chExt cx="12235674" cy="168691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355081F-A29A-4E7E-A769-D6A340BAC8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1773" y="5171090"/>
              <a:ext cx="3941283" cy="168691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6AF67BB-E87C-4858-87E7-8002E683D0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9510" y="5171090"/>
              <a:ext cx="3941283" cy="168691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BC30049-3984-498A-8470-771DCA58A8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0793" y="5171090"/>
              <a:ext cx="3941283" cy="168691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62FC674-9132-4474-A240-11C510AA2B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9551"/>
            <a:stretch/>
          </p:blipFill>
          <p:spPr>
            <a:xfrm>
              <a:off x="11742077" y="5171090"/>
              <a:ext cx="411824" cy="1686910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86E5E1B-552B-4E79-8410-9A7622B6B1EF}"/>
              </a:ext>
            </a:extLst>
          </p:cNvPr>
          <p:cNvGrpSpPr/>
          <p:nvPr/>
        </p:nvGrpSpPr>
        <p:grpSpPr>
          <a:xfrm>
            <a:off x="2701159" y="-327833"/>
            <a:ext cx="7262648" cy="3234006"/>
            <a:chOff x="2617270" y="-196051"/>
            <a:chExt cx="7262648" cy="3234006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DFD3BD4-0765-44E6-A295-8CF5DC4EDB06}"/>
                </a:ext>
              </a:extLst>
            </p:cNvPr>
            <p:cNvGrpSpPr/>
            <p:nvPr/>
          </p:nvGrpSpPr>
          <p:grpSpPr>
            <a:xfrm>
              <a:off x="2617270" y="-196051"/>
              <a:ext cx="7262648" cy="3234006"/>
              <a:chOff x="2617270" y="-196051"/>
              <a:chExt cx="7262648" cy="3234006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EFDBBD83-B55D-4A90-AD0F-C5EB60AD7E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17270" y="-196051"/>
                <a:ext cx="7262648" cy="3234006"/>
              </a:xfrm>
              <a:prstGeom prst="rect">
                <a:avLst/>
              </a:prstGeom>
            </p:spPr>
          </p:pic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A8347FFC-4607-46FD-BB9B-D9FB8EE86D8C}"/>
                  </a:ext>
                </a:extLst>
              </p:cNvPr>
              <p:cNvSpPr/>
              <p:nvPr/>
            </p:nvSpPr>
            <p:spPr>
              <a:xfrm>
                <a:off x="3967994" y="1124607"/>
                <a:ext cx="4881716" cy="64113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D0055B6-26D1-4CDC-A10B-23F1F0D05641}"/>
                </a:ext>
              </a:extLst>
            </p:cNvPr>
            <p:cNvSpPr txBox="1"/>
            <p:nvPr/>
          </p:nvSpPr>
          <p:spPr>
            <a:xfrm>
              <a:off x="4095448" y="1198179"/>
              <a:ext cx="45545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LUYỆN TẬP</a:t>
              </a:r>
            </a:p>
          </p:txBody>
        </p:sp>
      </p:grpSp>
      <p:pic>
        <p:nvPicPr>
          <p:cNvPr id="46" name="Picture 4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388205"/>
            <a:ext cx="2400300" cy="146820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52C5BE9-9075-165F-7832-1A1C60C6B67B}"/>
              </a:ext>
            </a:extLst>
          </p:cNvPr>
          <p:cNvSpPr txBox="1"/>
          <p:nvPr/>
        </p:nvSpPr>
        <p:spPr>
          <a:xfrm>
            <a:off x="45625" y="2600386"/>
            <a:ext cx="12573716" cy="25707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Câu</a:t>
            </a:r>
            <a:r>
              <a:rPr lang="en-US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6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Em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rút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ra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được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điều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gì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sau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khi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học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xong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văn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bản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  <a:endParaRPr lang="en-US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A. Khi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kể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về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nhân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vật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chúng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ta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chú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ý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đến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phương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diện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ngoại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hình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cách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ngôn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ngữ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hành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động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…</a:t>
            </a:r>
          </a:p>
          <a:p>
            <a:pPr algn="just">
              <a:lnSpc>
                <a:spcPct val="150000"/>
              </a:lnSpc>
            </a:pP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B. Khi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kể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chuyện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chúng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ta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có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thể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sử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dụng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nhiều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ngôi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kể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để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thay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đổi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sẽ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linh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hoạt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hơn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trong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khi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kể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C. 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Khi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kể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chuyện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chúng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ta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thích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sử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dụng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ngôi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kể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nào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là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tùy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thích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D.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Phương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án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 </a:t>
            </a:r>
            <a:r>
              <a:rPr lang="en-US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B.</a:t>
            </a:r>
            <a:endParaRPr lang="en-US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5AA0014-C030-162B-794E-4870F1FABAD3}"/>
              </a:ext>
            </a:extLst>
          </p:cNvPr>
          <p:cNvSpPr/>
          <p:nvPr/>
        </p:nvSpPr>
        <p:spPr>
          <a:xfrm>
            <a:off x="26710" y="4624754"/>
            <a:ext cx="492369" cy="546336"/>
          </a:xfrm>
          <a:prstGeom prst="ellipse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413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hông tin tổng quan 13 tỉnh miền Tây Nam Bộ">
            <a:extLst>
              <a:ext uri="{FF2B5EF4-FFF2-40B4-BE49-F238E27FC236}">
                <a16:creationId xmlns:a16="http://schemas.microsoft.com/office/drawing/2014/main" id="{EB452F07-EE01-CBFE-A9E2-C758DD41DB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2058" r="-80" b="-1426"/>
          <a:stretch/>
        </p:blipFill>
        <p:spPr bwMode="auto">
          <a:xfrm>
            <a:off x="1300371" y="73760"/>
            <a:ext cx="10373201" cy="671047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96006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buClr>
                <a:srgbClr val="000000"/>
              </a:buClr>
              <a:defRPr/>
            </a:pPr>
            <a:fld id="{D7BE28D7-7F56-4F1C-A291-36D4F422562A}" type="slidenum">
              <a:rPr lang="en-US" sz="18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defTabSz="1219170">
                <a:buClr>
                  <a:srgbClr val="000000"/>
                </a:buClr>
                <a:defRPr/>
              </a:pPr>
              <a:t>27</a:t>
            </a:fld>
            <a:endParaRPr lang="en-US"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078" name="Rectangle 10"/>
          <p:cNvSpPr>
            <a:spLocks noChangeArrowheads="1"/>
          </p:cNvSpPr>
          <p:nvPr/>
        </p:nvSpPr>
        <p:spPr bwMode="auto">
          <a:xfrm>
            <a:off x="-83131" y="15833"/>
            <a:ext cx="12192000" cy="6858000"/>
          </a:xfrm>
          <a:prstGeom prst="rect">
            <a:avLst/>
          </a:prstGeom>
          <a:noFill/>
          <a:ln w="76200" cmpd="tri" algn="ctr">
            <a:pattFill prst="solidDmnd">
              <a:fgClr>
                <a:srgbClr val="993366"/>
              </a:fgClr>
              <a:bgClr>
                <a:srgbClr val="FFFFFF"/>
              </a:bgClr>
            </a:pattFill>
            <a:miter lim="800000"/>
            <a:headEnd/>
            <a:tailEnd/>
          </a:ln>
          <a:effectLst>
            <a:prstShdw prst="shdw17" dist="17961" dir="13500000">
              <a:srgbClr val="5C1F3D"/>
            </a:prstShdw>
          </a:effectLst>
        </p:spPr>
        <p:txBody>
          <a:bodyPr wrap="none" anchor="ctr"/>
          <a:lstStyle/>
          <a:p>
            <a:pPr defTabSz="1219170">
              <a:buClr>
                <a:srgbClr val="000000"/>
              </a:buClr>
              <a:defRPr/>
            </a:pPr>
            <a:endParaRPr lang="en-US" sz="2200" ker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/>
              <a:sym typeface="Arial"/>
            </a:endParaRPr>
          </a:p>
        </p:txBody>
      </p:sp>
      <p:pic>
        <p:nvPicPr>
          <p:cNvPr id="50" name="Picture 4">
            <a:extLst>
              <a:ext uri="{FF2B5EF4-FFF2-40B4-BE49-F238E27FC236}">
                <a16:creationId xmlns:a16="http://schemas.microsoft.com/office/drawing/2014/main" id="{2F2CCBA0-2534-4BDE-9BDD-E56CD8B4A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3468" y="921758"/>
            <a:ext cx="3965451" cy="19900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D6CEA4A-B426-47F4-9C2F-E8985C26FC29}"/>
              </a:ext>
            </a:extLst>
          </p:cNvPr>
          <p:cNvSpPr/>
          <p:nvPr/>
        </p:nvSpPr>
        <p:spPr>
          <a:xfrm>
            <a:off x="1143290" y="754650"/>
            <a:ext cx="9905710" cy="8160750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>
                <a:gd name="adj" fmla="val 5918539"/>
              </a:avLst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Xin </a:t>
            </a:r>
            <a:r>
              <a:rPr kumimoji="0" lang="en-US" sz="5400" b="1" i="0" u="none" strike="noStrike" kern="1200" cap="none" spc="0" normalizeH="0" baseline="0" noProof="0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chúc</a:t>
            </a:r>
            <a:r>
              <a:rPr kumimoji="0" lang="en-US" sz="5400" b="1" i="0" u="none" strike="noStrike" kern="1200" cap="none" spc="0" normalizeH="0" baseline="0" noProof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Quý</a:t>
            </a:r>
            <a:r>
              <a:rPr kumimoji="0" lang="en-US" sz="5400" b="1" i="0" u="none" strike="noStrike" kern="1200" cap="none" spc="0" normalizeH="0" baseline="0" noProof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Thầy</a:t>
            </a:r>
            <a:r>
              <a:rPr kumimoji="0" lang="en-US" sz="5400" b="1" i="0" u="none" strike="noStrike" kern="1200" cap="none" spc="0" normalizeH="0" baseline="0" noProof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Cô</a:t>
            </a:r>
            <a:r>
              <a:rPr kumimoji="0" lang="en-US" sz="5400" b="1" i="0" u="none" strike="noStrike" kern="1200" cap="none" spc="0" normalizeH="0" baseline="0" noProof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mạnh</a:t>
            </a:r>
            <a:r>
              <a:rPr kumimoji="0" lang="en-US" sz="5400" b="1" i="0" u="none" strike="noStrike" kern="1200" cap="none" spc="0" normalizeH="0" baseline="0" noProof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khỏe</a:t>
            </a:r>
            <a:endParaRPr kumimoji="0" lang="en-US" sz="5400" b="1" i="0" u="none" strike="noStrike" kern="1200" cap="none" spc="0" normalizeH="0" baseline="0" noProof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12" name="Group 196">
            <a:extLst>
              <a:ext uri="{FF2B5EF4-FFF2-40B4-BE49-F238E27FC236}">
                <a16:creationId xmlns:a16="http://schemas.microsoft.com/office/drawing/2014/main" id="{8769749C-CE41-40E6-8307-C235D0033288}"/>
              </a:ext>
            </a:extLst>
          </p:cNvPr>
          <p:cNvGrpSpPr>
            <a:grpSpLocks/>
          </p:cNvGrpSpPr>
          <p:nvPr/>
        </p:nvGrpSpPr>
        <p:grpSpPr bwMode="auto">
          <a:xfrm>
            <a:off x="-7646" y="55048"/>
            <a:ext cx="998538" cy="776288"/>
            <a:chOff x="2304" y="1632"/>
            <a:chExt cx="525" cy="480"/>
          </a:xfrm>
        </p:grpSpPr>
        <p:sp>
          <p:nvSpPr>
            <p:cNvPr id="13" name="Freeform 197">
              <a:extLst>
                <a:ext uri="{FF2B5EF4-FFF2-40B4-BE49-F238E27FC236}">
                  <a16:creationId xmlns:a16="http://schemas.microsoft.com/office/drawing/2014/main" id="{9B4468D6-AB96-4D21-A127-B7C3B4C9821C}"/>
                </a:ext>
              </a:extLst>
            </p:cNvPr>
            <p:cNvSpPr>
              <a:spLocks/>
            </p:cNvSpPr>
            <p:nvPr/>
          </p:nvSpPr>
          <p:spPr bwMode="gray">
            <a:xfrm>
              <a:off x="2304" y="1632"/>
              <a:ext cx="525" cy="480"/>
            </a:xfrm>
            <a:custGeom>
              <a:avLst/>
              <a:gdLst>
                <a:gd name="T0" fmla="*/ 225 w 525"/>
                <a:gd name="T1" fmla="*/ 217 h 480"/>
                <a:gd name="T2" fmla="*/ 133 w 525"/>
                <a:gd name="T3" fmla="*/ 0 h 480"/>
                <a:gd name="T4" fmla="*/ 263 w 525"/>
                <a:gd name="T5" fmla="*/ 193 h 480"/>
                <a:gd name="T6" fmla="*/ 393 w 525"/>
                <a:gd name="T7" fmla="*/ 0 h 480"/>
                <a:gd name="T8" fmla="*/ 299 w 525"/>
                <a:gd name="T9" fmla="*/ 217 h 480"/>
                <a:gd name="T10" fmla="*/ 524 w 525"/>
                <a:gd name="T11" fmla="*/ 240 h 480"/>
                <a:gd name="T12" fmla="*/ 298 w 525"/>
                <a:gd name="T13" fmla="*/ 262 h 480"/>
                <a:gd name="T14" fmla="*/ 393 w 525"/>
                <a:gd name="T15" fmla="*/ 479 h 480"/>
                <a:gd name="T16" fmla="*/ 263 w 525"/>
                <a:gd name="T17" fmla="*/ 286 h 480"/>
                <a:gd name="T18" fmla="*/ 133 w 525"/>
                <a:gd name="T19" fmla="*/ 479 h 480"/>
                <a:gd name="T20" fmla="*/ 224 w 525"/>
                <a:gd name="T21" fmla="*/ 263 h 480"/>
                <a:gd name="T22" fmla="*/ 0 w 525"/>
                <a:gd name="T23" fmla="*/ 240 h 480"/>
                <a:gd name="T24" fmla="*/ 225 w 525"/>
                <a:gd name="T25" fmla="*/ 217 h 4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25"/>
                <a:gd name="T40" fmla="*/ 0 h 480"/>
                <a:gd name="T41" fmla="*/ 525 w 525"/>
                <a:gd name="T42" fmla="*/ 480 h 4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25" h="480">
                  <a:moveTo>
                    <a:pt x="225" y="217"/>
                  </a:moveTo>
                  <a:lnTo>
                    <a:pt x="133" y="0"/>
                  </a:lnTo>
                  <a:lnTo>
                    <a:pt x="263" y="193"/>
                  </a:lnTo>
                  <a:lnTo>
                    <a:pt x="393" y="0"/>
                  </a:lnTo>
                  <a:lnTo>
                    <a:pt x="299" y="217"/>
                  </a:lnTo>
                  <a:lnTo>
                    <a:pt x="524" y="240"/>
                  </a:lnTo>
                  <a:lnTo>
                    <a:pt x="298" y="262"/>
                  </a:lnTo>
                  <a:lnTo>
                    <a:pt x="393" y="479"/>
                  </a:lnTo>
                  <a:lnTo>
                    <a:pt x="263" y="286"/>
                  </a:lnTo>
                  <a:lnTo>
                    <a:pt x="133" y="479"/>
                  </a:lnTo>
                  <a:lnTo>
                    <a:pt x="224" y="263"/>
                  </a:lnTo>
                  <a:lnTo>
                    <a:pt x="0" y="240"/>
                  </a:lnTo>
                  <a:lnTo>
                    <a:pt x="225" y="217"/>
                  </a:lnTo>
                </a:path>
              </a:pathLst>
            </a:custGeom>
            <a:gradFill rotWithShape="0">
              <a:gsLst>
                <a:gs pos="0">
                  <a:srgbClr val="FFFFFF"/>
                </a:gs>
                <a:gs pos="100000">
                  <a:schemeClr val="bg1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4" name="Freeform 198">
              <a:extLst>
                <a:ext uri="{FF2B5EF4-FFF2-40B4-BE49-F238E27FC236}">
                  <a16:creationId xmlns:a16="http://schemas.microsoft.com/office/drawing/2014/main" id="{4C0C6681-3417-40CE-915B-58D31F25567C}"/>
                </a:ext>
              </a:extLst>
            </p:cNvPr>
            <p:cNvSpPr>
              <a:spLocks/>
            </p:cNvSpPr>
            <p:nvPr/>
          </p:nvSpPr>
          <p:spPr bwMode="gray">
            <a:xfrm>
              <a:off x="2376" y="1697"/>
              <a:ext cx="382" cy="350"/>
            </a:xfrm>
            <a:custGeom>
              <a:avLst/>
              <a:gdLst>
                <a:gd name="T0" fmla="*/ 153 w 382"/>
                <a:gd name="T1" fmla="*/ 153 h 350"/>
                <a:gd name="T2" fmla="*/ 95 w 382"/>
                <a:gd name="T3" fmla="*/ 0 h 350"/>
                <a:gd name="T4" fmla="*/ 191 w 382"/>
                <a:gd name="T5" fmla="*/ 128 h 350"/>
                <a:gd name="T6" fmla="*/ 284 w 382"/>
                <a:gd name="T7" fmla="*/ 0 h 350"/>
                <a:gd name="T8" fmla="*/ 227 w 382"/>
                <a:gd name="T9" fmla="*/ 153 h 350"/>
                <a:gd name="T10" fmla="*/ 381 w 382"/>
                <a:gd name="T11" fmla="*/ 175 h 350"/>
                <a:gd name="T12" fmla="*/ 226 w 382"/>
                <a:gd name="T13" fmla="*/ 196 h 350"/>
                <a:gd name="T14" fmla="*/ 284 w 382"/>
                <a:gd name="T15" fmla="*/ 349 h 350"/>
                <a:gd name="T16" fmla="*/ 191 w 382"/>
                <a:gd name="T17" fmla="*/ 221 h 350"/>
                <a:gd name="T18" fmla="*/ 95 w 382"/>
                <a:gd name="T19" fmla="*/ 349 h 350"/>
                <a:gd name="T20" fmla="*/ 152 w 382"/>
                <a:gd name="T21" fmla="*/ 198 h 350"/>
                <a:gd name="T22" fmla="*/ 0 w 382"/>
                <a:gd name="T23" fmla="*/ 175 h 350"/>
                <a:gd name="T24" fmla="*/ 153 w 382"/>
                <a:gd name="T25" fmla="*/ 153 h 35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82"/>
                <a:gd name="T40" fmla="*/ 0 h 350"/>
                <a:gd name="T41" fmla="*/ 382 w 382"/>
                <a:gd name="T42" fmla="*/ 350 h 35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82" h="350">
                  <a:moveTo>
                    <a:pt x="153" y="153"/>
                  </a:moveTo>
                  <a:lnTo>
                    <a:pt x="95" y="0"/>
                  </a:lnTo>
                  <a:lnTo>
                    <a:pt x="191" y="128"/>
                  </a:lnTo>
                  <a:lnTo>
                    <a:pt x="284" y="0"/>
                  </a:lnTo>
                  <a:lnTo>
                    <a:pt x="227" y="153"/>
                  </a:lnTo>
                  <a:lnTo>
                    <a:pt x="381" y="175"/>
                  </a:lnTo>
                  <a:lnTo>
                    <a:pt x="226" y="196"/>
                  </a:lnTo>
                  <a:lnTo>
                    <a:pt x="284" y="349"/>
                  </a:lnTo>
                  <a:lnTo>
                    <a:pt x="191" y="221"/>
                  </a:lnTo>
                  <a:lnTo>
                    <a:pt x="95" y="349"/>
                  </a:lnTo>
                  <a:lnTo>
                    <a:pt x="152" y="198"/>
                  </a:lnTo>
                  <a:lnTo>
                    <a:pt x="0" y="175"/>
                  </a:lnTo>
                  <a:lnTo>
                    <a:pt x="153" y="153"/>
                  </a:lnTo>
                </a:path>
              </a:pathLst>
            </a:custGeom>
            <a:gradFill rotWithShape="0">
              <a:gsLst>
                <a:gs pos="0">
                  <a:srgbClr val="A603AB"/>
                </a:gs>
                <a:gs pos="12000">
                  <a:srgbClr val="E81766"/>
                </a:gs>
                <a:gs pos="27000">
                  <a:srgbClr val="EE3F17"/>
                </a:gs>
                <a:gs pos="48000">
                  <a:srgbClr val="FFFF00"/>
                </a:gs>
                <a:gs pos="64999">
                  <a:srgbClr val="1A8D48"/>
                </a:gs>
                <a:gs pos="78999">
                  <a:srgbClr val="0819FB"/>
                </a:gs>
                <a:gs pos="100000">
                  <a:srgbClr val="A603AB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5" name="Freeform 199">
              <a:extLst>
                <a:ext uri="{FF2B5EF4-FFF2-40B4-BE49-F238E27FC236}">
                  <a16:creationId xmlns:a16="http://schemas.microsoft.com/office/drawing/2014/main" id="{D4D7A4D3-2F3A-4A30-9737-43B74BF7FDDE}"/>
                </a:ext>
              </a:extLst>
            </p:cNvPr>
            <p:cNvSpPr>
              <a:spLocks/>
            </p:cNvSpPr>
            <p:nvPr/>
          </p:nvSpPr>
          <p:spPr bwMode="gray">
            <a:xfrm>
              <a:off x="2432" y="1706"/>
              <a:ext cx="270" cy="332"/>
            </a:xfrm>
            <a:custGeom>
              <a:avLst/>
              <a:gdLst>
                <a:gd name="T0" fmla="*/ 0 w 270"/>
                <a:gd name="T1" fmla="*/ 84 h 332"/>
                <a:gd name="T2" fmla="*/ 122 w 270"/>
                <a:gd name="T3" fmla="*/ 143 h 332"/>
                <a:gd name="T4" fmla="*/ 135 w 270"/>
                <a:gd name="T5" fmla="*/ 0 h 332"/>
                <a:gd name="T6" fmla="*/ 147 w 270"/>
                <a:gd name="T7" fmla="*/ 143 h 332"/>
                <a:gd name="T8" fmla="*/ 268 w 270"/>
                <a:gd name="T9" fmla="*/ 82 h 332"/>
                <a:gd name="T10" fmla="*/ 159 w 270"/>
                <a:gd name="T11" fmla="*/ 166 h 332"/>
                <a:gd name="T12" fmla="*/ 269 w 270"/>
                <a:gd name="T13" fmla="*/ 249 h 332"/>
                <a:gd name="T14" fmla="*/ 147 w 270"/>
                <a:gd name="T15" fmla="*/ 189 h 332"/>
                <a:gd name="T16" fmla="*/ 135 w 270"/>
                <a:gd name="T17" fmla="*/ 331 h 332"/>
                <a:gd name="T18" fmla="*/ 122 w 270"/>
                <a:gd name="T19" fmla="*/ 189 h 332"/>
                <a:gd name="T20" fmla="*/ 0 w 270"/>
                <a:gd name="T21" fmla="*/ 249 h 332"/>
                <a:gd name="T22" fmla="*/ 110 w 270"/>
                <a:gd name="T23" fmla="*/ 166 h 332"/>
                <a:gd name="T24" fmla="*/ 0 w 270"/>
                <a:gd name="T25" fmla="*/ 84 h 3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70"/>
                <a:gd name="T40" fmla="*/ 0 h 332"/>
                <a:gd name="T41" fmla="*/ 270 w 270"/>
                <a:gd name="T42" fmla="*/ 332 h 33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70" h="332">
                  <a:moveTo>
                    <a:pt x="0" y="84"/>
                  </a:moveTo>
                  <a:lnTo>
                    <a:pt x="122" y="143"/>
                  </a:lnTo>
                  <a:lnTo>
                    <a:pt x="135" y="0"/>
                  </a:lnTo>
                  <a:lnTo>
                    <a:pt x="147" y="143"/>
                  </a:lnTo>
                  <a:lnTo>
                    <a:pt x="268" y="82"/>
                  </a:lnTo>
                  <a:lnTo>
                    <a:pt x="159" y="166"/>
                  </a:lnTo>
                  <a:lnTo>
                    <a:pt x="269" y="249"/>
                  </a:lnTo>
                  <a:lnTo>
                    <a:pt x="147" y="189"/>
                  </a:lnTo>
                  <a:lnTo>
                    <a:pt x="135" y="331"/>
                  </a:lnTo>
                  <a:lnTo>
                    <a:pt x="122" y="189"/>
                  </a:lnTo>
                  <a:lnTo>
                    <a:pt x="0" y="249"/>
                  </a:lnTo>
                  <a:lnTo>
                    <a:pt x="110" y="166"/>
                  </a:lnTo>
                  <a:lnTo>
                    <a:pt x="0" y="84"/>
                  </a:lnTo>
                </a:path>
              </a:pathLst>
            </a:custGeom>
            <a:gradFill rotWithShape="0">
              <a:gsLst>
                <a:gs pos="0">
                  <a:srgbClr val="3366FF"/>
                </a:gs>
                <a:gs pos="25000">
                  <a:srgbClr val="01A78F"/>
                </a:gs>
                <a:gs pos="50000">
                  <a:srgbClr val="FFFF00"/>
                </a:gs>
                <a:gs pos="75000">
                  <a:srgbClr val="FF6633"/>
                </a:gs>
                <a:gs pos="100000">
                  <a:srgbClr val="FF3399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6" name="Freeform 200">
              <a:extLst>
                <a:ext uri="{FF2B5EF4-FFF2-40B4-BE49-F238E27FC236}">
                  <a16:creationId xmlns:a16="http://schemas.microsoft.com/office/drawing/2014/main" id="{CE6F3FC8-3C05-4AD1-AA97-958FDE124C78}"/>
                </a:ext>
              </a:extLst>
            </p:cNvPr>
            <p:cNvSpPr>
              <a:spLocks/>
            </p:cNvSpPr>
            <p:nvPr/>
          </p:nvSpPr>
          <p:spPr bwMode="gray">
            <a:xfrm>
              <a:off x="2503" y="1829"/>
              <a:ext cx="68" cy="85"/>
            </a:xfrm>
            <a:custGeom>
              <a:avLst/>
              <a:gdLst>
                <a:gd name="T0" fmla="*/ 0 w 68"/>
                <a:gd name="T1" fmla="*/ 20 h 85"/>
                <a:gd name="T2" fmla="*/ 27 w 68"/>
                <a:gd name="T3" fmla="*/ 30 h 85"/>
                <a:gd name="T4" fmla="*/ 33 w 68"/>
                <a:gd name="T5" fmla="*/ 0 h 85"/>
                <a:gd name="T6" fmla="*/ 39 w 68"/>
                <a:gd name="T7" fmla="*/ 30 h 85"/>
                <a:gd name="T8" fmla="*/ 67 w 68"/>
                <a:gd name="T9" fmla="*/ 20 h 85"/>
                <a:gd name="T10" fmla="*/ 45 w 68"/>
                <a:gd name="T11" fmla="*/ 42 h 85"/>
                <a:gd name="T12" fmla="*/ 67 w 68"/>
                <a:gd name="T13" fmla="*/ 62 h 85"/>
                <a:gd name="T14" fmla="*/ 39 w 68"/>
                <a:gd name="T15" fmla="*/ 52 h 85"/>
                <a:gd name="T16" fmla="*/ 33 w 68"/>
                <a:gd name="T17" fmla="*/ 84 h 85"/>
                <a:gd name="T18" fmla="*/ 27 w 68"/>
                <a:gd name="T19" fmla="*/ 52 h 85"/>
                <a:gd name="T20" fmla="*/ 0 w 68"/>
                <a:gd name="T21" fmla="*/ 62 h 85"/>
                <a:gd name="T22" fmla="*/ 21 w 68"/>
                <a:gd name="T23" fmla="*/ 42 h 85"/>
                <a:gd name="T24" fmla="*/ 0 w 68"/>
                <a:gd name="T25" fmla="*/ 20 h 8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8"/>
                <a:gd name="T40" fmla="*/ 0 h 85"/>
                <a:gd name="T41" fmla="*/ 68 w 68"/>
                <a:gd name="T42" fmla="*/ 85 h 8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8" h="85">
                  <a:moveTo>
                    <a:pt x="0" y="20"/>
                  </a:moveTo>
                  <a:lnTo>
                    <a:pt x="27" y="30"/>
                  </a:lnTo>
                  <a:lnTo>
                    <a:pt x="33" y="0"/>
                  </a:lnTo>
                  <a:lnTo>
                    <a:pt x="39" y="30"/>
                  </a:lnTo>
                  <a:lnTo>
                    <a:pt x="67" y="20"/>
                  </a:lnTo>
                  <a:lnTo>
                    <a:pt x="45" y="42"/>
                  </a:lnTo>
                  <a:lnTo>
                    <a:pt x="67" y="62"/>
                  </a:lnTo>
                  <a:lnTo>
                    <a:pt x="39" y="52"/>
                  </a:lnTo>
                  <a:lnTo>
                    <a:pt x="33" y="84"/>
                  </a:lnTo>
                  <a:lnTo>
                    <a:pt x="27" y="52"/>
                  </a:lnTo>
                  <a:lnTo>
                    <a:pt x="0" y="62"/>
                  </a:lnTo>
                  <a:lnTo>
                    <a:pt x="21" y="42"/>
                  </a:lnTo>
                  <a:lnTo>
                    <a:pt x="0" y="20"/>
                  </a:lnTo>
                </a:path>
              </a:pathLst>
            </a:custGeom>
            <a:gradFill rotWithShape="1">
              <a:gsLst>
                <a:gs pos="0">
                  <a:srgbClr val="A603AB"/>
                </a:gs>
                <a:gs pos="12000">
                  <a:srgbClr val="E81766"/>
                </a:gs>
                <a:gs pos="27000">
                  <a:srgbClr val="EE3F17"/>
                </a:gs>
                <a:gs pos="48000">
                  <a:srgbClr val="FFFF00"/>
                </a:gs>
                <a:gs pos="64999">
                  <a:srgbClr val="1A8D48"/>
                </a:gs>
                <a:gs pos="78999">
                  <a:srgbClr val="0819FB"/>
                </a:gs>
                <a:gs pos="100000">
                  <a:srgbClr val="A603AB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Group 196">
            <a:extLst>
              <a:ext uri="{FF2B5EF4-FFF2-40B4-BE49-F238E27FC236}">
                <a16:creationId xmlns:a16="http://schemas.microsoft.com/office/drawing/2014/main" id="{3550C85A-6749-42BF-998E-FBEA0A8EE3FD}"/>
              </a:ext>
            </a:extLst>
          </p:cNvPr>
          <p:cNvGrpSpPr>
            <a:grpSpLocks/>
          </p:cNvGrpSpPr>
          <p:nvPr/>
        </p:nvGrpSpPr>
        <p:grpSpPr bwMode="auto">
          <a:xfrm>
            <a:off x="11228204" y="173384"/>
            <a:ext cx="1000125" cy="777875"/>
            <a:chOff x="2304" y="1632"/>
            <a:chExt cx="525" cy="480"/>
          </a:xfrm>
        </p:grpSpPr>
        <p:sp>
          <p:nvSpPr>
            <p:cNvPr id="18" name="Freeform 197">
              <a:extLst>
                <a:ext uri="{FF2B5EF4-FFF2-40B4-BE49-F238E27FC236}">
                  <a16:creationId xmlns:a16="http://schemas.microsoft.com/office/drawing/2014/main" id="{931E0E8A-968B-4362-AF4F-12A06D255BF9}"/>
                </a:ext>
              </a:extLst>
            </p:cNvPr>
            <p:cNvSpPr>
              <a:spLocks/>
            </p:cNvSpPr>
            <p:nvPr/>
          </p:nvSpPr>
          <p:spPr bwMode="gray">
            <a:xfrm>
              <a:off x="2304" y="1632"/>
              <a:ext cx="525" cy="480"/>
            </a:xfrm>
            <a:custGeom>
              <a:avLst/>
              <a:gdLst>
                <a:gd name="T0" fmla="*/ 225 w 525"/>
                <a:gd name="T1" fmla="*/ 217 h 480"/>
                <a:gd name="T2" fmla="*/ 133 w 525"/>
                <a:gd name="T3" fmla="*/ 0 h 480"/>
                <a:gd name="T4" fmla="*/ 263 w 525"/>
                <a:gd name="T5" fmla="*/ 193 h 480"/>
                <a:gd name="T6" fmla="*/ 393 w 525"/>
                <a:gd name="T7" fmla="*/ 0 h 480"/>
                <a:gd name="T8" fmla="*/ 299 w 525"/>
                <a:gd name="T9" fmla="*/ 217 h 480"/>
                <a:gd name="T10" fmla="*/ 524 w 525"/>
                <a:gd name="T11" fmla="*/ 240 h 480"/>
                <a:gd name="T12" fmla="*/ 298 w 525"/>
                <a:gd name="T13" fmla="*/ 262 h 480"/>
                <a:gd name="T14" fmla="*/ 393 w 525"/>
                <a:gd name="T15" fmla="*/ 479 h 480"/>
                <a:gd name="T16" fmla="*/ 263 w 525"/>
                <a:gd name="T17" fmla="*/ 286 h 480"/>
                <a:gd name="T18" fmla="*/ 133 w 525"/>
                <a:gd name="T19" fmla="*/ 479 h 480"/>
                <a:gd name="T20" fmla="*/ 224 w 525"/>
                <a:gd name="T21" fmla="*/ 263 h 480"/>
                <a:gd name="T22" fmla="*/ 0 w 525"/>
                <a:gd name="T23" fmla="*/ 240 h 480"/>
                <a:gd name="T24" fmla="*/ 225 w 525"/>
                <a:gd name="T25" fmla="*/ 217 h 4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25"/>
                <a:gd name="T40" fmla="*/ 0 h 480"/>
                <a:gd name="T41" fmla="*/ 525 w 525"/>
                <a:gd name="T42" fmla="*/ 480 h 4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25" h="480">
                  <a:moveTo>
                    <a:pt x="225" y="217"/>
                  </a:moveTo>
                  <a:lnTo>
                    <a:pt x="133" y="0"/>
                  </a:lnTo>
                  <a:lnTo>
                    <a:pt x="263" y="193"/>
                  </a:lnTo>
                  <a:lnTo>
                    <a:pt x="393" y="0"/>
                  </a:lnTo>
                  <a:lnTo>
                    <a:pt x="299" y="217"/>
                  </a:lnTo>
                  <a:lnTo>
                    <a:pt x="524" y="240"/>
                  </a:lnTo>
                  <a:lnTo>
                    <a:pt x="298" y="262"/>
                  </a:lnTo>
                  <a:lnTo>
                    <a:pt x="393" y="479"/>
                  </a:lnTo>
                  <a:lnTo>
                    <a:pt x="263" y="286"/>
                  </a:lnTo>
                  <a:lnTo>
                    <a:pt x="133" y="479"/>
                  </a:lnTo>
                  <a:lnTo>
                    <a:pt x="224" y="263"/>
                  </a:lnTo>
                  <a:lnTo>
                    <a:pt x="0" y="240"/>
                  </a:lnTo>
                  <a:lnTo>
                    <a:pt x="225" y="217"/>
                  </a:lnTo>
                </a:path>
              </a:pathLst>
            </a:custGeom>
            <a:gradFill rotWithShape="0">
              <a:gsLst>
                <a:gs pos="0">
                  <a:srgbClr val="FFFFFF"/>
                </a:gs>
                <a:gs pos="100000">
                  <a:schemeClr val="bg1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9" name="Freeform 198">
              <a:extLst>
                <a:ext uri="{FF2B5EF4-FFF2-40B4-BE49-F238E27FC236}">
                  <a16:creationId xmlns:a16="http://schemas.microsoft.com/office/drawing/2014/main" id="{743704F0-67B8-4EE2-8A91-8FDE7C223A74}"/>
                </a:ext>
              </a:extLst>
            </p:cNvPr>
            <p:cNvSpPr>
              <a:spLocks/>
            </p:cNvSpPr>
            <p:nvPr/>
          </p:nvSpPr>
          <p:spPr bwMode="gray">
            <a:xfrm>
              <a:off x="2376" y="1697"/>
              <a:ext cx="382" cy="350"/>
            </a:xfrm>
            <a:custGeom>
              <a:avLst/>
              <a:gdLst>
                <a:gd name="T0" fmla="*/ 153 w 382"/>
                <a:gd name="T1" fmla="*/ 153 h 350"/>
                <a:gd name="T2" fmla="*/ 95 w 382"/>
                <a:gd name="T3" fmla="*/ 0 h 350"/>
                <a:gd name="T4" fmla="*/ 191 w 382"/>
                <a:gd name="T5" fmla="*/ 128 h 350"/>
                <a:gd name="T6" fmla="*/ 284 w 382"/>
                <a:gd name="T7" fmla="*/ 0 h 350"/>
                <a:gd name="T8" fmla="*/ 227 w 382"/>
                <a:gd name="T9" fmla="*/ 153 h 350"/>
                <a:gd name="T10" fmla="*/ 381 w 382"/>
                <a:gd name="T11" fmla="*/ 175 h 350"/>
                <a:gd name="T12" fmla="*/ 226 w 382"/>
                <a:gd name="T13" fmla="*/ 196 h 350"/>
                <a:gd name="T14" fmla="*/ 284 w 382"/>
                <a:gd name="T15" fmla="*/ 349 h 350"/>
                <a:gd name="T16" fmla="*/ 191 w 382"/>
                <a:gd name="T17" fmla="*/ 221 h 350"/>
                <a:gd name="T18" fmla="*/ 95 w 382"/>
                <a:gd name="T19" fmla="*/ 349 h 350"/>
                <a:gd name="T20" fmla="*/ 152 w 382"/>
                <a:gd name="T21" fmla="*/ 198 h 350"/>
                <a:gd name="T22" fmla="*/ 0 w 382"/>
                <a:gd name="T23" fmla="*/ 175 h 350"/>
                <a:gd name="T24" fmla="*/ 153 w 382"/>
                <a:gd name="T25" fmla="*/ 153 h 35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82"/>
                <a:gd name="T40" fmla="*/ 0 h 350"/>
                <a:gd name="T41" fmla="*/ 382 w 382"/>
                <a:gd name="T42" fmla="*/ 350 h 35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82" h="350">
                  <a:moveTo>
                    <a:pt x="153" y="153"/>
                  </a:moveTo>
                  <a:lnTo>
                    <a:pt x="95" y="0"/>
                  </a:lnTo>
                  <a:lnTo>
                    <a:pt x="191" y="128"/>
                  </a:lnTo>
                  <a:lnTo>
                    <a:pt x="284" y="0"/>
                  </a:lnTo>
                  <a:lnTo>
                    <a:pt x="227" y="153"/>
                  </a:lnTo>
                  <a:lnTo>
                    <a:pt x="381" y="175"/>
                  </a:lnTo>
                  <a:lnTo>
                    <a:pt x="226" y="196"/>
                  </a:lnTo>
                  <a:lnTo>
                    <a:pt x="284" y="349"/>
                  </a:lnTo>
                  <a:lnTo>
                    <a:pt x="191" y="221"/>
                  </a:lnTo>
                  <a:lnTo>
                    <a:pt x="95" y="349"/>
                  </a:lnTo>
                  <a:lnTo>
                    <a:pt x="152" y="198"/>
                  </a:lnTo>
                  <a:lnTo>
                    <a:pt x="0" y="175"/>
                  </a:lnTo>
                  <a:lnTo>
                    <a:pt x="153" y="153"/>
                  </a:lnTo>
                </a:path>
              </a:pathLst>
            </a:custGeom>
            <a:gradFill rotWithShape="0">
              <a:gsLst>
                <a:gs pos="0">
                  <a:srgbClr val="A603AB"/>
                </a:gs>
                <a:gs pos="12000">
                  <a:srgbClr val="E81766"/>
                </a:gs>
                <a:gs pos="27000">
                  <a:srgbClr val="EE3F17"/>
                </a:gs>
                <a:gs pos="48000">
                  <a:srgbClr val="FFFF00"/>
                </a:gs>
                <a:gs pos="64999">
                  <a:srgbClr val="1A8D48"/>
                </a:gs>
                <a:gs pos="78999">
                  <a:srgbClr val="0819FB"/>
                </a:gs>
                <a:gs pos="100000">
                  <a:srgbClr val="A603AB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0" name="Freeform 199">
              <a:extLst>
                <a:ext uri="{FF2B5EF4-FFF2-40B4-BE49-F238E27FC236}">
                  <a16:creationId xmlns:a16="http://schemas.microsoft.com/office/drawing/2014/main" id="{B049545C-01FE-477C-8192-8254953539F9}"/>
                </a:ext>
              </a:extLst>
            </p:cNvPr>
            <p:cNvSpPr>
              <a:spLocks/>
            </p:cNvSpPr>
            <p:nvPr/>
          </p:nvSpPr>
          <p:spPr bwMode="gray">
            <a:xfrm>
              <a:off x="2432" y="1706"/>
              <a:ext cx="270" cy="332"/>
            </a:xfrm>
            <a:custGeom>
              <a:avLst/>
              <a:gdLst>
                <a:gd name="T0" fmla="*/ 0 w 270"/>
                <a:gd name="T1" fmla="*/ 84 h 332"/>
                <a:gd name="T2" fmla="*/ 122 w 270"/>
                <a:gd name="T3" fmla="*/ 143 h 332"/>
                <a:gd name="T4" fmla="*/ 135 w 270"/>
                <a:gd name="T5" fmla="*/ 0 h 332"/>
                <a:gd name="T6" fmla="*/ 147 w 270"/>
                <a:gd name="T7" fmla="*/ 143 h 332"/>
                <a:gd name="T8" fmla="*/ 268 w 270"/>
                <a:gd name="T9" fmla="*/ 82 h 332"/>
                <a:gd name="T10" fmla="*/ 159 w 270"/>
                <a:gd name="T11" fmla="*/ 166 h 332"/>
                <a:gd name="T12" fmla="*/ 269 w 270"/>
                <a:gd name="T13" fmla="*/ 249 h 332"/>
                <a:gd name="T14" fmla="*/ 147 w 270"/>
                <a:gd name="T15" fmla="*/ 189 h 332"/>
                <a:gd name="T16" fmla="*/ 135 w 270"/>
                <a:gd name="T17" fmla="*/ 331 h 332"/>
                <a:gd name="T18" fmla="*/ 122 w 270"/>
                <a:gd name="T19" fmla="*/ 189 h 332"/>
                <a:gd name="T20" fmla="*/ 0 w 270"/>
                <a:gd name="T21" fmla="*/ 249 h 332"/>
                <a:gd name="T22" fmla="*/ 110 w 270"/>
                <a:gd name="T23" fmla="*/ 166 h 332"/>
                <a:gd name="T24" fmla="*/ 0 w 270"/>
                <a:gd name="T25" fmla="*/ 84 h 3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70"/>
                <a:gd name="T40" fmla="*/ 0 h 332"/>
                <a:gd name="T41" fmla="*/ 270 w 270"/>
                <a:gd name="T42" fmla="*/ 332 h 33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70" h="332">
                  <a:moveTo>
                    <a:pt x="0" y="84"/>
                  </a:moveTo>
                  <a:lnTo>
                    <a:pt x="122" y="143"/>
                  </a:lnTo>
                  <a:lnTo>
                    <a:pt x="135" y="0"/>
                  </a:lnTo>
                  <a:lnTo>
                    <a:pt x="147" y="143"/>
                  </a:lnTo>
                  <a:lnTo>
                    <a:pt x="268" y="82"/>
                  </a:lnTo>
                  <a:lnTo>
                    <a:pt x="159" y="166"/>
                  </a:lnTo>
                  <a:lnTo>
                    <a:pt x="269" y="249"/>
                  </a:lnTo>
                  <a:lnTo>
                    <a:pt x="147" y="189"/>
                  </a:lnTo>
                  <a:lnTo>
                    <a:pt x="135" y="331"/>
                  </a:lnTo>
                  <a:lnTo>
                    <a:pt x="122" y="189"/>
                  </a:lnTo>
                  <a:lnTo>
                    <a:pt x="0" y="249"/>
                  </a:lnTo>
                  <a:lnTo>
                    <a:pt x="110" y="166"/>
                  </a:lnTo>
                  <a:lnTo>
                    <a:pt x="0" y="84"/>
                  </a:lnTo>
                </a:path>
              </a:pathLst>
            </a:custGeom>
            <a:gradFill rotWithShape="0">
              <a:gsLst>
                <a:gs pos="0">
                  <a:srgbClr val="3366FF"/>
                </a:gs>
                <a:gs pos="25000">
                  <a:srgbClr val="01A78F"/>
                </a:gs>
                <a:gs pos="50000">
                  <a:srgbClr val="FFFF00"/>
                </a:gs>
                <a:gs pos="75000">
                  <a:srgbClr val="FF6633"/>
                </a:gs>
                <a:gs pos="100000">
                  <a:srgbClr val="FF3399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1" name="Freeform 200">
              <a:extLst>
                <a:ext uri="{FF2B5EF4-FFF2-40B4-BE49-F238E27FC236}">
                  <a16:creationId xmlns:a16="http://schemas.microsoft.com/office/drawing/2014/main" id="{4E7F80B0-4055-4072-842E-C26DE578793F}"/>
                </a:ext>
              </a:extLst>
            </p:cNvPr>
            <p:cNvSpPr>
              <a:spLocks/>
            </p:cNvSpPr>
            <p:nvPr/>
          </p:nvSpPr>
          <p:spPr bwMode="gray">
            <a:xfrm>
              <a:off x="2503" y="1829"/>
              <a:ext cx="68" cy="85"/>
            </a:xfrm>
            <a:custGeom>
              <a:avLst/>
              <a:gdLst>
                <a:gd name="T0" fmla="*/ 0 w 68"/>
                <a:gd name="T1" fmla="*/ 20 h 85"/>
                <a:gd name="T2" fmla="*/ 27 w 68"/>
                <a:gd name="T3" fmla="*/ 30 h 85"/>
                <a:gd name="T4" fmla="*/ 33 w 68"/>
                <a:gd name="T5" fmla="*/ 0 h 85"/>
                <a:gd name="T6" fmla="*/ 39 w 68"/>
                <a:gd name="T7" fmla="*/ 30 h 85"/>
                <a:gd name="T8" fmla="*/ 67 w 68"/>
                <a:gd name="T9" fmla="*/ 20 h 85"/>
                <a:gd name="T10" fmla="*/ 45 w 68"/>
                <a:gd name="T11" fmla="*/ 42 h 85"/>
                <a:gd name="T12" fmla="*/ 67 w 68"/>
                <a:gd name="T13" fmla="*/ 62 h 85"/>
                <a:gd name="T14" fmla="*/ 39 w 68"/>
                <a:gd name="T15" fmla="*/ 52 h 85"/>
                <a:gd name="T16" fmla="*/ 33 w 68"/>
                <a:gd name="T17" fmla="*/ 84 h 85"/>
                <a:gd name="T18" fmla="*/ 27 w 68"/>
                <a:gd name="T19" fmla="*/ 52 h 85"/>
                <a:gd name="T20" fmla="*/ 0 w 68"/>
                <a:gd name="T21" fmla="*/ 62 h 85"/>
                <a:gd name="T22" fmla="*/ 21 w 68"/>
                <a:gd name="T23" fmla="*/ 42 h 85"/>
                <a:gd name="T24" fmla="*/ 0 w 68"/>
                <a:gd name="T25" fmla="*/ 20 h 8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8"/>
                <a:gd name="T40" fmla="*/ 0 h 85"/>
                <a:gd name="T41" fmla="*/ 68 w 68"/>
                <a:gd name="T42" fmla="*/ 85 h 8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8" h="85">
                  <a:moveTo>
                    <a:pt x="0" y="20"/>
                  </a:moveTo>
                  <a:lnTo>
                    <a:pt x="27" y="30"/>
                  </a:lnTo>
                  <a:lnTo>
                    <a:pt x="33" y="0"/>
                  </a:lnTo>
                  <a:lnTo>
                    <a:pt x="39" y="30"/>
                  </a:lnTo>
                  <a:lnTo>
                    <a:pt x="67" y="20"/>
                  </a:lnTo>
                  <a:lnTo>
                    <a:pt x="45" y="42"/>
                  </a:lnTo>
                  <a:lnTo>
                    <a:pt x="67" y="62"/>
                  </a:lnTo>
                  <a:lnTo>
                    <a:pt x="39" y="52"/>
                  </a:lnTo>
                  <a:lnTo>
                    <a:pt x="33" y="84"/>
                  </a:lnTo>
                  <a:lnTo>
                    <a:pt x="27" y="52"/>
                  </a:lnTo>
                  <a:lnTo>
                    <a:pt x="0" y="62"/>
                  </a:lnTo>
                  <a:lnTo>
                    <a:pt x="21" y="42"/>
                  </a:lnTo>
                  <a:lnTo>
                    <a:pt x="0" y="20"/>
                  </a:lnTo>
                </a:path>
              </a:pathLst>
            </a:custGeom>
            <a:gradFill rotWithShape="1">
              <a:gsLst>
                <a:gs pos="0">
                  <a:srgbClr val="A603AB"/>
                </a:gs>
                <a:gs pos="12000">
                  <a:srgbClr val="E81766"/>
                </a:gs>
                <a:gs pos="27000">
                  <a:srgbClr val="EE3F17"/>
                </a:gs>
                <a:gs pos="48000">
                  <a:srgbClr val="FFFF00"/>
                </a:gs>
                <a:gs pos="64999">
                  <a:srgbClr val="1A8D48"/>
                </a:gs>
                <a:gs pos="78999">
                  <a:srgbClr val="0819FB"/>
                </a:gs>
                <a:gs pos="100000">
                  <a:srgbClr val="A603AB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2454B546-035B-4F81-B1EB-D03E59480032}"/>
              </a:ext>
            </a:extLst>
          </p:cNvPr>
          <p:cNvSpPr/>
          <p:nvPr/>
        </p:nvSpPr>
        <p:spPr>
          <a:xfrm>
            <a:off x="1524000" y="4815406"/>
            <a:ext cx="868680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Các</a:t>
            </a:r>
            <a:r>
              <a:rPr kumimoji="0" lang="en-US" sz="4800" b="1" i="0" u="none" strike="noStrike" kern="1200" cap="none" spc="0" normalizeH="0" baseline="0" noProof="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em</a:t>
            </a:r>
            <a:r>
              <a:rPr kumimoji="0" lang="en-US" sz="4800" b="1" i="0" u="none" strike="noStrike" kern="1200" cap="none" spc="0" normalizeH="0" baseline="0" noProof="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học</a:t>
            </a:r>
            <a:r>
              <a:rPr kumimoji="0" lang="en-US" sz="4800" b="1" i="0" u="none" strike="noStrike" kern="1200" cap="none" spc="0" normalizeH="0" baseline="0" noProof="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sinh</a:t>
            </a:r>
            <a:r>
              <a:rPr kumimoji="0" lang="en-US" sz="4800" b="1" i="0" u="none" strike="noStrike" kern="1200" cap="none" spc="0" normalizeH="0" baseline="0" noProof="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chăm</a:t>
            </a:r>
            <a:r>
              <a:rPr kumimoji="0" lang="en-US" sz="4800" b="1" i="0" u="none" strike="noStrike" kern="1200" cap="none" spc="0" normalizeH="0" baseline="0" noProof="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ngoan</a:t>
            </a:r>
            <a:endParaRPr kumimoji="0" lang="en-US" sz="4800" b="1" i="0" u="none" strike="noStrike" kern="1200" cap="none" spc="0" normalizeH="0" baseline="0" noProof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4" name="Picture 44" descr="POINSET2">
            <a:extLst>
              <a:ext uri="{FF2B5EF4-FFF2-40B4-BE49-F238E27FC236}">
                <a16:creationId xmlns:a16="http://schemas.microsoft.com/office/drawing/2014/main" id="{34FEFCE7-777F-40D9-9D69-340C272C8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18057" y="5765459"/>
            <a:ext cx="1066547" cy="63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">
            <a:extLst>
              <a:ext uri="{FF2B5EF4-FFF2-40B4-BE49-F238E27FC236}">
                <a16:creationId xmlns:a16="http://schemas.microsoft.com/office/drawing/2014/main" id="{6A58E053-D022-4739-9C7A-DC33D8C09D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226" y="6084946"/>
            <a:ext cx="7563285" cy="677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45" descr="POINSET2">
            <a:extLst>
              <a:ext uri="{FF2B5EF4-FFF2-40B4-BE49-F238E27FC236}">
                <a16:creationId xmlns:a16="http://schemas.microsoft.com/office/drawing/2014/main" id="{76A7EDB1-BA3D-4D91-86B7-D7CDF3413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1413014" y="5611729"/>
            <a:ext cx="647649" cy="1133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Group 196">
            <a:extLst>
              <a:ext uri="{FF2B5EF4-FFF2-40B4-BE49-F238E27FC236}">
                <a16:creationId xmlns:a16="http://schemas.microsoft.com/office/drawing/2014/main" id="{B8061F9D-F683-43A1-9554-E1C4D1234F74}"/>
              </a:ext>
            </a:extLst>
          </p:cNvPr>
          <p:cNvGrpSpPr>
            <a:grpSpLocks/>
          </p:cNvGrpSpPr>
          <p:nvPr/>
        </p:nvGrpSpPr>
        <p:grpSpPr bwMode="auto">
          <a:xfrm>
            <a:off x="590118" y="6260091"/>
            <a:ext cx="933882" cy="497058"/>
            <a:chOff x="2304" y="1632"/>
            <a:chExt cx="525" cy="480"/>
          </a:xfrm>
        </p:grpSpPr>
        <p:sp>
          <p:nvSpPr>
            <p:cNvPr id="28" name="Freeform 197">
              <a:extLst>
                <a:ext uri="{FF2B5EF4-FFF2-40B4-BE49-F238E27FC236}">
                  <a16:creationId xmlns:a16="http://schemas.microsoft.com/office/drawing/2014/main" id="{3D2B6C27-B1AF-4DC5-8FDD-4B1DBB61CD64}"/>
                </a:ext>
              </a:extLst>
            </p:cNvPr>
            <p:cNvSpPr>
              <a:spLocks/>
            </p:cNvSpPr>
            <p:nvPr/>
          </p:nvSpPr>
          <p:spPr bwMode="gray">
            <a:xfrm>
              <a:off x="2304" y="1632"/>
              <a:ext cx="525" cy="480"/>
            </a:xfrm>
            <a:custGeom>
              <a:avLst/>
              <a:gdLst>
                <a:gd name="T0" fmla="*/ 225 w 525"/>
                <a:gd name="T1" fmla="*/ 217 h 480"/>
                <a:gd name="T2" fmla="*/ 133 w 525"/>
                <a:gd name="T3" fmla="*/ 0 h 480"/>
                <a:gd name="T4" fmla="*/ 263 w 525"/>
                <a:gd name="T5" fmla="*/ 193 h 480"/>
                <a:gd name="T6" fmla="*/ 393 w 525"/>
                <a:gd name="T7" fmla="*/ 0 h 480"/>
                <a:gd name="T8" fmla="*/ 299 w 525"/>
                <a:gd name="T9" fmla="*/ 217 h 480"/>
                <a:gd name="T10" fmla="*/ 524 w 525"/>
                <a:gd name="T11" fmla="*/ 240 h 480"/>
                <a:gd name="T12" fmla="*/ 298 w 525"/>
                <a:gd name="T13" fmla="*/ 262 h 480"/>
                <a:gd name="T14" fmla="*/ 393 w 525"/>
                <a:gd name="T15" fmla="*/ 479 h 480"/>
                <a:gd name="T16" fmla="*/ 263 w 525"/>
                <a:gd name="T17" fmla="*/ 286 h 480"/>
                <a:gd name="T18" fmla="*/ 133 w 525"/>
                <a:gd name="T19" fmla="*/ 479 h 480"/>
                <a:gd name="T20" fmla="*/ 224 w 525"/>
                <a:gd name="T21" fmla="*/ 263 h 480"/>
                <a:gd name="T22" fmla="*/ 0 w 525"/>
                <a:gd name="T23" fmla="*/ 240 h 480"/>
                <a:gd name="T24" fmla="*/ 225 w 525"/>
                <a:gd name="T25" fmla="*/ 217 h 4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25"/>
                <a:gd name="T40" fmla="*/ 0 h 480"/>
                <a:gd name="T41" fmla="*/ 525 w 525"/>
                <a:gd name="T42" fmla="*/ 480 h 4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25" h="480">
                  <a:moveTo>
                    <a:pt x="225" y="217"/>
                  </a:moveTo>
                  <a:lnTo>
                    <a:pt x="133" y="0"/>
                  </a:lnTo>
                  <a:lnTo>
                    <a:pt x="263" y="193"/>
                  </a:lnTo>
                  <a:lnTo>
                    <a:pt x="393" y="0"/>
                  </a:lnTo>
                  <a:lnTo>
                    <a:pt x="299" y="217"/>
                  </a:lnTo>
                  <a:lnTo>
                    <a:pt x="524" y="240"/>
                  </a:lnTo>
                  <a:lnTo>
                    <a:pt x="298" y="262"/>
                  </a:lnTo>
                  <a:lnTo>
                    <a:pt x="393" y="479"/>
                  </a:lnTo>
                  <a:lnTo>
                    <a:pt x="263" y="286"/>
                  </a:lnTo>
                  <a:lnTo>
                    <a:pt x="133" y="479"/>
                  </a:lnTo>
                  <a:lnTo>
                    <a:pt x="224" y="263"/>
                  </a:lnTo>
                  <a:lnTo>
                    <a:pt x="0" y="240"/>
                  </a:lnTo>
                  <a:lnTo>
                    <a:pt x="225" y="217"/>
                  </a:lnTo>
                </a:path>
              </a:pathLst>
            </a:custGeom>
            <a:gradFill rotWithShape="0">
              <a:gsLst>
                <a:gs pos="0">
                  <a:srgbClr val="FFFFFF"/>
                </a:gs>
                <a:gs pos="100000">
                  <a:schemeClr val="bg1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9" name="Freeform 198">
              <a:extLst>
                <a:ext uri="{FF2B5EF4-FFF2-40B4-BE49-F238E27FC236}">
                  <a16:creationId xmlns:a16="http://schemas.microsoft.com/office/drawing/2014/main" id="{DC6244BB-B1A3-4F53-91E7-0EC4E7BCB8FA}"/>
                </a:ext>
              </a:extLst>
            </p:cNvPr>
            <p:cNvSpPr>
              <a:spLocks/>
            </p:cNvSpPr>
            <p:nvPr/>
          </p:nvSpPr>
          <p:spPr bwMode="gray">
            <a:xfrm>
              <a:off x="2376" y="1697"/>
              <a:ext cx="382" cy="350"/>
            </a:xfrm>
            <a:custGeom>
              <a:avLst/>
              <a:gdLst>
                <a:gd name="T0" fmla="*/ 153 w 382"/>
                <a:gd name="T1" fmla="*/ 153 h 350"/>
                <a:gd name="T2" fmla="*/ 95 w 382"/>
                <a:gd name="T3" fmla="*/ 0 h 350"/>
                <a:gd name="T4" fmla="*/ 191 w 382"/>
                <a:gd name="T5" fmla="*/ 128 h 350"/>
                <a:gd name="T6" fmla="*/ 284 w 382"/>
                <a:gd name="T7" fmla="*/ 0 h 350"/>
                <a:gd name="T8" fmla="*/ 227 w 382"/>
                <a:gd name="T9" fmla="*/ 153 h 350"/>
                <a:gd name="T10" fmla="*/ 381 w 382"/>
                <a:gd name="T11" fmla="*/ 175 h 350"/>
                <a:gd name="T12" fmla="*/ 226 w 382"/>
                <a:gd name="T13" fmla="*/ 196 h 350"/>
                <a:gd name="T14" fmla="*/ 284 w 382"/>
                <a:gd name="T15" fmla="*/ 349 h 350"/>
                <a:gd name="T16" fmla="*/ 191 w 382"/>
                <a:gd name="T17" fmla="*/ 221 h 350"/>
                <a:gd name="T18" fmla="*/ 95 w 382"/>
                <a:gd name="T19" fmla="*/ 349 h 350"/>
                <a:gd name="T20" fmla="*/ 152 w 382"/>
                <a:gd name="T21" fmla="*/ 198 h 350"/>
                <a:gd name="T22" fmla="*/ 0 w 382"/>
                <a:gd name="T23" fmla="*/ 175 h 350"/>
                <a:gd name="T24" fmla="*/ 153 w 382"/>
                <a:gd name="T25" fmla="*/ 153 h 35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82"/>
                <a:gd name="T40" fmla="*/ 0 h 350"/>
                <a:gd name="T41" fmla="*/ 382 w 382"/>
                <a:gd name="T42" fmla="*/ 350 h 35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82" h="350">
                  <a:moveTo>
                    <a:pt x="153" y="153"/>
                  </a:moveTo>
                  <a:lnTo>
                    <a:pt x="95" y="0"/>
                  </a:lnTo>
                  <a:lnTo>
                    <a:pt x="191" y="128"/>
                  </a:lnTo>
                  <a:lnTo>
                    <a:pt x="284" y="0"/>
                  </a:lnTo>
                  <a:lnTo>
                    <a:pt x="227" y="153"/>
                  </a:lnTo>
                  <a:lnTo>
                    <a:pt x="381" y="175"/>
                  </a:lnTo>
                  <a:lnTo>
                    <a:pt x="226" y="196"/>
                  </a:lnTo>
                  <a:lnTo>
                    <a:pt x="284" y="349"/>
                  </a:lnTo>
                  <a:lnTo>
                    <a:pt x="191" y="221"/>
                  </a:lnTo>
                  <a:lnTo>
                    <a:pt x="95" y="349"/>
                  </a:lnTo>
                  <a:lnTo>
                    <a:pt x="152" y="198"/>
                  </a:lnTo>
                  <a:lnTo>
                    <a:pt x="0" y="175"/>
                  </a:lnTo>
                  <a:lnTo>
                    <a:pt x="153" y="153"/>
                  </a:lnTo>
                </a:path>
              </a:pathLst>
            </a:custGeom>
            <a:gradFill rotWithShape="0">
              <a:gsLst>
                <a:gs pos="0">
                  <a:srgbClr val="A603AB"/>
                </a:gs>
                <a:gs pos="12000">
                  <a:srgbClr val="E81766"/>
                </a:gs>
                <a:gs pos="27000">
                  <a:srgbClr val="EE3F17"/>
                </a:gs>
                <a:gs pos="48000">
                  <a:srgbClr val="FFFF00"/>
                </a:gs>
                <a:gs pos="64999">
                  <a:srgbClr val="1A8D48"/>
                </a:gs>
                <a:gs pos="78999">
                  <a:srgbClr val="0819FB"/>
                </a:gs>
                <a:gs pos="100000">
                  <a:srgbClr val="A603AB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0" name="Freeform 199">
              <a:extLst>
                <a:ext uri="{FF2B5EF4-FFF2-40B4-BE49-F238E27FC236}">
                  <a16:creationId xmlns:a16="http://schemas.microsoft.com/office/drawing/2014/main" id="{175474FB-EAE0-425D-8A8F-B895C0D14799}"/>
                </a:ext>
              </a:extLst>
            </p:cNvPr>
            <p:cNvSpPr>
              <a:spLocks/>
            </p:cNvSpPr>
            <p:nvPr/>
          </p:nvSpPr>
          <p:spPr bwMode="gray">
            <a:xfrm>
              <a:off x="2432" y="1706"/>
              <a:ext cx="270" cy="332"/>
            </a:xfrm>
            <a:custGeom>
              <a:avLst/>
              <a:gdLst>
                <a:gd name="T0" fmla="*/ 0 w 270"/>
                <a:gd name="T1" fmla="*/ 84 h 332"/>
                <a:gd name="T2" fmla="*/ 122 w 270"/>
                <a:gd name="T3" fmla="*/ 143 h 332"/>
                <a:gd name="T4" fmla="*/ 135 w 270"/>
                <a:gd name="T5" fmla="*/ 0 h 332"/>
                <a:gd name="T6" fmla="*/ 147 w 270"/>
                <a:gd name="T7" fmla="*/ 143 h 332"/>
                <a:gd name="T8" fmla="*/ 268 w 270"/>
                <a:gd name="T9" fmla="*/ 82 h 332"/>
                <a:gd name="T10" fmla="*/ 159 w 270"/>
                <a:gd name="T11" fmla="*/ 166 h 332"/>
                <a:gd name="T12" fmla="*/ 269 w 270"/>
                <a:gd name="T13" fmla="*/ 249 h 332"/>
                <a:gd name="T14" fmla="*/ 147 w 270"/>
                <a:gd name="T15" fmla="*/ 189 h 332"/>
                <a:gd name="T16" fmla="*/ 135 w 270"/>
                <a:gd name="T17" fmla="*/ 331 h 332"/>
                <a:gd name="T18" fmla="*/ 122 w 270"/>
                <a:gd name="T19" fmla="*/ 189 h 332"/>
                <a:gd name="T20" fmla="*/ 0 w 270"/>
                <a:gd name="T21" fmla="*/ 249 h 332"/>
                <a:gd name="T22" fmla="*/ 110 w 270"/>
                <a:gd name="T23" fmla="*/ 166 h 332"/>
                <a:gd name="T24" fmla="*/ 0 w 270"/>
                <a:gd name="T25" fmla="*/ 84 h 3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70"/>
                <a:gd name="T40" fmla="*/ 0 h 332"/>
                <a:gd name="T41" fmla="*/ 270 w 270"/>
                <a:gd name="T42" fmla="*/ 332 h 33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70" h="332">
                  <a:moveTo>
                    <a:pt x="0" y="84"/>
                  </a:moveTo>
                  <a:lnTo>
                    <a:pt x="122" y="143"/>
                  </a:lnTo>
                  <a:lnTo>
                    <a:pt x="135" y="0"/>
                  </a:lnTo>
                  <a:lnTo>
                    <a:pt x="147" y="143"/>
                  </a:lnTo>
                  <a:lnTo>
                    <a:pt x="268" y="82"/>
                  </a:lnTo>
                  <a:lnTo>
                    <a:pt x="159" y="166"/>
                  </a:lnTo>
                  <a:lnTo>
                    <a:pt x="269" y="249"/>
                  </a:lnTo>
                  <a:lnTo>
                    <a:pt x="147" y="189"/>
                  </a:lnTo>
                  <a:lnTo>
                    <a:pt x="135" y="331"/>
                  </a:lnTo>
                  <a:lnTo>
                    <a:pt x="122" y="189"/>
                  </a:lnTo>
                  <a:lnTo>
                    <a:pt x="0" y="249"/>
                  </a:lnTo>
                  <a:lnTo>
                    <a:pt x="110" y="166"/>
                  </a:lnTo>
                  <a:lnTo>
                    <a:pt x="0" y="84"/>
                  </a:lnTo>
                </a:path>
              </a:pathLst>
            </a:custGeom>
            <a:gradFill rotWithShape="0">
              <a:gsLst>
                <a:gs pos="0">
                  <a:srgbClr val="3366FF"/>
                </a:gs>
                <a:gs pos="25000">
                  <a:srgbClr val="01A78F"/>
                </a:gs>
                <a:gs pos="50000">
                  <a:srgbClr val="FFFF00"/>
                </a:gs>
                <a:gs pos="75000">
                  <a:srgbClr val="FF6633"/>
                </a:gs>
                <a:gs pos="100000">
                  <a:srgbClr val="FF3399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1" name="Freeform 200">
              <a:extLst>
                <a:ext uri="{FF2B5EF4-FFF2-40B4-BE49-F238E27FC236}">
                  <a16:creationId xmlns:a16="http://schemas.microsoft.com/office/drawing/2014/main" id="{B83AB33C-F883-4CA1-AE12-5D47400FBF54}"/>
                </a:ext>
              </a:extLst>
            </p:cNvPr>
            <p:cNvSpPr>
              <a:spLocks/>
            </p:cNvSpPr>
            <p:nvPr/>
          </p:nvSpPr>
          <p:spPr bwMode="gray">
            <a:xfrm>
              <a:off x="2533" y="1829"/>
              <a:ext cx="68" cy="85"/>
            </a:xfrm>
            <a:custGeom>
              <a:avLst/>
              <a:gdLst>
                <a:gd name="T0" fmla="*/ 0 w 68"/>
                <a:gd name="T1" fmla="*/ 20 h 85"/>
                <a:gd name="T2" fmla="*/ 27 w 68"/>
                <a:gd name="T3" fmla="*/ 30 h 85"/>
                <a:gd name="T4" fmla="*/ 33 w 68"/>
                <a:gd name="T5" fmla="*/ 0 h 85"/>
                <a:gd name="T6" fmla="*/ 39 w 68"/>
                <a:gd name="T7" fmla="*/ 30 h 85"/>
                <a:gd name="T8" fmla="*/ 67 w 68"/>
                <a:gd name="T9" fmla="*/ 20 h 85"/>
                <a:gd name="T10" fmla="*/ 45 w 68"/>
                <a:gd name="T11" fmla="*/ 42 h 85"/>
                <a:gd name="T12" fmla="*/ 67 w 68"/>
                <a:gd name="T13" fmla="*/ 62 h 85"/>
                <a:gd name="T14" fmla="*/ 39 w 68"/>
                <a:gd name="T15" fmla="*/ 52 h 85"/>
                <a:gd name="T16" fmla="*/ 33 w 68"/>
                <a:gd name="T17" fmla="*/ 84 h 85"/>
                <a:gd name="T18" fmla="*/ 27 w 68"/>
                <a:gd name="T19" fmla="*/ 52 h 85"/>
                <a:gd name="T20" fmla="*/ 0 w 68"/>
                <a:gd name="T21" fmla="*/ 62 h 85"/>
                <a:gd name="T22" fmla="*/ 21 w 68"/>
                <a:gd name="T23" fmla="*/ 42 h 85"/>
                <a:gd name="T24" fmla="*/ 0 w 68"/>
                <a:gd name="T25" fmla="*/ 20 h 8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8"/>
                <a:gd name="T40" fmla="*/ 0 h 85"/>
                <a:gd name="T41" fmla="*/ 68 w 68"/>
                <a:gd name="T42" fmla="*/ 85 h 8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8" h="85">
                  <a:moveTo>
                    <a:pt x="0" y="20"/>
                  </a:moveTo>
                  <a:lnTo>
                    <a:pt x="27" y="30"/>
                  </a:lnTo>
                  <a:lnTo>
                    <a:pt x="33" y="0"/>
                  </a:lnTo>
                  <a:lnTo>
                    <a:pt x="39" y="30"/>
                  </a:lnTo>
                  <a:lnTo>
                    <a:pt x="67" y="20"/>
                  </a:lnTo>
                  <a:lnTo>
                    <a:pt x="45" y="42"/>
                  </a:lnTo>
                  <a:lnTo>
                    <a:pt x="67" y="62"/>
                  </a:lnTo>
                  <a:lnTo>
                    <a:pt x="39" y="52"/>
                  </a:lnTo>
                  <a:lnTo>
                    <a:pt x="33" y="84"/>
                  </a:lnTo>
                  <a:lnTo>
                    <a:pt x="27" y="52"/>
                  </a:lnTo>
                  <a:lnTo>
                    <a:pt x="0" y="62"/>
                  </a:lnTo>
                  <a:lnTo>
                    <a:pt x="21" y="42"/>
                  </a:lnTo>
                  <a:lnTo>
                    <a:pt x="0" y="20"/>
                  </a:lnTo>
                </a:path>
              </a:pathLst>
            </a:custGeom>
            <a:gradFill rotWithShape="1">
              <a:gsLst>
                <a:gs pos="0">
                  <a:srgbClr val="A603AB"/>
                </a:gs>
                <a:gs pos="12000">
                  <a:srgbClr val="E81766"/>
                </a:gs>
                <a:gs pos="27000">
                  <a:srgbClr val="EE3F17"/>
                </a:gs>
                <a:gs pos="48000">
                  <a:srgbClr val="FFFF00"/>
                </a:gs>
                <a:gs pos="64999">
                  <a:srgbClr val="1A8D48"/>
                </a:gs>
                <a:gs pos="78999">
                  <a:srgbClr val="0819FB"/>
                </a:gs>
                <a:gs pos="100000">
                  <a:srgbClr val="A603AB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2" name="Group 196">
            <a:extLst>
              <a:ext uri="{FF2B5EF4-FFF2-40B4-BE49-F238E27FC236}">
                <a16:creationId xmlns:a16="http://schemas.microsoft.com/office/drawing/2014/main" id="{A79F8BE3-5D9A-476D-9349-EA1315A17DD3}"/>
              </a:ext>
            </a:extLst>
          </p:cNvPr>
          <p:cNvGrpSpPr>
            <a:grpSpLocks/>
          </p:cNvGrpSpPr>
          <p:nvPr/>
        </p:nvGrpSpPr>
        <p:grpSpPr bwMode="auto">
          <a:xfrm>
            <a:off x="10668000" y="6178570"/>
            <a:ext cx="899770" cy="602000"/>
            <a:chOff x="2304" y="1632"/>
            <a:chExt cx="525" cy="480"/>
          </a:xfrm>
        </p:grpSpPr>
        <p:sp>
          <p:nvSpPr>
            <p:cNvPr id="33" name="Freeform 197">
              <a:extLst>
                <a:ext uri="{FF2B5EF4-FFF2-40B4-BE49-F238E27FC236}">
                  <a16:creationId xmlns:a16="http://schemas.microsoft.com/office/drawing/2014/main" id="{1247E9A4-1873-441B-AF03-51C9B0B0B366}"/>
                </a:ext>
              </a:extLst>
            </p:cNvPr>
            <p:cNvSpPr>
              <a:spLocks/>
            </p:cNvSpPr>
            <p:nvPr/>
          </p:nvSpPr>
          <p:spPr bwMode="gray">
            <a:xfrm>
              <a:off x="2304" y="1632"/>
              <a:ext cx="525" cy="480"/>
            </a:xfrm>
            <a:custGeom>
              <a:avLst/>
              <a:gdLst>
                <a:gd name="T0" fmla="*/ 225 w 525"/>
                <a:gd name="T1" fmla="*/ 217 h 480"/>
                <a:gd name="T2" fmla="*/ 133 w 525"/>
                <a:gd name="T3" fmla="*/ 0 h 480"/>
                <a:gd name="T4" fmla="*/ 263 w 525"/>
                <a:gd name="T5" fmla="*/ 193 h 480"/>
                <a:gd name="T6" fmla="*/ 393 w 525"/>
                <a:gd name="T7" fmla="*/ 0 h 480"/>
                <a:gd name="T8" fmla="*/ 299 w 525"/>
                <a:gd name="T9" fmla="*/ 217 h 480"/>
                <a:gd name="T10" fmla="*/ 524 w 525"/>
                <a:gd name="T11" fmla="*/ 240 h 480"/>
                <a:gd name="T12" fmla="*/ 298 w 525"/>
                <a:gd name="T13" fmla="*/ 262 h 480"/>
                <a:gd name="T14" fmla="*/ 393 w 525"/>
                <a:gd name="T15" fmla="*/ 479 h 480"/>
                <a:gd name="T16" fmla="*/ 263 w 525"/>
                <a:gd name="T17" fmla="*/ 286 h 480"/>
                <a:gd name="T18" fmla="*/ 133 w 525"/>
                <a:gd name="T19" fmla="*/ 479 h 480"/>
                <a:gd name="T20" fmla="*/ 224 w 525"/>
                <a:gd name="T21" fmla="*/ 263 h 480"/>
                <a:gd name="T22" fmla="*/ 0 w 525"/>
                <a:gd name="T23" fmla="*/ 240 h 480"/>
                <a:gd name="T24" fmla="*/ 225 w 525"/>
                <a:gd name="T25" fmla="*/ 217 h 4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25"/>
                <a:gd name="T40" fmla="*/ 0 h 480"/>
                <a:gd name="T41" fmla="*/ 525 w 525"/>
                <a:gd name="T42" fmla="*/ 480 h 4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25" h="480">
                  <a:moveTo>
                    <a:pt x="225" y="217"/>
                  </a:moveTo>
                  <a:lnTo>
                    <a:pt x="133" y="0"/>
                  </a:lnTo>
                  <a:lnTo>
                    <a:pt x="263" y="193"/>
                  </a:lnTo>
                  <a:lnTo>
                    <a:pt x="393" y="0"/>
                  </a:lnTo>
                  <a:lnTo>
                    <a:pt x="299" y="217"/>
                  </a:lnTo>
                  <a:lnTo>
                    <a:pt x="524" y="240"/>
                  </a:lnTo>
                  <a:lnTo>
                    <a:pt x="298" y="262"/>
                  </a:lnTo>
                  <a:lnTo>
                    <a:pt x="393" y="479"/>
                  </a:lnTo>
                  <a:lnTo>
                    <a:pt x="263" y="286"/>
                  </a:lnTo>
                  <a:lnTo>
                    <a:pt x="133" y="479"/>
                  </a:lnTo>
                  <a:lnTo>
                    <a:pt x="224" y="263"/>
                  </a:lnTo>
                  <a:lnTo>
                    <a:pt x="0" y="240"/>
                  </a:lnTo>
                  <a:lnTo>
                    <a:pt x="225" y="217"/>
                  </a:lnTo>
                </a:path>
              </a:pathLst>
            </a:custGeom>
            <a:gradFill rotWithShape="0">
              <a:gsLst>
                <a:gs pos="0">
                  <a:srgbClr val="FFFFFF"/>
                </a:gs>
                <a:gs pos="100000">
                  <a:schemeClr val="bg1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4" name="Freeform 198">
              <a:extLst>
                <a:ext uri="{FF2B5EF4-FFF2-40B4-BE49-F238E27FC236}">
                  <a16:creationId xmlns:a16="http://schemas.microsoft.com/office/drawing/2014/main" id="{E0468E03-3E31-4715-A136-4D9E3190DAB5}"/>
                </a:ext>
              </a:extLst>
            </p:cNvPr>
            <p:cNvSpPr>
              <a:spLocks/>
            </p:cNvSpPr>
            <p:nvPr/>
          </p:nvSpPr>
          <p:spPr bwMode="gray">
            <a:xfrm>
              <a:off x="2376" y="1697"/>
              <a:ext cx="382" cy="350"/>
            </a:xfrm>
            <a:custGeom>
              <a:avLst/>
              <a:gdLst>
                <a:gd name="T0" fmla="*/ 153 w 382"/>
                <a:gd name="T1" fmla="*/ 153 h 350"/>
                <a:gd name="T2" fmla="*/ 95 w 382"/>
                <a:gd name="T3" fmla="*/ 0 h 350"/>
                <a:gd name="T4" fmla="*/ 191 w 382"/>
                <a:gd name="T5" fmla="*/ 128 h 350"/>
                <a:gd name="T6" fmla="*/ 284 w 382"/>
                <a:gd name="T7" fmla="*/ 0 h 350"/>
                <a:gd name="T8" fmla="*/ 227 w 382"/>
                <a:gd name="T9" fmla="*/ 153 h 350"/>
                <a:gd name="T10" fmla="*/ 381 w 382"/>
                <a:gd name="T11" fmla="*/ 175 h 350"/>
                <a:gd name="T12" fmla="*/ 226 w 382"/>
                <a:gd name="T13" fmla="*/ 196 h 350"/>
                <a:gd name="T14" fmla="*/ 284 w 382"/>
                <a:gd name="T15" fmla="*/ 349 h 350"/>
                <a:gd name="T16" fmla="*/ 191 w 382"/>
                <a:gd name="T17" fmla="*/ 221 h 350"/>
                <a:gd name="T18" fmla="*/ 95 w 382"/>
                <a:gd name="T19" fmla="*/ 349 h 350"/>
                <a:gd name="T20" fmla="*/ 152 w 382"/>
                <a:gd name="T21" fmla="*/ 198 h 350"/>
                <a:gd name="T22" fmla="*/ 0 w 382"/>
                <a:gd name="T23" fmla="*/ 175 h 350"/>
                <a:gd name="T24" fmla="*/ 153 w 382"/>
                <a:gd name="T25" fmla="*/ 153 h 35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82"/>
                <a:gd name="T40" fmla="*/ 0 h 350"/>
                <a:gd name="T41" fmla="*/ 382 w 382"/>
                <a:gd name="T42" fmla="*/ 350 h 35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82" h="350">
                  <a:moveTo>
                    <a:pt x="153" y="153"/>
                  </a:moveTo>
                  <a:lnTo>
                    <a:pt x="95" y="0"/>
                  </a:lnTo>
                  <a:lnTo>
                    <a:pt x="191" y="128"/>
                  </a:lnTo>
                  <a:lnTo>
                    <a:pt x="284" y="0"/>
                  </a:lnTo>
                  <a:lnTo>
                    <a:pt x="227" y="153"/>
                  </a:lnTo>
                  <a:lnTo>
                    <a:pt x="381" y="175"/>
                  </a:lnTo>
                  <a:lnTo>
                    <a:pt x="226" y="196"/>
                  </a:lnTo>
                  <a:lnTo>
                    <a:pt x="284" y="349"/>
                  </a:lnTo>
                  <a:lnTo>
                    <a:pt x="191" y="221"/>
                  </a:lnTo>
                  <a:lnTo>
                    <a:pt x="95" y="349"/>
                  </a:lnTo>
                  <a:lnTo>
                    <a:pt x="152" y="198"/>
                  </a:lnTo>
                  <a:lnTo>
                    <a:pt x="0" y="175"/>
                  </a:lnTo>
                  <a:lnTo>
                    <a:pt x="153" y="153"/>
                  </a:lnTo>
                </a:path>
              </a:pathLst>
            </a:custGeom>
            <a:gradFill rotWithShape="0">
              <a:gsLst>
                <a:gs pos="0">
                  <a:srgbClr val="A603AB"/>
                </a:gs>
                <a:gs pos="12000">
                  <a:srgbClr val="E81766"/>
                </a:gs>
                <a:gs pos="27000">
                  <a:srgbClr val="EE3F17"/>
                </a:gs>
                <a:gs pos="48000">
                  <a:srgbClr val="FFFF00"/>
                </a:gs>
                <a:gs pos="64999">
                  <a:srgbClr val="1A8D48"/>
                </a:gs>
                <a:gs pos="78999">
                  <a:srgbClr val="0819FB"/>
                </a:gs>
                <a:gs pos="100000">
                  <a:srgbClr val="A603AB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5" name="Freeform 199">
              <a:extLst>
                <a:ext uri="{FF2B5EF4-FFF2-40B4-BE49-F238E27FC236}">
                  <a16:creationId xmlns:a16="http://schemas.microsoft.com/office/drawing/2014/main" id="{DF4DF9B0-8205-43CE-822E-10D2902ADE72}"/>
                </a:ext>
              </a:extLst>
            </p:cNvPr>
            <p:cNvSpPr>
              <a:spLocks/>
            </p:cNvSpPr>
            <p:nvPr/>
          </p:nvSpPr>
          <p:spPr bwMode="gray">
            <a:xfrm>
              <a:off x="2432" y="1706"/>
              <a:ext cx="270" cy="332"/>
            </a:xfrm>
            <a:custGeom>
              <a:avLst/>
              <a:gdLst>
                <a:gd name="T0" fmla="*/ 0 w 270"/>
                <a:gd name="T1" fmla="*/ 84 h 332"/>
                <a:gd name="T2" fmla="*/ 122 w 270"/>
                <a:gd name="T3" fmla="*/ 143 h 332"/>
                <a:gd name="T4" fmla="*/ 135 w 270"/>
                <a:gd name="T5" fmla="*/ 0 h 332"/>
                <a:gd name="T6" fmla="*/ 147 w 270"/>
                <a:gd name="T7" fmla="*/ 143 h 332"/>
                <a:gd name="T8" fmla="*/ 268 w 270"/>
                <a:gd name="T9" fmla="*/ 82 h 332"/>
                <a:gd name="T10" fmla="*/ 159 w 270"/>
                <a:gd name="T11" fmla="*/ 166 h 332"/>
                <a:gd name="T12" fmla="*/ 269 w 270"/>
                <a:gd name="T13" fmla="*/ 249 h 332"/>
                <a:gd name="T14" fmla="*/ 147 w 270"/>
                <a:gd name="T15" fmla="*/ 189 h 332"/>
                <a:gd name="T16" fmla="*/ 135 w 270"/>
                <a:gd name="T17" fmla="*/ 331 h 332"/>
                <a:gd name="T18" fmla="*/ 122 w 270"/>
                <a:gd name="T19" fmla="*/ 189 h 332"/>
                <a:gd name="T20" fmla="*/ 0 w 270"/>
                <a:gd name="T21" fmla="*/ 249 h 332"/>
                <a:gd name="T22" fmla="*/ 110 w 270"/>
                <a:gd name="T23" fmla="*/ 166 h 332"/>
                <a:gd name="T24" fmla="*/ 0 w 270"/>
                <a:gd name="T25" fmla="*/ 84 h 3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70"/>
                <a:gd name="T40" fmla="*/ 0 h 332"/>
                <a:gd name="T41" fmla="*/ 270 w 270"/>
                <a:gd name="T42" fmla="*/ 332 h 33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70" h="332">
                  <a:moveTo>
                    <a:pt x="0" y="84"/>
                  </a:moveTo>
                  <a:lnTo>
                    <a:pt x="122" y="143"/>
                  </a:lnTo>
                  <a:lnTo>
                    <a:pt x="135" y="0"/>
                  </a:lnTo>
                  <a:lnTo>
                    <a:pt x="147" y="143"/>
                  </a:lnTo>
                  <a:lnTo>
                    <a:pt x="268" y="82"/>
                  </a:lnTo>
                  <a:lnTo>
                    <a:pt x="159" y="166"/>
                  </a:lnTo>
                  <a:lnTo>
                    <a:pt x="269" y="249"/>
                  </a:lnTo>
                  <a:lnTo>
                    <a:pt x="147" y="189"/>
                  </a:lnTo>
                  <a:lnTo>
                    <a:pt x="135" y="331"/>
                  </a:lnTo>
                  <a:lnTo>
                    <a:pt x="122" y="189"/>
                  </a:lnTo>
                  <a:lnTo>
                    <a:pt x="0" y="249"/>
                  </a:lnTo>
                  <a:lnTo>
                    <a:pt x="110" y="166"/>
                  </a:lnTo>
                  <a:lnTo>
                    <a:pt x="0" y="84"/>
                  </a:lnTo>
                </a:path>
              </a:pathLst>
            </a:custGeom>
            <a:gradFill rotWithShape="0">
              <a:gsLst>
                <a:gs pos="0">
                  <a:srgbClr val="3366FF"/>
                </a:gs>
                <a:gs pos="25000">
                  <a:srgbClr val="01A78F"/>
                </a:gs>
                <a:gs pos="50000">
                  <a:srgbClr val="FFFF00"/>
                </a:gs>
                <a:gs pos="75000">
                  <a:srgbClr val="FF6633"/>
                </a:gs>
                <a:gs pos="100000">
                  <a:srgbClr val="FF3399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6" name="Freeform 200">
              <a:extLst>
                <a:ext uri="{FF2B5EF4-FFF2-40B4-BE49-F238E27FC236}">
                  <a16:creationId xmlns:a16="http://schemas.microsoft.com/office/drawing/2014/main" id="{C1A92ABA-3A99-4ABC-8B90-EBB24866216E}"/>
                </a:ext>
              </a:extLst>
            </p:cNvPr>
            <p:cNvSpPr>
              <a:spLocks/>
            </p:cNvSpPr>
            <p:nvPr/>
          </p:nvSpPr>
          <p:spPr bwMode="gray">
            <a:xfrm>
              <a:off x="2533" y="1829"/>
              <a:ext cx="68" cy="85"/>
            </a:xfrm>
            <a:custGeom>
              <a:avLst/>
              <a:gdLst>
                <a:gd name="T0" fmla="*/ 0 w 68"/>
                <a:gd name="T1" fmla="*/ 20 h 85"/>
                <a:gd name="T2" fmla="*/ 27 w 68"/>
                <a:gd name="T3" fmla="*/ 30 h 85"/>
                <a:gd name="T4" fmla="*/ 33 w 68"/>
                <a:gd name="T5" fmla="*/ 0 h 85"/>
                <a:gd name="T6" fmla="*/ 39 w 68"/>
                <a:gd name="T7" fmla="*/ 30 h 85"/>
                <a:gd name="T8" fmla="*/ 67 w 68"/>
                <a:gd name="T9" fmla="*/ 20 h 85"/>
                <a:gd name="T10" fmla="*/ 45 w 68"/>
                <a:gd name="T11" fmla="*/ 42 h 85"/>
                <a:gd name="T12" fmla="*/ 67 w 68"/>
                <a:gd name="T13" fmla="*/ 62 h 85"/>
                <a:gd name="T14" fmla="*/ 39 w 68"/>
                <a:gd name="T15" fmla="*/ 52 h 85"/>
                <a:gd name="T16" fmla="*/ 33 w 68"/>
                <a:gd name="T17" fmla="*/ 84 h 85"/>
                <a:gd name="T18" fmla="*/ 27 w 68"/>
                <a:gd name="T19" fmla="*/ 52 h 85"/>
                <a:gd name="T20" fmla="*/ 0 w 68"/>
                <a:gd name="T21" fmla="*/ 62 h 85"/>
                <a:gd name="T22" fmla="*/ 21 w 68"/>
                <a:gd name="T23" fmla="*/ 42 h 85"/>
                <a:gd name="T24" fmla="*/ 0 w 68"/>
                <a:gd name="T25" fmla="*/ 20 h 8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8"/>
                <a:gd name="T40" fmla="*/ 0 h 85"/>
                <a:gd name="T41" fmla="*/ 68 w 68"/>
                <a:gd name="T42" fmla="*/ 85 h 8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8" h="85">
                  <a:moveTo>
                    <a:pt x="0" y="20"/>
                  </a:moveTo>
                  <a:lnTo>
                    <a:pt x="27" y="30"/>
                  </a:lnTo>
                  <a:lnTo>
                    <a:pt x="33" y="0"/>
                  </a:lnTo>
                  <a:lnTo>
                    <a:pt x="39" y="30"/>
                  </a:lnTo>
                  <a:lnTo>
                    <a:pt x="67" y="20"/>
                  </a:lnTo>
                  <a:lnTo>
                    <a:pt x="45" y="42"/>
                  </a:lnTo>
                  <a:lnTo>
                    <a:pt x="67" y="62"/>
                  </a:lnTo>
                  <a:lnTo>
                    <a:pt x="39" y="52"/>
                  </a:lnTo>
                  <a:lnTo>
                    <a:pt x="33" y="84"/>
                  </a:lnTo>
                  <a:lnTo>
                    <a:pt x="27" y="52"/>
                  </a:lnTo>
                  <a:lnTo>
                    <a:pt x="0" y="62"/>
                  </a:lnTo>
                  <a:lnTo>
                    <a:pt x="21" y="42"/>
                  </a:lnTo>
                  <a:lnTo>
                    <a:pt x="0" y="20"/>
                  </a:lnTo>
                </a:path>
              </a:pathLst>
            </a:custGeom>
            <a:gradFill rotWithShape="1">
              <a:gsLst>
                <a:gs pos="0">
                  <a:srgbClr val="A603AB"/>
                </a:gs>
                <a:gs pos="12000">
                  <a:srgbClr val="E81766"/>
                </a:gs>
                <a:gs pos="27000">
                  <a:srgbClr val="EE3F17"/>
                </a:gs>
                <a:gs pos="48000">
                  <a:srgbClr val="FFFF00"/>
                </a:gs>
                <a:gs pos="64999">
                  <a:srgbClr val="1A8D48"/>
                </a:gs>
                <a:gs pos="78999">
                  <a:srgbClr val="0819FB"/>
                </a:gs>
                <a:gs pos="100000">
                  <a:srgbClr val="A603AB"/>
                </a:gs>
              </a:gsLst>
              <a:path path="rect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pic>
        <p:nvPicPr>
          <p:cNvPr id="2" name="Giai-Dieu-To-Quoc-Trong-Tan">
            <a:hlinkClick r:id="" action="ppaction://media"/>
            <a:extLst>
              <a:ext uri="{FF2B5EF4-FFF2-40B4-BE49-F238E27FC236}">
                <a16:creationId xmlns:a16="http://schemas.microsoft.com/office/drawing/2014/main" id="{DBA9378F-F58D-41EE-9BA0-5122B1C08D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67168" y="565188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627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1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2127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1192</TotalTime>
  <Words>1643</Words>
  <Application>Microsoft Office PowerPoint</Application>
  <PresentationFormat>Widescreen</PresentationFormat>
  <Paragraphs>165</Paragraphs>
  <Slides>27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#9Slide05 Claudia</vt:lpstr>
      <vt:lpstr>#9Slide05 Dancing Script</vt:lpstr>
      <vt:lpstr>Arial</vt:lpstr>
      <vt:lpstr>Calibri</vt:lpstr>
      <vt:lpstr>Calibri Light</vt:lpstr>
      <vt:lpstr>Snell Roundhand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Hoang Thi Ha GV</dc:creator>
  <cp:lastModifiedBy>Hoang Thi Ha GV</cp:lastModifiedBy>
  <cp:revision>11</cp:revision>
  <dcterms:created xsi:type="dcterms:W3CDTF">2021-12-19T15:46:24Z</dcterms:created>
  <dcterms:modified xsi:type="dcterms:W3CDTF">2022-06-26T03:43:20Z</dcterms:modified>
</cp:coreProperties>
</file>