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67" r:id="rId2"/>
    <p:sldId id="297" r:id="rId3"/>
    <p:sldId id="296" r:id="rId4"/>
    <p:sldId id="294" r:id="rId5"/>
    <p:sldId id="295" r:id="rId6"/>
    <p:sldId id="256" r:id="rId7"/>
    <p:sldId id="272" r:id="rId8"/>
    <p:sldId id="278" r:id="rId9"/>
    <p:sldId id="270" r:id="rId10"/>
    <p:sldId id="288" r:id="rId11"/>
    <p:sldId id="281" r:id="rId12"/>
    <p:sldId id="298" r:id="rId13"/>
    <p:sldId id="291" r:id="rId14"/>
    <p:sldId id="290" r:id="rId15"/>
    <p:sldId id="284" r:id="rId16"/>
    <p:sldId id="289" r:id="rId17"/>
    <p:sldId id="285" r:id="rId18"/>
    <p:sldId id="299" r:id="rId19"/>
    <p:sldId id="293" r:id="rId20"/>
    <p:sldId id="286" r:id="rId21"/>
    <p:sldId id="287" r:id="rId22"/>
    <p:sldId id="259" r:id="rId23"/>
    <p:sldId id="266"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1E9B3"/>
    <a:srgbClr val="FF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aximized">
    <p:restoredLeft sz="15620"/>
    <p:restoredTop sz="94660"/>
  </p:normalViewPr>
  <p:slideViewPr>
    <p:cSldViewPr>
      <p:cViewPr>
        <p:scale>
          <a:sx n="80" d="100"/>
          <a:sy n="80" d="100"/>
        </p:scale>
        <p:origin x="174" y="22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89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89853DD-13D7-4A5B-906E-C3F4FDD2A158}" type="doc">
      <dgm:prSet loTypeId="urn:microsoft.com/office/officeart/2008/layout/PictureAccentList" loCatId="list" qsTypeId="urn:microsoft.com/office/officeart/2005/8/quickstyle/3d2" qsCatId="3D" csTypeId="urn:microsoft.com/office/officeart/2005/8/colors/accent1_2" csCatId="accent1" phldr="1"/>
      <dgm:spPr/>
      <dgm:t>
        <a:bodyPr/>
        <a:lstStyle/>
        <a:p>
          <a:endParaRPr lang="en-US"/>
        </a:p>
      </dgm:t>
    </dgm:pt>
    <dgm:pt modelId="{A1580F33-3EDB-4984-A420-C4D0430F182A}">
      <dgm:prSet>
        <dgm:style>
          <a:lnRef idx="2">
            <a:schemeClr val="accent2">
              <a:shade val="50000"/>
            </a:schemeClr>
          </a:lnRef>
          <a:fillRef idx="1">
            <a:schemeClr val="accent2"/>
          </a:fillRef>
          <a:effectRef idx="0">
            <a:schemeClr val="accent2"/>
          </a:effectRef>
          <a:fontRef idx="minor">
            <a:schemeClr val="lt1"/>
          </a:fontRef>
        </dgm:style>
      </dgm:prSet>
      <dgm:spPr>
        <a:solidFill>
          <a:schemeClr val="accent6"/>
        </a:solidFill>
      </dgm:spPr>
      <dgm:t>
        <a:bodyPr/>
        <a:lstStyle/>
        <a:p>
          <a:pPr rtl="0"/>
          <a:r>
            <a:rPr lang="en-US" b="1" dirty="0" smtClean="0">
              <a:solidFill>
                <a:schemeClr val="accent5">
                  <a:lumMod val="20000"/>
                  <a:lumOff val="80000"/>
                </a:schemeClr>
              </a:solidFill>
            </a:rPr>
            <a:t>DẶN DÒ</a:t>
          </a:r>
          <a:endParaRPr lang="en-US" b="1" dirty="0">
            <a:solidFill>
              <a:schemeClr val="accent5">
                <a:lumMod val="20000"/>
                <a:lumOff val="80000"/>
              </a:schemeClr>
            </a:solidFill>
          </a:endParaRPr>
        </a:p>
      </dgm:t>
    </dgm:pt>
    <dgm:pt modelId="{F3D173B9-BC22-42A5-B513-A5A24E86209C}" type="parTrans" cxnId="{741BDB75-6BBA-445C-A806-2BB77B717637}">
      <dgm:prSet/>
      <dgm:spPr/>
      <dgm:t>
        <a:bodyPr/>
        <a:lstStyle/>
        <a:p>
          <a:endParaRPr lang="en-US"/>
        </a:p>
      </dgm:t>
    </dgm:pt>
    <dgm:pt modelId="{9EEADC60-558C-48ED-A06B-901FCD58D8A3}" type="sibTrans" cxnId="{741BDB75-6BBA-445C-A806-2BB77B717637}">
      <dgm:prSet/>
      <dgm:spPr/>
      <dgm:t>
        <a:bodyPr/>
        <a:lstStyle/>
        <a:p>
          <a:endParaRPr lang="en-US"/>
        </a:p>
      </dgm:t>
    </dgm:pt>
    <dgm:pt modelId="{135E249C-8B9D-493D-93A0-F8CA27A01BBC}">
      <dgm:prSet>
        <dgm:style>
          <a:lnRef idx="1">
            <a:schemeClr val="accent2"/>
          </a:lnRef>
          <a:fillRef idx="2">
            <a:schemeClr val="accent2"/>
          </a:fillRef>
          <a:effectRef idx="1">
            <a:schemeClr val="accent2"/>
          </a:effectRef>
          <a:fontRef idx="minor">
            <a:schemeClr val="dk1"/>
          </a:fontRef>
        </dgm:style>
      </dgm:prSet>
      <dgm:spPr>
        <a:solidFill>
          <a:schemeClr val="accent6">
            <a:lumMod val="20000"/>
            <a:lumOff val="80000"/>
          </a:schemeClr>
        </a:solidFill>
      </dgm:spPr>
      <dgm:t>
        <a:bodyPr/>
        <a:lstStyle/>
        <a:p>
          <a:pPr algn="l" rtl="0"/>
          <a:r>
            <a:rPr lang="en-US" b="1" dirty="0" err="1" smtClean="0"/>
            <a:t>Chuẩn</a:t>
          </a:r>
          <a:r>
            <a:rPr lang="en-US" b="1" dirty="0" smtClean="0"/>
            <a:t> </a:t>
          </a:r>
          <a:r>
            <a:rPr lang="en-US" b="1" dirty="0" err="1" smtClean="0"/>
            <a:t>bị</a:t>
          </a:r>
          <a:r>
            <a:rPr lang="en-US" b="1" dirty="0" smtClean="0"/>
            <a:t> </a:t>
          </a:r>
          <a:r>
            <a:rPr lang="en-US" b="1" dirty="0" err="1" smtClean="0"/>
            <a:t>bài</a:t>
          </a:r>
          <a:r>
            <a:rPr lang="en-US" b="1" dirty="0" smtClean="0"/>
            <a:t> </a:t>
          </a:r>
          <a:r>
            <a:rPr lang="en-US" b="1" dirty="0" err="1" smtClean="0"/>
            <a:t>Thực</a:t>
          </a:r>
          <a:r>
            <a:rPr lang="en-US" b="1" dirty="0" smtClean="0"/>
            <a:t> </a:t>
          </a:r>
          <a:r>
            <a:rPr lang="en-US" b="1" dirty="0" err="1" smtClean="0"/>
            <a:t>hành</a:t>
          </a:r>
          <a:r>
            <a:rPr lang="en-US" b="1" dirty="0" smtClean="0"/>
            <a:t> </a:t>
          </a:r>
          <a:r>
            <a:rPr lang="en-US" b="1" dirty="0" err="1" smtClean="0"/>
            <a:t>tiếng</a:t>
          </a:r>
          <a:r>
            <a:rPr lang="en-US" b="1" dirty="0" smtClean="0"/>
            <a:t> </a:t>
          </a:r>
          <a:r>
            <a:rPr lang="en-US" b="1" dirty="0" err="1" smtClean="0"/>
            <a:t>Việt</a:t>
          </a:r>
          <a:endParaRPr lang="en-US" b="1" dirty="0"/>
        </a:p>
      </dgm:t>
    </dgm:pt>
    <dgm:pt modelId="{DE2B10B9-14C1-45BF-A6AF-73BF8CA1F656}" type="parTrans" cxnId="{9276756A-59ED-4C19-8133-3D10C3AAA2C0}">
      <dgm:prSet/>
      <dgm:spPr/>
      <dgm:t>
        <a:bodyPr/>
        <a:lstStyle/>
        <a:p>
          <a:endParaRPr lang="en-US"/>
        </a:p>
      </dgm:t>
    </dgm:pt>
    <dgm:pt modelId="{5756578A-D8BC-47AF-A7AC-AD06DC7FED3D}" type="sibTrans" cxnId="{9276756A-59ED-4C19-8133-3D10C3AAA2C0}">
      <dgm:prSet/>
      <dgm:spPr/>
      <dgm:t>
        <a:bodyPr/>
        <a:lstStyle/>
        <a:p>
          <a:endParaRPr lang="en-US"/>
        </a:p>
      </dgm:t>
    </dgm:pt>
    <dgm:pt modelId="{DA7B2155-AAE8-47FD-A8A6-E76207086E63}">
      <dgm:prSet>
        <dgm:style>
          <a:lnRef idx="1">
            <a:schemeClr val="accent6"/>
          </a:lnRef>
          <a:fillRef idx="2">
            <a:schemeClr val="accent6"/>
          </a:fillRef>
          <a:effectRef idx="1">
            <a:schemeClr val="accent6"/>
          </a:effectRef>
          <a:fontRef idx="minor">
            <a:schemeClr val="dk1"/>
          </a:fontRef>
        </dgm:style>
      </dgm:prSet>
      <dgm:spPr/>
      <dgm:t>
        <a:bodyPr/>
        <a:lstStyle/>
        <a:p>
          <a:pPr algn="l" rtl="0"/>
          <a:r>
            <a:rPr lang="en-US" b="1" dirty="0" err="1" smtClean="0"/>
            <a:t>Sưu</a:t>
          </a:r>
          <a:r>
            <a:rPr lang="en-US" b="1" dirty="0" smtClean="0"/>
            <a:t> </a:t>
          </a:r>
          <a:r>
            <a:rPr lang="en-US" b="1" dirty="0" err="1" smtClean="0"/>
            <a:t>tầm</a:t>
          </a:r>
          <a:r>
            <a:rPr lang="en-US" b="1" dirty="0" smtClean="0"/>
            <a:t> </a:t>
          </a:r>
          <a:r>
            <a:rPr lang="en-US" b="1" dirty="0" err="1" smtClean="0"/>
            <a:t>những</a:t>
          </a:r>
          <a:r>
            <a:rPr lang="en-US" b="1" dirty="0" smtClean="0"/>
            <a:t> </a:t>
          </a:r>
          <a:r>
            <a:rPr lang="en-US" b="1" dirty="0" err="1" smtClean="0"/>
            <a:t>bài</a:t>
          </a:r>
          <a:r>
            <a:rPr lang="en-US" b="1" dirty="0" smtClean="0"/>
            <a:t> </a:t>
          </a:r>
          <a:r>
            <a:rPr lang="en-US" b="1" dirty="0" err="1" smtClean="0"/>
            <a:t>ca</a:t>
          </a:r>
          <a:r>
            <a:rPr lang="en-US" b="1" dirty="0" smtClean="0"/>
            <a:t> </a:t>
          </a:r>
          <a:r>
            <a:rPr lang="en-US" b="1" dirty="0" err="1" smtClean="0"/>
            <a:t>dao</a:t>
          </a:r>
          <a:r>
            <a:rPr lang="en-US" b="1" dirty="0" smtClean="0"/>
            <a:t> </a:t>
          </a:r>
          <a:r>
            <a:rPr lang="en-US" b="1" dirty="0" err="1" smtClean="0"/>
            <a:t>về</a:t>
          </a:r>
          <a:r>
            <a:rPr lang="en-US" b="1" dirty="0" smtClean="0"/>
            <a:t> </a:t>
          </a:r>
          <a:r>
            <a:rPr lang="en-US" b="1" dirty="0" err="1" smtClean="0"/>
            <a:t>mẹ</a:t>
          </a:r>
          <a:r>
            <a:rPr lang="en-US" b="1" dirty="0" smtClean="0"/>
            <a:t>.</a:t>
          </a:r>
          <a:endParaRPr lang="en-US" b="1" dirty="0"/>
        </a:p>
      </dgm:t>
    </dgm:pt>
    <dgm:pt modelId="{B166DC15-371E-4E5F-8B45-B1611D226F04}" type="parTrans" cxnId="{F4B6FD0A-A620-4A78-A37F-184855D54807}">
      <dgm:prSet/>
      <dgm:spPr/>
      <dgm:t>
        <a:bodyPr/>
        <a:lstStyle/>
        <a:p>
          <a:endParaRPr lang="en-US"/>
        </a:p>
      </dgm:t>
    </dgm:pt>
    <dgm:pt modelId="{80ED8394-2D3C-4BF4-A496-61179C72EC60}" type="sibTrans" cxnId="{F4B6FD0A-A620-4A78-A37F-184855D54807}">
      <dgm:prSet/>
      <dgm:spPr/>
      <dgm:t>
        <a:bodyPr/>
        <a:lstStyle/>
        <a:p>
          <a:endParaRPr lang="en-US"/>
        </a:p>
      </dgm:t>
    </dgm:pt>
    <dgm:pt modelId="{BF4325B4-8F3B-4711-A90E-2F8702FB505B}">
      <dgm:prSet/>
      <dgm:spPr>
        <a:solidFill>
          <a:schemeClr val="accent6">
            <a:lumMod val="60000"/>
            <a:lumOff val="40000"/>
          </a:schemeClr>
        </a:solidFill>
      </dgm:spPr>
      <dgm:t>
        <a:bodyPr/>
        <a:lstStyle/>
        <a:p>
          <a:pPr algn="l" rtl="0"/>
          <a:r>
            <a:rPr lang="en-US" b="1" dirty="0" err="1" smtClean="0">
              <a:solidFill>
                <a:schemeClr val="tx1"/>
              </a:solidFill>
            </a:rPr>
            <a:t>Sáng</a:t>
          </a:r>
          <a:r>
            <a:rPr lang="en-US" b="1" dirty="0" smtClean="0">
              <a:solidFill>
                <a:schemeClr val="tx1"/>
              </a:solidFill>
            </a:rPr>
            <a:t> </a:t>
          </a:r>
          <a:r>
            <a:rPr lang="en-US" b="1" dirty="0" err="1" smtClean="0">
              <a:solidFill>
                <a:schemeClr val="tx1"/>
              </a:solidFill>
            </a:rPr>
            <a:t>tác</a:t>
          </a:r>
          <a:r>
            <a:rPr lang="en-US" b="1" dirty="0" smtClean="0">
              <a:solidFill>
                <a:schemeClr val="tx1"/>
              </a:solidFill>
            </a:rPr>
            <a:t> </a:t>
          </a:r>
          <a:r>
            <a:rPr lang="en-US" b="1" dirty="0" err="1" smtClean="0">
              <a:solidFill>
                <a:schemeClr val="tx1"/>
              </a:solidFill>
            </a:rPr>
            <a:t>thơ</a:t>
          </a:r>
          <a:r>
            <a:rPr lang="en-US" b="1" dirty="0" smtClean="0">
              <a:solidFill>
                <a:schemeClr val="tx1"/>
              </a:solidFill>
            </a:rPr>
            <a:t> </a:t>
          </a:r>
          <a:r>
            <a:rPr lang="en-US" b="1" dirty="0" err="1" smtClean="0">
              <a:solidFill>
                <a:schemeClr val="tx1"/>
              </a:solidFill>
            </a:rPr>
            <a:t>ca</a:t>
          </a:r>
          <a:r>
            <a:rPr lang="en-US" b="1" dirty="0" smtClean="0">
              <a:solidFill>
                <a:schemeClr val="tx1"/>
              </a:solidFill>
            </a:rPr>
            <a:t> </a:t>
          </a:r>
          <a:r>
            <a:rPr lang="en-US" b="1" dirty="0" err="1" smtClean="0">
              <a:solidFill>
                <a:schemeClr val="tx1"/>
              </a:solidFill>
            </a:rPr>
            <a:t>về</a:t>
          </a:r>
          <a:r>
            <a:rPr lang="en-US" b="1" dirty="0" smtClean="0">
              <a:solidFill>
                <a:schemeClr val="tx1"/>
              </a:solidFill>
            </a:rPr>
            <a:t> </a:t>
          </a:r>
          <a:r>
            <a:rPr lang="en-US" b="1" dirty="0" err="1" smtClean="0">
              <a:solidFill>
                <a:schemeClr val="tx1"/>
              </a:solidFill>
            </a:rPr>
            <a:t>mẹ</a:t>
          </a:r>
          <a:r>
            <a:rPr lang="en-US" b="1" dirty="0" smtClean="0">
              <a:solidFill>
                <a:schemeClr val="tx1"/>
              </a:solidFill>
            </a:rPr>
            <a:t> </a:t>
          </a:r>
          <a:r>
            <a:rPr lang="en-US" b="1" dirty="0" err="1" smtClean="0">
              <a:solidFill>
                <a:schemeClr val="tx1"/>
              </a:solidFill>
            </a:rPr>
            <a:t>có</a:t>
          </a:r>
          <a:r>
            <a:rPr lang="en-US" b="1" dirty="0" smtClean="0">
              <a:solidFill>
                <a:schemeClr val="tx1"/>
              </a:solidFill>
            </a:rPr>
            <a:t> </a:t>
          </a:r>
          <a:r>
            <a:rPr lang="en-US" b="1" dirty="0" err="1" smtClean="0">
              <a:solidFill>
                <a:schemeClr val="tx1"/>
              </a:solidFill>
            </a:rPr>
            <a:t>vận</a:t>
          </a:r>
          <a:r>
            <a:rPr lang="en-US" b="1" dirty="0" smtClean="0">
              <a:solidFill>
                <a:schemeClr val="tx1"/>
              </a:solidFill>
            </a:rPr>
            <a:t> </a:t>
          </a:r>
          <a:r>
            <a:rPr lang="en-US" b="1" dirty="0" err="1" smtClean="0">
              <a:solidFill>
                <a:schemeClr val="tx1"/>
              </a:solidFill>
            </a:rPr>
            <a:t>dụng</a:t>
          </a:r>
          <a:r>
            <a:rPr lang="en-US" b="1" dirty="0" smtClean="0">
              <a:solidFill>
                <a:schemeClr val="tx1"/>
              </a:solidFill>
            </a:rPr>
            <a:t> </a:t>
          </a:r>
          <a:r>
            <a:rPr lang="en-US" b="1" dirty="0" err="1" smtClean="0">
              <a:solidFill>
                <a:schemeClr val="tx1"/>
              </a:solidFill>
            </a:rPr>
            <a:t>thể</a:t>
          </a:r>
          <a:r>
            <a:rPr lang="en-US" b="1" dirty="0" smtClean="0">
              <a:solidFill>
                <a:schemeClr val="tx1"/>
              </a:solidFill>
            </a:rPr>
            <a:t>  </a:t>
          </a:r>
          <a:r>
            <a:rPr lang="en-US" b="1" dirty="0" err="1" smtClean="0">
              <a:solidFill>
                <a:schemeClr val="tx1"/>
              </a:solidFill>
            </a:rPr>
            <a:t>thơ</a:t>
          </a:r>
          <a:r>
            <a:rPr lang="en-US" b="1" dirty="0" smtClean="0">
              <a:solidFill>
                <a:schemeClr val="tx1"/>
              </a:solidFill>
            </a:rPr>
            <a:t> </a:t>
          </a:r>
          <a:r>
            <a:rPr lang="en-US" b="1" dirty="0" err="1" smtClean="0">
              <a:solidFill>
                <a:schemeClr val="tx1"/>
              </a:solidFill>
            </a:rPr>
            <a:t>lục</a:t>
          </a:r>
          <a:r>
            <a:rPr lang="en-US" b="1" dirty="0" smtClean="0">
              <a:solidFill>
                <a:schemeClr val="tx1"/>
              </a:solidFill>
            </a:rPr>
            <a:t> </a:t>
          </a:r>
          <a:r>
            <a:rPr lang="en-US" b="1" dirty="0" err="1" smtClean="0">
              <a:solidFill>
                <a:schemeClr val="tx1"/>
              </a:solidFill>
            </a:rPr>
            <a:t>bát</a:t>
          </a:r>
          <a:r>
            <a:rPr lang="en-US" b="1" dirty="0" smtClean="0">
              <a:solidFill>
                <a:schemeClr val="tx1"/>
              </a:solidFill>
            </a:rPr>
            <a:t>. </a:t>
          </a:r>
          <a:endParaRPr lang="en-US" b="1" dirty="0">
            <a:solidFill>
              <a:schemeClr val="tx1"/>
            </a:solidFill>
          </a:endParaRPr>
        </a:p>
      </dgm:t>
    </dgm:pt>
    <dgm:pt modelId="{CE5EE9FD-F0F6-4C79-9490-4506B6278E28}" type="parTrans" cxnId="{53E4713C-EE21-421A-8F5A-596F77771654}">
      <dgm:prSet/>
      <dgm:spPr/>
      <dgm:t>
        <a:bodyPr/>
        <a:lstStyle/>
        <a:p>
          <a:endParaRPr lang="en-US"/>
        </a:p>
      </dgm:t>
    </dgm:pt>
    <dgm:pt modelId="{F15B312F-90B0-4870-BFAC-FF0A8A66844A}" type="sibTrans" cxnId="{53E4713C-EE21-421A-8F5A-596F77771654}">
      <dgm:prSet/>
      <dgm:spPr/>
      <dgm:t>
        <a:bodyPr/>
        <a:lstStyle/>
        <a:p>
          <a:endParaRPr lang="en-US"/>
        </a:p>
      </dgm:t>
    </dgm:pt>
    <dgm:pt modelId="{6E0FFE55-D3C8-41CE-9236-4C122E68A152}" type="pres">
      <dgm:prSet presAssocID="{F89853DD-13D7-4A5B-906E-C3F4FDD2A158}" presName="layout" presStyleCnt="0">
        <dgm:presLayoutVars>
          <dgm:chMax/>
          <dgm:chPref/>
          <dgm:dir/>
          <dgm:animOne val="branch"/>
          <dgm:animLvl val="lvl"/>
          <dgm:resizeHandles/>
        </dgm:presLayoutVars>
      </dgm:prSet>
      <dgm:spPr/>
      <dgm:t>
        <a:bodyPr/>
        <a:lstStyle/>
        <a:p>
          <a:endParaRPr lang="en-US"/>
        </a:p>
      </dgm:t>
    </dgm:pt>
    <dgm:pt modelId="{258F94AC-8492-49B3-9582-363CBAD03FA3}" type="pres">
      <dgm:prSet presAssocID="{A1580F33-3EDB-4984-A420-C4D0430F182A}" presName="root" presStyleCnt="0">
        <dgm:presLayoutVars>
          <dgm:chMax/>
          <dgm:chPref val="4"/>
        </dgm:presLayoutVars>
      </dgm:prSet>
      <dgm:spPr/>
    </dgm:pt>
    <dgm:pt modelId="{E6FB9AC1-A4FB-4CED-B6DF-FE434AB5B3A8}" type="pres">
      <dgm:prSet presAssocID="{A1580F33-3EDB-4984-A420-C4D0430F182A}" presName="rootComposite" presStyleCnt="0">
        <dgm:presLayoutVars/>
      </dgm:prSet>
      <dgm:spPr/>
    </dgm:pt>
    <dgm:pt modelId="{A92A9E2C-54C5-438F-AADF-2F23036D9BEF}" type="pres">
      <dgm:prSet presAssocID="{A1580F33-3EDB-4984-A420-C4D0430F182A}" presName="rootText" presStyleLbl="node0" presStyleIdx="0" presStyleCnt="1">
        <dgm:presLayoutVars>
          <dgm:chMax/>
          <dgm:chPref val="4"/>
        </dgm:presLayoutVars>
      </dgm:prSet>
      <dgm:spPr/>
      <dgm:t>
        <a:bodyPr/>
        <a:lstStyle/>
        <a:p>
          <a:endParaRPr lang="en-US"/>
        </a:p>
      </dgm:t>
    </dgm:pt>
    <dgm:pt modelId="{0F8C1BFE-B45B-4F55-950A-B02B0E193A70}" type="pres">
      <dgm:prSet presAssocID="{A1580F33-3EDB-4984-A420-C4D0430F182A}" presName="childShape" presStyleCnt="0">
        <dgm:presLayoutVars>
          <dgm:chMax val="0"/>
          <dgm:chPref val="0"/>
        </dgm:presLayoutVars>
      </dgm:prSet>
      <dgm:spPr/>
    </dgm:pt>
    <dgm:pt modelId="{36A02093-9535-403F-9C1C-95B7428EF2AF}" type="pres">
      <dgm:prSet presAssocID="{135E249C-8B9D-493D-93A0-F8CA27A01BBC}" presName="childComposite" presStyleCnt="0">
        <dgm:presLayoutVars>
          <dgm:chMax val="0"/>
          <dgm:chPref val="0"/>
        </dgm:presLayoutVars>
      </dgm:prSet>
      <dgm:spPr/>
    </dgm:pt>
    <dgm:pt modelId="{FCCF2DC1-DB17-40FA-B631-1FCFF86D883C}" type="pres">
      <dgm:prSet presAssocID="{135E249C-8B9D-493D-93A0-F8CA27A01BBC}" presName="Image" presStyleLbl="node1" presStyleIdx="0" presStyleCnt="3" custLinFactNeighborX="-2090" custLinFactNeighborY="729"/>
      <dgm:spPr>
        <a:gradFill rotWithShape="0">
          <a:gsLst>
            <a:gs pos="0">
              <a:srgbClr val="FBEAC7"/>
            </a:gs>
            <a:gs pos="17999">
              <a:srgbClr val="FEE7F2"/>
            </a:gs>
            <a:gs pos="36000">
              <a:srgbClr val="FAC77D"/>
            </a:gs>
            <a:gs pos="61000">
              <a:srgbClr val="FBA97D"/>
            </a:gs>
            <a:gs pos="82001">
              <a:srgbClr val="FBD49C"/>
            </a:gs>
            <a:gs pos="100000">
              <a:srgbClr val="FEE7F2"/>
            </a:gs>
          </a:gsLst>
          <a:lin ang="16200000" scaled="0"/>
        </a:gradFill>
      </dgm:spPr>
    </dgm:pt>
    <dgm:pt modelId="{9FF68AB5-42E0-4F56-97F5-A3603047ADE2}" type="pres">
      <dgm:prSet presAssocID="{135E249C-8B9D-493D-93A0-F8CA27A01BBC}" presName="childText" presStyleLbl="lnNode1" presStyleIdx="0" presStyleCnt="3">
        <dgm:presLayoutVars>
          <dgm:chMax val="0"/>
          <dgm:chPref val="0"/>
          <dgm:bulletEnabled val="1"/>
        </dgm:presLayoutVars>
      </dgm:prSet>
      <dgm:spPr/>
      <dgm:t>
        <a:bodyPr/>
        <a:lstStyle/>
        <a:p>
          <a:endParaRPr lang="en-US"/>
        </a:p>
      </dgm:t>
    </dgm:pt>
    <dgm:pt modelId="{9ACF2CB9-3B20-4774-9140-D30874E17761}" type="pres">
      <dgm:prSet presAssocID="{DA7B2155-AAE8-47FD-A8A6-E76207086E63}" presName="childComposite" presStyleCnt="0">
        <dgm:presLayoutVars>
          <dgm:chMax val="0"/>
          <dgm:chPref val="0"/>
        </dgm:presLayoutVars>
      </dgm:prSet>
      <dgm:spPr/>
    </dgm:pt>
    <dgm:pt modelId="{FA299A1B-606D-4212-AB85-1FD4FB2CDB1C}" type="pres">
      <dgm:prSet presAssocID="{DA7B2155-AAE8-47FD-A8A6-E76207086E63}" presName="Image" presStyleLbl="node1" presStyleIdx="1" presStyleCnt="3"/>
      <dgm:spPr>
        <a:gradFill rotWithShape="0">
          <a:gsLst>
            <a:gs pos="72089">
              <a:srgbClr val="FBC08D"/>
            </a:gs>
            <a:gs pos="0">
              <a:srgbClr val="FBEAC7"/>
            </a:gs>
            <a:gs pos="17999">
              <a:srgbClr val="FEE7F2"/>
            </a:gs>
            <a:gs pos="36000">
              <a:srgbClr val="FAC77D"/>
            </a:gs>
            <a:gs pos="61000">
              <a:srgbClr val="FBA97D"/>
            </a:gs>
            <a:gs pos="82001">
              <a:srgbClr val="FBD49C"/>
            </a:gs>
            <a:gs pos="100000">
              <a:srgbClr val="FEE7F2"/>
            </a:gs>
          </a:gsLst>
          <a:lin ang="16200000" scaled="0"/>
        </a:gradFill>
      </dgm:spPr>
    </dgm:pt>
    <dgm:pt modelId="{BB7FE764-67FD-4D19-ABC2-80BE00EBB0AF}" type="pres">
      <dgm:prSet presAssocID="{DA7B2155-AAE8-47FD-A8A6-E76207086E63}" presName="childText" presStyleLbl="lnNode1" presStyleIdx="1" presStyleCnt="3" custLinFactNeighborX="-333" custLinFactNeighborY="-594">
        <dgm:presLayoutVars>
          <dgm:chMax val="0"/>
          <dgm:chPref val="0"/>
          <dgm:bulletEnabled val="1"/>
        </dgm:presLayoutVars>
      </dgm:prSet>
      <dgm:spPr/>
      <dgm:t>
        <a:bodyPr/>
        <a:lstStyle/>
        <a:p>
          <a:endParaRPr lang="en-US"/>
        </a:p>
      </dgm:t>
    </dgm:pt>
    <dgm:pt modelId="{81E87FB3-075B-44AD-AC0D-B34B8A3452D3}" type="pres">
      <dgm:prSet presAssocID="{BF4325B4-8F3B-4711-A90E-2F8702FB505B}" presName="childComposite" presStyleCnt="0">
        <dgm:presLayoutVars>
          <dgm:chMax val="0"/>
          <dgm:chPref val="0"/>
        </dgm:presLayoutVars>
      </dgm:prSet>
      <dgm:spPr/>
    </dgm:pt>
    <dgm:pt modelId="{7D41B8E3-BE60-409D-BC6D-B3AD395A721C}" type="pres">
      <dgm:prSet presAssocID="{BF4325B4-8F3B-4711-A90E-2F8702FB505B}" presName="Image" presStyleLbl="node1" presStyleIdx="2" presStyleCnt="3"/>
      <dgm:spPr>
        <a:gradFill rotWithShape="0">
          <a:gsLst>
            <a:gs pos="49575">
              <a:srgbClr val="FBB77D"/>
            </a:gs>
            <a:gs pos="0">
              <a:srgbClr val="FBEAC7"/>
            </a:gs>
            <a:gs pos="17999">
              <a:srgbClr val="FEE7F2"/>
            </a:gs>
            <a:gs pos="36000">
              <a:srgbClr val="FAC77D"/>
            </a:gs>
            <a:gs pos="61000">
              <a:srgbClr val="FBA97D"/>
            </a:gs>
            <a:gs pos="82001">
              <a:srgbClr val="FBD49C"/>
            </a:gs>
            <a:gs pos="100000">
              <a:srgbClr val="FEE7F2"/>
            </a:gs>
          </a:gsLst>
          <a:lin ang="16200000" scaled="0"/>
        </a:gradFill>
      </dgm:spPr>
    </dgm:pt>
    <dgm:pt modelId="{193F12F1-2D0D-484A-898F-D175B6D943A8}" type="pres">
      <dgm:prSet presAssocID="{BF4325B4-8F3B-4711-A90E-2F8702FB505B}" presName="childText" presStyleLbl="lnNode1" presStyleIdx="2" presStyleCnt="3">
        <dgm:presLayoutVars>
          <dgm:chMax val="0"/>
          <dgm:chPref val="0"/>
          <dgm:bulletEnabled val="1"/>
        </dgm:presLayoutVars>
      </dgm:prSet>
      <dgm:spPr/>
      <dgm:t>
        <a:bodyPr/>
        <a:lstStyle/>
        <a:p>
          <a:endParaRPr lang="en-US"/>
        </a:p>
      </dgm:t>
    </dgm:pt>
  </dgm:ptLst>
  <dgm:cxnLst>
    <dgm:cxn modelId="{53E4713C-EE21-421A-8F5A-596F77771654}" srcId="{A1580F33-3EDB-4984-A420-C4D0430F182A}" destId="{BF4325B4-8F3B-4711-A90E-2F8702FB505B}" srcOrd="2" destOrd="0" parTransId="{CE5EE9FD-F0F6-4C79-9490-4506B6278E28}" sibTransId="{F15B312F-90B0-4870-BFAC-FF0A8A66844A}"/>
    <dgm:cxn modelId="{1F9777BA-D34B-4A2E-BCAE-5DA1C7DA1BFB}" type="presOf" srcId="{135E249C-8B9D-493D-93A0-F8CA27A01BBC}" destId="{9FF68AB5-42E0-4F56-97F5-A3603047ADE2}" srcOrd="0" destOrd="0" presId="urn:microsoft.com/office/officeart/2008/layout/PictureAccentList"/>
    <dgm:cxn modelId="{F4B6FD0A-A620-4A78-A37F-184855D54807}" srcId="{A1580F33-3EDB-4984-A420-C4D0430F182A}" destId="{DA7B2155-AAE8-47FD-A8A6-E76207086E63}" srcOrd="1" destOrd="0" parTransId="{B166DC15-371E-4E5F-8B45-B1611D226F04}" sibTransId="{80ED8394-2D3C-4BF4-A496-61179C72EC60}"/>
    <dgm:cxn modelId="{33B2498E-3050-4047-9D44-B7644BD5D888}" type="presOf" srcId="{DA7B2155-AAE8-47FD-A8A6-E76207086E63}" destId="{BB7FE764-67FD-4D19-ABC2-80BE00EBB0AF}" srcOrd="0" destOrd="0" presId="urn:microsoft.com/office/officeart/2008/layout/PictureAccentList"/>
    <dgm:cxn modelId="{56761EA6-5F34-44E5-AFC6-E087A2E5C168}" type="presOf" srcId="{BF4325B4-8F3B-4711-A90E-2F8702FB505B}" destId="{193F12F1-2D0D-484A-898F-D175B6D943A8}" srcOrd="0" destOrd="0" presId="urn:microsoft.com/office/officeart/2008/layout/PictureAccentList"/>
    <dgm:cxn modelId="{509746E9-8F5C-44F4-BEE5-FBD093E712E9}" type="presOf" srcId="{A1580F33-3EDB-4984-A420-C4D0430F182A}" destId="{A92A9E2C-54C5-438F-AADF-2F23036D9BEF}" srcOrd="0" destOrd="0" presId="urn:microsoft.com/office/officeart/2008/layout/PictureAccentList"/>
    <dgm:cxn modelId="{741BDB75-6BBA-445C-A806-2BB77B717637}" srcId="{F89853DD-13D7-4A5B-906E-C3F4FDD2A158}" destId="{A1580F33-3EDB-4984-A420-C4D0430F182A}" srcOrd="0" destOrd="0" parTransId="{F3D173B9-BC22-42A5-B513-A5A24E86209C}" sibTransId="{9EEADC60-558C-48ED-A06B-901FCD58D8A3}"/>
    <dgm:cxn modelId="{9276756A-59ED-4C19-8133-3D10C3AAA2C0}" srcId="{A1580F33-3EDB-4984-A420-C4D0430F182A}" destId="{135E249C-8B9D-493D-93A0-F8CA27A01BBC}" srcOrd="0" destOrd="0" parTransId="{DE2B10B9-14C1-45BF-A6AF-73BF8CA1F656}" sibTransId="{5756578A-D8BC-47AF-A7AC-AD06DC7FED3D}"/>
    <dgm:cxn modelId="{F8DFBED8-5048-4844-A459-CE73222B185F}" type="presOf" srcId="{F89853DD-13D7-4A5B-906E-C3F4FDD2A158}" destId="{6E0FFE55-D3C8-41CE-9236-4C122E68A152}" srcOrd="0" destOrd="0" presId="urn:microsoft.com/office/officeart/2008/layout/PictureAccentList"/>
    <dgm:cxn modelId="{56C18753-D62F-4D57-9EC0-C994D87B1C61}" type="presParOf" srcId="{6E0FFE55-D3C8-41CE-9236-4C122E68A152}" destId="{258F94AC-8492-49B3-9582-363CBAD03FA3}" srcOrd="0" destOrd="0" presId="urn:microsoft.com/office/officeart/2008/layout/PictureAccentList"/>
    <dgm:cxn modelId="{5BC01084-DD41-4F33-A10A-FCBA4118686E}" type="presParOf" srcId="{258F94AC-8492-49B3-9582-363CBAD03FA3}" destId="{E6FB9AC1-A4FB-4CED-B6DF-FE434AB5B3A8}" srcOrd="0" destOrd="0" presId="urn:microsoft.com/office/officeart/2008/layout/PictureAccentList"/>
    <dgm:cxn modelId="{0EC79E9F-78B2-4802-8DF9-66E8C8BEF8D0}" type="presParOf" srcId="{E6FB9AC1-A4FB-4CED-B6DF-FE434AB5B3A8}" destId="{A92A9E2C-54C5-438F-AADF-2F23036D9BEF}" srcOrd="0" destOrd="0" presId="urn:microsoft.com/office/officeart/2008/layout/PictureAccentList"/>
    <dgm:cxn modelId="{1E3908EC-69F5-403F-B8BD-576AFC7B2570}" type="presParOf" srcId="{258F94AC-8492-49B3-9582-363CBAD03FA3}" destId="{0F8C1BFE-B45B-4F55-950A-B02B0E193A70}" srcOrd="1" destOrd="0" presId="urn:microsoft.com/office/officeart/2008/layout/PictureAccentList"/>
    <dgm:cxn modelId="{09168B20-A46D-4C7B-8138-7D62D29A3765}" type="presParOf" srcId="{0F8C1BFE-B45B-4F55-950A-B02B0E193A70}" destId="{36A02093-9535-403F-9C1C-95B7428EF2AF}" srcOrd="0" destOrd="0" presId="urn:microsoft.com/office/officeart/2008/layout/PictureAccentList"/>
    <dgm:cxn modelId="{F2F95987-24D3-46BD-A3F3-D196554F6B1B}" type="presParOf" srcId="{36A02093-9535-403F-9C1C-95B7428EF2AF}" destId="{FCCF2DC1-DB17-40FA-B631-1FCFF86D883C}" srcOrd="0" destOrd="0" presId="urn:microsoft.com/office/officeart/2008/layout/PictureAccentList"/>
    <dgm:cxn modelId="{2E33424A-D8AE-479D-868A-CB748C6074F0}" type="presParOf" srcId="{36A02093-9535-403F-9C1C-95B7428EF2AF}" destId="{9FF68AB5-42E0-4F56-97F5-A3603047ADE2}" srcOrd="1" destOrd="0" presId="urn:microsoft.com/office/officeart/2008/layout/PictureAccentList"/>
    <dgm:cxn modelId="{4D00E848-9B57-448C-88C6-32FE69DD3789}" type="presParOf" srcId="{0F8C1BFE-B45B-4F55-950A-B02B0E193A70}" destId="{9ACF2CB9-3B20-4774-9140-D30874E17761}" srcOrd="1" destOrd="0" presId="urn:microsoft.com/office/officeart/2008/layout/PictureAccentList"/>
    <dgm:cxn modelId="{56DB1C5F-BCD3-472E-8F88-8CBB6068A1D5}" type="presParOf" srcId="{9ACF2CB9-3B20-4774-9140-D30874E17761}" destId="{FA299A1B-606D-4212-AB85-1FD4FB2CDB1C}" srcOrd="0" destOrd="0" presId="urn:microsoft.com/office/officeart/2008/layout/PictureAccentList"/>
    <dgm:cxn modelId="{D6E17FB6-D6F9-4826-A286-10765B9D23EF}" type="presParOf" srcId="{9ACF2CB9-3B20-4774-9140-D30874E17761}" destId="{BB7FE764-67FD-4D19-ABC2-80BE00EBB0AF}" srcOrd="1" destOrd="0" presId="urn:microsoft.com/office/officeart/2008/layout/PictureAccentList"/>
    <dgm:cxn modelId="{E7ADE804-95CF-4286-846B-53238B28B182}" type="presParOf" srcId="{0F8C1BFE-B45B-4F55-950A-B02B0E193A70}" destId="{81E87FB3-075B-44AD-AC0D-B34B8A3452D3}" srcOrd="2" destOrd="0" presId="urn:microsoft.com/office/officeart/2008/layout/PictureAccentList"/>
    <dgm:cxn modelId="{3AC938F6-845D-443B-8A32-C7F00A7D3A96}" type="presParOf" srcId="{81E87FB3-075B-44AD-AC0D-B34B8A3452D3}" destId="{7D41B8E3-BE60-409D-BC6D-B3AD395A721C}" srcOrd="0" destOrd="0" presId="urn:microsoft.com/office/officeart/2008/layout/PictureAccentList"/>
    <dgm:cxn modelId="{F4042D40-FEC3-4594-BD1F-15ED0C4291B5}" type="presParOf" srcId="{81E87FB3-075B-44AD-AC0D-B34B8A3452D3}" destId="{193F12F1-2D0D-484A-898F-D175B6D943A8}" srcOrd="1" destOrd="0" presId="urn:microsoft.com/office/officeart/2008/layout/PictureAccentLis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8481FEB-9A21-439D-9F87-5889EAC951C5}" type="datetimeFigureOut">
              <a:rPr lang="en-US" smtClean="0"/>
              <a:pPr/>
              <a:t>10/9/2021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EE0FE18-A2CE-4B6E-9889-7928F55F84E7}" type="slidenum">
              <a:rPr lang="en-US" smtClean="0"/>
              <a:pPr/>
              <a:t>‹#›</a:t>
            </a:fld>
            <a:endParaRPr lang="en-US"/>
          </a:p>
        </p:txBody>
      </p:sp>
    </p:spTree>
    <p:extLst>
      <p:ext uri="{BB962C8B-B14F-4D97-AF65-F5344CB8AC3E}">
        <p14:creationId xmlns:p14="http://schemas.microsoft.com/office/powerpoint/2010/main" xmlns="" val="2042405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1"/>
          <p:cNvSpPr>
            <a:spLocks noGrp="1" noRot="1" noChangeAspect="1" noChangeArrowheads="1" noTextEdit="1"/>
          </p:cNvSpPr>
          <p:nvPr>
            <p:ph type="sldImg"/>
          </p:nvPr>
        </p:nvSpPr>
        <p:spPr bwMode="auto">
          <a:noFill/>
          <a:ln>
            <a:solidFill>
              <a:srgbClr val="000000"/>
            </a:solidFill>
            <a:miter lim="800000"/>
            <a:headEnd/>
            <a:tailEnd/>
          </a:ln>
        </p:spPr>
      </p:sp>
      <p:sp>
        <p:nvSpPr>
          <p:cNvPr id="19459" name="备注占位符 2"/>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19460" name="灯片编号占位符 3"/>
          <p:cNvSpPr>
            <a:spLocks noGrp="1" noChangeArrowheads="1"/>
          </p:cNvSpPr>
          <p:nvPr>
            <p:ph type="sldNum" sz="quarter" idx="5"/>
          </p:nvPr>
        </p:nvSpPr>
        <p:spPr bwMode="auto">
          <a:noFill/>
          <a:ln>
            <a:miter lim="800000"/>
            <a:headEnd/>
            <a:tailEnd/>
          </a:ln>
        </p:spPr>
        <p:txBody>
          <a:bodyPr/>
          <a:lstStyle/>
          <a:p>
            <a:fld id="{3CA958E8-EE9F-4A12-BF0C-C66179F585C5}" type="slidenum">
              <a:rPr lang="zh-CN" altLang="en-US"/>
              <a:pPr/>
              <a:t>12</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幻灯片图像占位符 1"/>
          <p:cNvSpPr>
            <a:spLocks noGrp="1" noRot="1" noChangeAspect="1" noChangeArrowheads="1" noTextEdit="1"/>
          </p:cNvSpPr>
          <p:nvPr>
            <p:ph type="sldImg" idx="2"/>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1507" name="文本占位符 2"/>
          <p:cNvSpPr>
            <a:spLocks noGrp="1" noChangeArrowheads="1"/>
          </p:cNvSpPr>
          <p:nvPr>
            <p:ph type="body" idx="3"/>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mtClean="0"/>
          </a:p>
        </p:txBody>
      </p:sp>
    </p:spTree>
    <p:extLst>
      <p:ext uri="{BB962C8B-B14F-4D97-AF65-F5344CB8AC3E}">
        <p14:creationId xmlns:p14="http://schemas.microsoft.com/office/powerpoint/2010/main" xmlns="" val="32975448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幻灯片图像占位符 1"/>
          <p:cNvSpPr>
            <a:spLocks noGrp="1" noRot="1" noChangeAspect="1" noChangeArrowheads="1" noTextEdit="1"/>
          </p:cNvSpPr>
          <p:nvPr>
            <p:ph type="sldImg" idx="2"/>
          </p:nvPr>
        </p:nvSpPr>
        <p:spPr bwMode="auto">
          <a:noFill/>
          <a:ln>
            <a:solidFill>
              <a:srgbClr val="000000"/>
            </a:solidFill>
            <a:miter lim="800000"/>
            <a:headEnd/>
            <a:tailEnd/>
          </a:ln>
        </p:spPr>
      </p:sp>
      <p:sp>
        <p:nvSpPr>
          <p:cNvPr id="23555" name="文本占位符 2"/>
          <p:cNvSpPr>
            <a:spLocks noGrp="1" noChangeArrowheads="1"/>
          </p:cNvSpPr>
          <p:nvPr>
            <p:ph type="body" idx="3"/>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dirty="0"/>
          </a:p>
          <a:p>
            <a:endParaRPr lang="zh-CN" altLang="en-US" dirty="0"/>
          </a:p>
        </p:txBody>
      </p:sp>
      <p:sp>
        <p:nvSpPr>
          <p:cNvPr id="4" name="灯片编号占位符 3"/>
          <p:cNvSpPr>
            <a:spLocks noGrp="1"/>
          </p:cNvSpPr>
          <p:nvPr>
            <p:ph type="sldNum" sz="quarter" idx="10"/>
          </p:nvPr>
        </p:nvSpPr>
        <p:spPr/>
        <p:txBody>
          <a:bodyPr/>
          <a:lstStyle/>
          <a:p>
            <a:fld id="{5F6E2846-89A1-496C-BA94-1C1AA6A6A0C1}" type="slidenum">
              <a:rPr lang="zh-CN" altLang="en-US" smtClean="0"/>
              <a:pPr/>
              <a:t>21</a:t>
            </a:fld>
            <a:endParaRPr lang="zh-CN" altLang="en-US"/>
          </a:p>
        </p:txBody>
      </p:sp>
    </p:spTree>
    <p:extLst>
      <p:ext uri="{BB962C8B-B14F-4D97-AF65-F5344CB8AC3E}">
        <p14:creationId xmlns:p14="http://schemas.microsoft.com/office/powerpoint/2010/main" xmlns="" val="6846197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682120787"/>
      </p:ext>
    </p:extLst>
  </p:cSld>
  <p:clrMapOvr>
    <a:masterClrMapping/>
  </p:clrMapOvr>
  <p:transition spd="slow" advTm="5000"/>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
        <p:nvSpPr>
          <p:cNvPr id="6" name="矩形 5">
            <a:extLst>
              <a:ext uri="{FF2B5EF4-FFF2-40B4-BE49-F238E27FC236}">
                <a16:creationId xmlns="" xmlns:a16="http://schemas.microsoft.com/office/drawing/2014/main" id="{8A812661-6FEE-4006-ADC4-BB84C0D6BBB9}"/>
              </a:ext>
            </a:extLst>
          </p:cNvPr>
          <p:cNvSpPr/>
          <p:nvPr userDrawn="1"/>
        </p:nvSpPr>
        <p:spPr>
          <a:xfrm>
            <a:off x="275218" y="368500"/>
            <a:ext cx="8593565" cy="612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xmlns="" val="2631809650"/>
      </p:ext>
    </p:extLst>
  </p:cSld>
  <p:clrMapOvr>
    <a:masterClrMapping/>
  </p:clrMapOvr>
  <mc:AlternateContent xmlns:mc="http://schemas.openxmlformats.org/markup-compatibility/2006">
    <mc:Choice xmlns:p14="http://schemas.microsoft.com/office/powerpoint/2010/main" xmlns="" Requires="p14">
      <p:transition spd="slow" p14:dur="1500" advClick="0" advTm="3000">
        <p:random/>
      </p:transition>
    </mc:Choice>
    <mc:Fallback>
      <p:transition spd="slow" advClick="0" advTm="300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10/9/2021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10/9/2021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10/9/2021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10/9/2021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diagramData" Target="../diagrams/data1.xml"/><Relationship Id="rId7" Type="http://schemas.openxmlformats.org/officeDocument/2006/relationships/image" Target="../media/image25.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microsoft.com/office/2007/relationships/diagramDrawing" Target="../diagrams/drawing1.xml"/><Relationship Id="rId4" Type="http://schemas.openxmlformats.org/officeDocument/2006/relationships/diagramLayout" Target="../diagrams/layout1.xml"/><Relationship Id="rId9" Type="http://schemas.openxmlformats.org/officeDocument/2006/relationships/image" Target="../media/image27.pn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133600" y="2209800"/>
            <a:ext cx="6400800" cy="1828800"/>
          </a:xfrm>
        </p:spPr>
        <p:txBody>
          <a:bodyPr/>
          <a:lstStyle/>
          <a:p>
            <a:endParaRPr lang="en-US"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171450"/>
            <a:ext cx="9213849" cy="69103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TextBox 1"/>
          <p:cNvSpPr txBox="1"/>
          <p:nvPr/>
        </p:nvSpPr>
        <p:spPr>
          <a:xfrm>
            <a:off x="1524000" y="2095500"/>
            <a:ext cx="6324600" cy="2123658"/>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en-US" sz="4400" b="1" dirty="0" err="1" smtClean="0"/>
              <a:t>Tiết</a:t>
            </a:r>
            <a:r>
              <a:rPr lang="en-US" sz="4400" b="1" dirty="0" smtClean="0"/>
              <a:t> 19, 20. </a:t>
            </a:r>
          </a:p>
          <a:p>
            <a:pPr algn="ctr"/>
            <a:r>
              <a:rPr lang="en-US" sz="4400" b="1" dirty="0" smtClean="0"/>
              <a:t>ĐỌC HIỂU VĂN BẢN</a:t>
            </a:r>
          </a:p>
          <a:p>
            <a:pPr algn="ctr"/>
            <a:r>
              <a:rPr lang="en-US" sz="4400" b="1" dirty="0" smtClean="0"/>
              <a:t>VỀ THĂM MẸ</a:t>
            </a:r>
            <a:endParaRPr lang="en-US" sz="4400" b="1" dirty="0"/>
          </a:p>
        </p:txBody>
      </p:sp>
    </p:spTree>
    <p:extLst>
      <p:ext uri="{BB962C8B-B14F-4D97-AF65-F5344CB8AC3E}">
        <p14:creationId xmlns:p14="http://schemas.microsoft.com/office/powerpoint/2010/main" xmlns="" val="2807728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90300" y="14287"/>
            <a:ext cx="9258300" cy="6843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Box 3"/>
          <p:cNvSpPr txBox="1"/>
          <p:nvPr/>
        </p:nvSpPr>
        <p:spPr>
          <a:xfrm>
            <a:off x="895350" y="642276"/>
            <a:ext cx="7848600" cy="1495794"/>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lang="en-US" sz="2400" b="1" dirty="0" err="1" smtClean="0">
                <a:solidFill>
                  <a:srgbClr val="FFFF00"/>
                </a:solidFill>
                <a:latin typeface="Times New Roman" panose="02020603050405020304" pitchFamily="18" charset="0"/>
                <a:cs typeface="Times New Roman" panose="02020603050405020304" pitchFamily="18" charset="0"/>
              </a:rPr>
              <a:t>Bài</a:t>
            </a:r>
            <a:r>
              <a:rPr lang="en-US" sz="2400" b="1" dirty="0" smtClean="0">
                <a:solidFill>
                  <a:srgbClr val="FFFF00"/>
                </a:solidFill>
                <a:latin typeface="Times New Roman" panose="02020603050405020304" pitchFamily="18" charset="0"/>
                <a:cs typeface="Times New Roman" panose="02020603050405020304" pitchFamily="18" charset="0"/>
              </a:rPr>
              <a:t> 2: THƠ LỤC BÁT</a:t>
            </a:r>
            <a:endParaRPr kumimoji="0" lang="en-US" sz="2400" b="1"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2400" b="0"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rPr>
              <a:t> </a:t>
            </a:r>
            <a:r>
              <a:rPr kumimoji="0" lang="en-US" sz="2400" b="1" u="none" strike="noStrike" kern="1200" cap="none" spc="0" normalizeH="0" baseline="0" noProof="0" dirty="0" err="1">
                <a:ln>
                  <a:noFill/>
                </a:ln>
                <a:solidFill>
                  <a:srgbClr val="FFFF00"/>
                </a:solidFill>
                <a:effectLst/>
                <a:uLnTx/>
                <a:uFillTx/>
                <a:latin typeface="Times New Roman" panose="02020603050405020304" pitchFamily="18" charset="0"/>
                <a:cs typeface="Times New Roman" panose="02020603050405020304" pitchFamily="18" charset="0"/>
              </a:rPr>
              <a:t>Tiết</a:t>
            </a:r>
            <a:r>
              <a:rPr kumimoji="0" lang="en-US" sz="2400" b="1"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rPr>
              <a:t> </a:t>
            </a:r>
            <a:r>
              <a:rPr kumimoji="0" lang="en-US" sz="2400" b="1" u="none" strike="noStrike" kern="1200" cap="none" spc="0" normalizeH="0" baseline="0" noProof="0" dirty="0" smtClean="0">
                <a:ln>
                  <a:noFill/>
                </a:ln>
                <a:solidFill>
                  <a:srgbClr val="FFFF00"/>
                </a:solidFill>
                <a:effectLst/>
                <a:uLnTx/>
                <a:uFillTx/>
                <a:latin typeface="Times New Roman" panose="02020603050405020304" pitchFamily="18" charset="0"/>
                <a:cs typeface="Times New Roman" panose="02020603050405020304" pitchFamily="18" charset="0"/>
              </a:rPr>
              <a:t>19,20. </a:t>
            </a:r>
            <a:r>
              <a:rPr kumimoji="0" lang="en-US" sz="2400" b="1" u="none" strike="noStrike" kern="1200" cap="none" spc="0" normalizeH="0" baseline="0" noProof="0" dirty="0" err="1" smtClean="0">
                <a:ln>
                  <a:noFill/>
                </a:ln>
                <a:solidFill>
                  <a:srgbClr val="FFFF00"/>
                </a:solidFill>
                <a:effectLst/>
                <a:uLnTx/>
                <a:uFillTx/>
                <a:latin typeface="Times New Roman" panose="02020603050405020304" pitchFamily="18" charset="0"/>
                <a:cs typeface="Times New Roman" panose="02020603050405020304" pitchFamily="18" charset="0"/>
              </a:rPr>
              <a:t>Đọc</a:t>
            </a:r>
            <a:r>
              <a:rPr kumimoji="0" lang="en-US" sz="2400" b="1" u="none" strike="noStrike" kern="1200" cap="none" spc="0" normalizeH="0" noProof="0" dirty="0" smtClean="0">
                <a:ln>
                  <a:noFill/>
                </a:ln>
                <a:solidFill>
                  <a:srgbClr val="FFFF00"/>
                </a:solidFill>
                <a:effectLst/>
                <a:uLnTx/>
                <a:uFillTx/>
                <a:latin typeface="Times New Roman" panose="02020603050405020304" pitchFamily="18" charset="0"/>
                <a:cs typeface="Times New Roman" panose="02020603050405020304" pitchFamily="18" charset="0"/>
              </a:rPr>
              <a:t> </a:t>
            </a:r>
            <a:r>
              <a:rPr kumimoji="0" lang="en-US" sz="2400" b="1" u="none" strike="noStrike" kern="1200" cap="none" spc="0" normalizeH="0" noProof="0" dirty="0" err="1" smtClean="0">
                <a:ln>
                  <a:noFill/>
                </a:ln>
                <a:solidFill>
                  <a:srgbClr val="FFFF00"/>
                </a:solidFill>
                <a:effectLst/>
                <a:uLnTx/>
                <a:uFillTx/>
                <a:latin typeface="Times New Roman" panose="02020603050405020304" pitchFamily="18" charset="0"/>
                <a:cs typeface="Times New Roman" panose="02020603050405020304" pitchFamily="18" charset="0"/>
              </a:rPr>
              <a:t>hiểu</a:t>
            </a:r>
            <a:r>
              <a:rPr kumimoji="0" lang="en-US" sz="2400" b="1" u="none" strike="noStrike" kern="1200" cap="none" spc="0" normalizeH="0" noProof="0" dirty="0" smtClean="0">
                <a:ln>
                  <a:noFill/>
                </a:ln>
                <a:solidFill>
                  <a:srgbClr val="FFFF00"/>
                </a:solidFill>
                <a:effectLst/>
                <a:uLnTx/>
                <a:uFillTx/>
                <a:latin typeface="Times New Roman" panose="02020603050405020304" pitchFamily="18" charset="0"/>
                <a:cs typeface="Times New Roman" panose="02020603050405020304" pitchFamily="18" charset="0"/>
              </a:rPr>
              <a:t> </a:t>
            </a:r>
            <a:r>
              <a:rPr kumimoji="0" lang="en-US" sz="2400" b="1" u="none" strike="noStrike" kern="1200" cap="none" spc="0" normalizeH="0" noProof="0" dirty="0" err="1" smtClean="0">
                <a:ln>
                  <a:noFill/>
                </a:ln>
                <a:solidFill>
                  <a:srgbClr val="FFFF00"/>
                </a:solidFill>
                <a:effectLst/>
                <a:uLnTx/>
                <a:uFillTx/>
                <a:latin typeface="Times New Roman" panose="02020603050405020304" pitchFamily="18" charset="0"/>
                <a:cs typeface="Times New Roman" panose="02020603050405020304" pitchFamily="18" charset="0"/>
              </a:rPr>
              <a:t>văn</a:t>
            </a:r>
            <a:r>
              <a:rPr kumimoji="0" lang="en-US" sz="2400" b="1" u="none" strike="noStrike" kern="1200" cap="none" spc="0" normalizeH="0" noProof="0" dirty="0" smtClean="0">
                <a:ln>
                  <a:noFill/>
                </a:ln>
                <a:solidFill>
                  <a:srgbClr val="FFFF00"/>
                </a:solidFill>
                <a:effectLst/>
                <a:uLnTx/>
                <a:uFillTx/>
                <a:latin typeface="Times New Roman" panose="02020603050405020304" pitchFamily="18" charset="0"/>
                <a:cs typeface="Times New Roman" panose="02020603050405020304" pitchFamily="18" charset="0"/>
              </a:rPr>
              <a:t> </a:t>
            </a:r>
            <a:r>
              <a:rPr kumimoji="0" lang="en-US" sz="2400" b="1" u="none" strike="noStrike" kern="1200" cap="none" spc="0" normalizeH="0" noProof="0" dirty="0" err="1" smtClean="0">
                <a:ln>
                  <a:noFill/>
                </a:ln>
                <a:solidFill>
                  <a:srgbClr val="FFFF00"/>
                </a:solidFill>
                <a:effectLst/>
                <a:uLnTx/>
                <a:uFillTx/>
                <a:latin typeface="Times New Roman" panose="02020603050405020304" pitchFamily="18" charset="0"/>
                <a:cs typeface="Times New Roman" panose="02020603050405020304" pitchFamily="18" charset="0"/>
              </a:rPr>
              <a:t>bản</a:t>
            </a:r>
            <a:r>
              <a:rPr kumimoji="0" lang="en-US" sz="2400" b="1" u="none" strike="noStrike" kern="1200" cap="none" spc="0" normalizeH="0" noProof="0" dirty="0" smtClean="0">
                <a:ln>
                  <a:noFill/>
                </a:ln>
                <a:solidFill>
                  <a:srgbClr val="FFFF00"/>
                </a:solidFill>
                <a:effectLst/>
                <a:uLnTx/>
                <a:uFillTx/>
                <a:latin typeface="Times New Roman" panose="02020603050405020304" pitchFamily="18" charset="0"/>
                <a:cs typeface="Times New Roman" panose="02020603050405020304" pitchFamily="18" charset="0"/>
              </a:rPr>
              <a:t>: </a:t>
            </a:r>
            <a:r>
              <a:rPr kumimoji="0" lang="en-US" sz="2400" b="1" u="none" strike="noStrike" kern="1200" cap="none" spc="0" normalizeH="0" noProof="0" dirty="0" err="1" smtClean="0">
                <a:ln>
                  <a:noFill/>
                </a:ln>
                <a:solidFill>
                  <a:srgbClr val="FFFF00"/>
                </a:solidFill>
                <a:effectLst/>
                <a:uLnTx/>
                <a:uFillTx/>
                <a:latin typeface="Times New Roman" panose="02020603050405020304" pitchFamily="18" charset="0"/>
                <a:cs typeface="Times New Roman" panose="02020603050405020304" pitchFamily="18" charset="0"/>
              </a:rPr>
              <a:t>Về</a:t>
            </a:r>
            <a:r>
              <a:rPr kumimoji="0" lang="en-US" sz="2400" b="1" u="none" strike="noStrike" kern="1200" cap="none" spc="0" normalizeH="0" noProof="0" dirty="0" smtClean="0">
                <a:ln>
                  <a:noFill/>
                </a:ln>
                <a:solidFill>
                  <a:srgbClr val="FFFF00"/>
                </a:solidFill>
                <a:effectLst/>
                <a:uLnTx/>
                <a:uFillTx/>
                <a:latin typeface="Times New Roman" panose="02020603050405020304" pitchFamily="18" charset="0"/>
                <a:cs typeface="Times New Roman" panose="02020603050405020304" pitchFamily="18" charset="0"/>
              </a:rPr>
              <a:t> </a:t>
            </a:r>
            <a:r>
              <a:rPr kumimoji="0" lang="en-US" sz="2400" b="1" u="none" strike="noStrike" kern="1200" cap="none" spc="0" normalizeH="0" noProof="0" dirty="0" err="1" smtClean="0">
                <a:ln>
                  <a:noFill/>
                </a:ln>
                <a:solidFill>
                  <a:srgbClr val="FFFF00"/>
                </a:solidFill>
                <a:effectLst/>
                <a:uLnTx/>
                <a:uFillTx/>
                <a:latin typeface="Times New Roman" panose="02020603050405020304" pitchFamily="18" charset="0"/>
                <a:cs typeface="Times New Roman" panose="02020603050405020304" pitchFamily="18" charset="0"/>
              </a:rPr>
              <a:t>thăm</a:t>
            </a:r>
            <a:r>
              <a:rPr kumimoji="0" lang="en-US" sz="2400" b="1" u="none" strike="noStrike" kern="1200" cap="none" spc="0" normalizeH="0" noProof="0" dirty="0" smtClean="0">
                <a:ln>
                  <a:noFill/>
                </a:ln>
                <a:solidFill>
                  <a:srgbClr val="FFFF00"/>
                </a:solidFill>
                <a:effectLst/>
                <a:uLnTx/>
                <a:uFillTx/>
                <a:latin typeface="Times New Roman" panose="02020603050405020304" pitchFamily="18" charset="0"/>
                <a:cs typeface="Times New Roman" panose="02020603050405020304" pitchFamily="18" charset="0"/>
              </a:rPr>
              <a:t> </a:t>
            </a:r>
            <a:r>
              <a:rPr kumimoji="0" lang="en-US" sz="2400" b="1" u="none" strike="noStrike" kern="1200" cap="none" spc="0" normalizeH="0" noProof="0" dirty="0" err="1" smtClean="0">
                <a:ln>
                  <a:noFill/>
                </a:ln>
                <a:solidFill>
                  <a:srgbClr val="FFFF00"/>
                </a:solidFill>
                <a:effectLst/>
                <a:uLnTx/>
                <a:uFillTx/>
                <a:latin typeface="Times New Roman" panose="02020603050405020304" pitchFamily="18" charset="0"/>
                <a:cs typeface="Times New Roman" panose="02020603050405020304" pitchFamily="18" charset="0"/>
              </a:rPr>
              <a:t>mẹ</a:t>
            </a:r>
            <a:endParaRPr kumimoji="0" lang="en-US" sz="2400" b="0"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2400" b="0" u="none" strike="noStrike" kern="1200" cap="none" spc="0" normalizeH="0" baseline="0" noProof="0" dirty="0" smtClean="0">
                <a:ln>
                  <a:noFill/>
                </a:ln>
                <a:solidFill>
                  <a:srgbClr val="FFFF00"/>
                </a:solidFill>
                <a:effectLst/>
                <a:uLnTx/>
                <a:uFillTx/>
                <a:latin typeface="Times New Roman" panose="02020603050405020304" pitchFamily="18" charset="0"/>
                <a:cs typeface="Times New Roman" panose="02020603050405020304" pitchFamily="18" charset="0"/>
              </a:rPr>
              <a:t>                                                  -</a:t>
            </a:r>
            <a:r>
              <a:rPr lang="en-US" sz="2400" noProof="0" dirty="0" err="1" smtClean="0">
                <a:solidFill>
                  <a:srgbClr val="FFFF00"/>
                </a:solidFill>
                <a:latin typeface="Times New Roman" panose="02020603050405020304" pitchFamily="18" charset="0"/>
                <a:cs typeface="Times New Roman" panose="02020603050405020304" pitchFamily="18" charset="0"/>
              </a:rPr>
              <a:t>Đinh</a:t>
            </a:r>
            <a:r>
              <a:rPr lang="en-US" sz="2400" noProof="0" dirty="0" smtClean="0">
                <a:solidFill>
                  <a:srgbClr val="FFFF00"/>
                </a:solidFill>
                <a:latin typeface="Times New Roman" panose="02020603050405020304" pitchFamily="18" charset="0"/>
                <a:cs typeface="Times New Roman" panose="02020603050405020304" pitchFamily="18" charset="0"/>
              </a:rPr>
              <a:t> Nam </a:t>
            </a:r>
            <a:r>
              <a:rPr lang="en-US" sz="2400" noProof="0" dirty="0" err="1" smtClean="0">
                <a:solidFill>
                  <a:srgbClr val="FFFF00"/>
                </a:solidFill>
                <a:latin typeface="Times New Roman" panose="02020603050405020304" pitchFamily="18" charset="0"/>
                <a:cs typeface="Times New Roman" panose="02020603050405020304" pitchFamily="18" charset="0"/>
              </a:rPr>
              <a:t>Khương</a:t>
            </a:r>
            <a:r>
              <a:rPr kumimoji="0" lang="en-US" sz="2800" b="0" u="none" strike="noStrike" kern="1200" cap="none" spc="0" normalizeH="0" baseline="0" noProof="0" dirty="0" smtClean="0">
                <a:ln>
                  <a:noFill/>
                </a:ln>
                <a:solidFill>
                  <a:srgbClr val="FFFF00"/>
                </a:solidFill>
                <a:effectLst/>
                <a:uLnTx/>
                <a:uFillTx/>
                <a:latin typeface="Times New Roman" panose="02020603050405020304" pitchFamily="18" charset="0"/>
                <a:cs typeface="Times New Roman" panose="02020603050405020304" pitchFamily="18" charset="0"/>
              </a:rPr>
              <a:t>-</a:t>
            </a:r>
            <a:endParaRPr kumimoji="0" lang="en-US" sz="2800" b="0"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endParaRPr>
          </a:p>
        </p:txBody>
      </p:sp>
      <p:sp>
        <p:nvSpPr>
          <p:cNvPr id="52228" name="TextBox 4"/>
          <p:cNvSpPr txBox="1">
            <a:spLocks noChangeArrowheads="1"/>
          </p:cNvSpPr>
          <p:nvPr/>
        </p:nvSpPr>
        <p:spPr bwMode="auto">
          <a:xfrm>
            <a:off x="193164" y="2057324"/>
            <a:ext cx="8669536" cy="1569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514350" lvl="0" indent="-514350" fontAlgn="base">
              <a:lnSpc>
                <a:spcPct val="100000"/>
              </a:lnSpc>
              <a:spcBef>
                <a:spcPct val="0"/>
              </a:spcBef>
              <a:spcAft>
                <a:spcPct val="0"/>
              </a:spcAft>
              <a:buFontTx/>
              <a:buAutoNum type="romanUcPeriod"/>
              <a:defRPr/>
            </a:pPr>
            <a:r>
              <a:rPr lang="en-US" altLang="en-US" sz="2400" dirty="0" err="1" smtClean="0">
                <a:solidFill>
                  <a:schemeClr val="bg2">
                    <a:lumMod val="90000"/>
                  </a:schemeClr>
                </a:solidFill>
                <a:latin typeface="Times New Roman" panose="02020603050405020304" pitchFamily="18" charset="0"/>
                <a:cs typeface="Times New Roman" panose="02020603050405020304" pitchFamily="18" charset="0"/>
              </a:rPr>
              <a:t>Tìm</a:t>
            </a:r>
            <a:r>
              <a:rPr lang="en-US" altLang="en-US" sz="2400" dirty="0" smtClean="0">
                <a:solidFill>
                  <a:schemeClr val="bg2">
                    <a:lumMod val="90000"/>
                  </a:schemeClr>
                </a:solidFill>
                <a:latin typeface="Times New Roman" panose="02020603050405020304" pitchFamily="18" charset="0"/>
                <a:cs typeface="Times New Roman" panose="02020603050405020304" pitchFamily="18" charset="0"/>
              </a:rPr>
              <a:t> </a:t>
            </a:r>
            <a:r>
              <a:rPr lang="en-US" altLang="en-US" sz="2400" dirty="0" err="1" smtClean="0">
                <a:solidFill>
                  <a:schemeClr val="bg2">
                    <a:lumMod val="90000"/>
                  </a:schemeClr>
                </a:solidFill>
                <a:latin typeface="Times New Roman" panose="02020603050405020304" pitchFamily="18" charset="0"/>
                <a:cs typeface="Times New Roman" panose="02020603050405020304" pitchFamily="18" charset="0"/>
              </a:rPr>
              <a:t>hiểu</a:t>
            </a:r>
            <a:r>
              <a:rPr lang="en-US" altLang="en-US" sz="2400" dirty="0" smtClean="0">
                <a:solidFill>
                  <a:schemeClr val="bg2">
                    <a:lumMod val="90000"/>
                  </a:schemeClr>
                </a:solidFill>
                <a:latin typeface="Times New Roman" panose="02020603050405020304" pitchFamily="18" charset="0"/>
                <a:cs typeface="Times New Roman" panose="02020603050405020304" pitchFamily="18" charset="0"/>
              </a:rPr>
              <a:t> </a:t>
            </a:r>
            <a:r>
              <a:rPr lang="en-US" altLang="en-US" sz="2400" dirty="0" err="1">
                <a:solidFill>
                  <a:schemeClr val="bg2">
                    <a:lumMod val="90000"/>
                  </a:schemeClr>
                </a:solidFill>
                <a:latin typeface="Times New Roman" panose="02020603050405020304" pitchFamily="18" charset="0"/>
                <a:cs typeface="Times New Roman" panose="02020603050405020304" pitchFamily="18" charset="0"/>
              </a:rPr>
              <a:t>chung</a:t>
            </a:r>
            <a:r>
              <a:rPr lang="en-US" altLang="en-US" sz="2400" dirty="0" smtClean="0">
                <a:solidFill>
                  <a:schemeClr val="bg2">
                    <a:lumMod val="90000"/>
                  </a:schemeClr>
                </a:solidFill>
                <a:latin typeface="Times New Roman" panose="02020603050405020304" pitchFamily="18" charset="0"/>
                <a:cs typeface="Times New Roman" panose="02020603050405020304" pitchFamily="18" charset="0"/>
              </a:rPr>
              <a:t>:</a:t>
            </a:r>
          </a:p>
          <a:p>
            <a:pPr marL="514350" lvl="0" indent="-514350" fontAlgn="base">
              <a:lnSpc>
                <a:spcPct val="100000"/>
              </a:lnSpc>
              <a:spcBef>
                <a:spcPct val="0"/>
              </a:spcBef>
              <a:spcAft>
                <a:spcPct val="0"/>
              </a:spcAft>
              <a:buFontTx/>
              <a:buAutoNum type="romanUcPeriod"/>
              <a:defRPr/>
            </a:pPr>
            <a:r>
              <a:rPr lang="en-US" altLang="en-US" sz="2400" dirty="0" err="1" smtClean="0">
                <a:solidFill>
                  <a:schemeClr val="bg2">
                    <a:lumMod val="90000"/>
                  </a:schemeClr>
                </a:solidFill>
                <a:latin typeface="Times New Roman" panose="02020603050405020304" pitchFamily="18" charset="0"/>
                <a:cs typeface="Times New Roman" panose="02020603050405020304" pitchFamily="18" charset="0"/>
              </a:rPr>
              <a:t>Đọc</a:t>
            </a:r>
            <a:r>
              <a:rPr lang="en-US" altLang="en-US" sz="2400" dirty="0" smtClean="0">
                <a:solidFill>
                  <a:schemeClr val="bg2">
                    <a:lumMod val="90000"/>
                  </a:schemeClr>
                </a:solidFill>
                <a:latin typeface="Times New Roman" panose="02020603050405020304" pitchFamily="18" charset="0"/>
                <a:cs typeface="Times New Roman" panose="02020603050405020304" pitchFamily="18" charset="0"/>
              </a:rPr>
              <a:t> </a:t>
            </a:r>
            <a:r>
              <a:rPr lang="en-US" altLang="en-US" sz="2400" dirty="0" err="1" smtClean="0">
                <a:solidFill>
                  <a:schemeClr val="bg2">
                    <a:lumMod val="90000"/>
                  </a:schemeClr>
                </a:solidFill>
                <a:latin typeface="Times New Roman" panose="02020603050405020304" pitchFamily="18" charset="0"/>
                <a:cs typeface="Times New Roman" panose="02020603050405020304" pitchFamily="18" charset="0"/>
              </a:rPr>
              <a:t>hiểu</a:t>
            </a:r>
            <a:r>
              <a:rPr lang="en-US" altLang="en-US" sz="2400" dirty="0" smtClean="0">
                <a:solidFill>
                  <a:schemeClr val="bg2">
                    <a:lumMod val="90000"/>
                  </a:schemeClr>
                </a:solidFill>
                <a:latin typeface="Times New Roman" panose="02020603050405020304" pitchFamily="18" charset="0"/>
                <a:cs typeface="Times New Roman" panose="02020603050405020304" pitchFamily="18" charset="0"/>
              </a:rPr>
              <a:t> </a:t>
            </a:r>
            <a:r>
              <a:rPr lang="en-US" altLang="en-US" sz="2400" dirty="0" err="1" smtClean="0">
                <a:solidFill>
                  <a:schemeClr val="bg2">
                    <a:lumMod val="90000"/>
                  </a:schemeClr>
                </a:solidFill>
                <a:latin typeface="Times New Roman" panose="02020603050405020304" pitchFamily="18" charset="0"/>
                <a:cs typeface="Times New Roman" panose="02020603050405020304" pitchFamily="18" charset="0"/>
              </a:rPr>
              <a:t>văn</a:t>
            </a:r>
            <a:r>
              <a:rPr lang="en-US" altLang="en-US" sz="2400" dirty="0" smtClean="0">
                <a:solidFill>
                  <a:schemeClr val="bg2">
                    <a:lumMod val="90000"/>
                  </a:schemeClr>
                </a:solidFill>
                <a:latin typeface="Times New Roman" panose="02020603050405020304" pitchFamily="18" charset="0"/>
                <a:cs typeface="Times New Roman" panose="02020603050405020304" pitchFamily="18" charset="0"/>
              </a:rPr>
              <a:t> </a:t>
            </a:r>
            <a:r>
              <a:rPr lang="en-US" altLang="en-US" sz="2400" dirty="0" err="1" smtClean="0">
                <a:solidFill>
                  <a:schemeClr val="bg2">
                    <a:lumMod val="90000"/>
                  </a:schemeClr>
                </a:solidFill>
                <a:latin typeface="Times New Roman" panose="02020603050405020304" pitchFamily="18" charset="0"/>
                <a:cs typeface="Times New Roman" panose="02020603050405020304" pitchFamily="18" charset="0"/>
              </a:rPr>
              <a:t>bản</a:t>
            </a:r>
            <a:endParaRPr lang="en-US" altLang="en-US" sz="2400" dirty="0" smtClean="0">
              <a:solidFill>
                <a:schemeClr val="bg2">
                  <a:lumMod val="90000"/>
                </a:schemeClr>
              </a:solidFill>
              <a:latin typeface="Times New Roman" panose="02020603050405020304" pitchFamily="18" charset="0"/>
              <a:cs typeface="Times New Roman" panose="02020603050405020304" pitchFamily="18" charset="0"/>
            </a:endParaRPr>
          </a:p>
          <a:p>
            <a:pPr lvl="0" fontAlgn="base">
              <a:lnSpc>
                <a:spcPct val="100000"/>
              </a:lnSpc>
              <a:spcBef>
                <a:spcPct val="0"/>
              </a:spcBef>
              <a:spcAft>
                <a:spcPct val="0"/>
              </a:spcAft>
              <a:buNone/>
              <a:defRPr/>
            </a:pPr>
            <a:r>
              <a:rPr lang="en-US" altLang="en-US" sz="2400" dirty="0" smtClean="0">
                <a:solidFill>
                  <a:schemeClr val="bg2">
                    <a:lumMod val="90000"/>
                  </a:schemeClr>
                </a:solidFill>
                <a:latin typeface="Times New Roman" panose="02020603050405020304" pitchFamily="18" charset="0"/>
                <a:cs typeface="Times New Roman" panose="02020603050405020304" pitchFamily="18" charset="0"/>
              </a:rPr>
              <a:t>1. </a:t>
            </a:r>
            <a:r>
              <a:rPr lang="en-US" altLang="en-US" sz="2400" dirty="0" err="1" smtClean="0">
                <a:solidFill>
                  <a:schemeClr val="bg2">
                    <a:lumMod val="90000"/>
                  </a:schemeClr>
                </a:solidFill>
                <a:latin typeface="Times New Roman" panose="02020603050405020304" pitchFamily="18" charset="0"/>
                <a:cs typeface="Times New Roman" panose="02020603050405020304" pitchFamily="18" charset="0"/>
              </a:rPr>
              <a:t>Khổ</a:t>
            </a:r>
            <a:r>
              <a:rPr lang="en-US" altLang="en-US" sz="2400" dirty="0" smtClean="0">
                <a:solidFill>
                  <a:schemeClr val="bg2">
                    <a:lumMod val="90000"/>
                  </a:schemeClr>
                </a:solidFill>
                <a:latin typeface="Times New Roman" panose="02020603050405020304" pitchFamily="18" charset="0"/>
                <a:cs typeface="Times New Roman" panose="02020603050405020304" pitchFamily="18" charset="0"/>
              </a:rPr>
              <a:t> </a:t>
            </a:r>
            <a:r>
              <a:rPr lang="en-US" altLang="en-US" sz="2400" dirty="0" err="1" smtClean="0">
                <a:solidFill>
                  <a:schemeClr val="bg2">
                    <a:lumMod val="90000"/>
                  </a:schemeClr>
                </a:solidFill>
                <a:latin typeface="Times New Roman" panose="02020603050405020304" pitchFamily="18" charset="0"/>
                <a:cs typeface="Times New Roman" panose="02020603050405020304" pitchFamily="18" charset="0"/>
              </a:rPr>
              <a:t>thơ</a:t>
            </a:r>
            <a:r>
              <a:rPr lang="en-US" altLang="en-US" sz="2400" dirty="0" smtClean="0">
                <a:solidFill>
                  <a:schemeClr val="bg2">
                    <a:lumMod val="90000"/>
                  </a:schemeClr>
                </a:solidFill>
                <a:latin typeface="Times New Roman" panose="02020603050405020304" pitchFamily="18" charset="0"/>
                <a:cs typeface="Times New Roman" panose="02020603050405020304" pitchFamily="18" charset="0"/>
              </a:rPr>
              <a:t> 1. </a:t>
            </a:r>
            <a:r>
              <a:rPr lang="vi-VN" sz="2400" dirty="0" smtClean="0">
                <a:solidFill>
                  <a:schemeClr val="bg1"/>
                </a:solidFill>
                <a:latin typeface="+mj-lt"/>
              </a:rPr>
              <a:t>Bài </a:t>
            </a:r>
            <a:r>
              <a:rPr lang="vi-VN" sz="2400" dirty="0">
                <a:solidFill>
                  <a:schemeClr val="bg1"/>
                </a:solidFill>
                <a:latin typeface="+mj-lt"/>
              </a:rPr>
              <a:t>thơ là lời của người </a:t>
            </a:r>
            <a:r>
              <a:rPr lang="vi-VN" sz="2400" dirty="0" smtClean="0">
                <a:solidFill>
                  <a:schemeClr val="bg1"/>
                </a:solidFill>
                <a:latin typeface="+mj-lt"/>
              </a:rPr>
              <a:t>con</a:t>
            </a:r>
            <a:r>
              <a:rPr lang="en-US" sz="2400" dirty="0">
                <a:solidFill>
                  <a:schemeClr val="bg1"/>
                </a:solidFill>
                <a:latin typeface="+mj-lt"/>
              </a:rPr>
              <a:t> </a:t>
            </a:r>
            <a:r>
              <a:rPr lang="en-US" sz="2400" dirty="0" err="1" smtClean="0">
                <a:solidFill>
                  <a:schemeClr val="bg1"/>
                </a:solidFill>
                <a:latin typeface="Times New Roman" pitchFamily="18" charset="0"/>
                <a:cs typeface="Times New Roman" pitchFamily="18" charset="0"/>
              </a:rPr>
              <a:t>với</a:t>
            </a:r>
            <a:r>
              <a:rPr lang="en-US" sz="2400" dirty="0" smtClean="0">
                <a:solidFill>
                  <a:schemeClr val="bg1"/>
                </a:solidFill>
                <a:latin typeface="Times New Roman" pitchFamily="18" charset="0"/>
                <a:cs typeface="Times New Roman" pitchFamily="18" charset="0"/>
              </a:rPr>
              <a:t> </a:t>
            </a:r>
            <a:r>
              <a:rPr lang="en-US" sz="2400" dirty="0" err="1" smtClean="0">
                <a:solidFill>
                  <a:schemeClr val="bg1"/>
                </a:solidFill>
                <a:latin typeface="Times New Roman" pitchFamily="18" charset="0"/>
                <a:cs typeface="Times New Roman" pitchFamily="18" charset="0"/>
              </a:rPr>
              <a:t>cảm</a:t>
            </a:r>
            <a:r>
              <a:rPr lang="en-US" sz="2400" dirty="0" smtClean="0">
                <a:solidFill>
                  <a:schemeClr val="bg1"/>
                </a:solidFill>
                <a:latin typeface="Times New Roman" pitchFamily="18" charset="0"/>
                <a:cs typeface="Times New Roman" pitchFamily="18" charset="0"/>
              </a:rPr>
              <a:t> </a:t>
            </a:r>
            <a:r>
              <a:rPr lang="vi-VN" sz="2400" dirty="0" smtClean="0">
                <a:solidFill>
                  <a:schemeClr val="bg1"/>
                </a:solidFill>
                <a:latin typeface="+mj-lt"/>
              </a:rPr>
              <a:t>xúc </a:t>
            </a:r>
            <a:r>
              <a:rPr lang="vi-VN" sz="2400" dirty="0">
                <a:solidFill>
                  <a:schemeClr val="bg1"/>
                </a:solidFill>
                <a:latin typeface="+mj-lt"/>
              </a:rPr>
              <a:t>bồi hồi, nhớ thương khi về thăm mẹ</a:t>
            </a:r>
            <a:r>
              <a:rPr lang="vi-VN" sz="2400" dirty="0" smtClean="0">
                <a:solidFill>
                  <a:schemeClr val="bg1"/>
                </a:solidFill>
                <a:latin typeface="+mj-lt"/>
              </a:rPr>
              <a:t>.</a:t>
            </a:r>
            <a:endParaRPr lang="en-US" altLang="en-US" sz="2400" dirty="0" smtClean="0">
              <a:solidFill>
                <a:schemeClr val="bg2">
                  <a:lumMod val="90000"/>
                </a:schemeClr>
              </a:solidFill>
              <a:latin typeface="Times New Roman" panose="02020603050405020304" pitchFamily="18" charset="0"/>
              <a:cs typeface="Times New Roman" panose="02020603050405020304" pitchFamily="18" charset="0"/>
            </a:endParaRPr>
          </a:p>
        </p:txBody>
      </p:sp>
      <p:pic>
        <p:nvPicPr>
          <p:cNvPr id="52230"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47507" y="293687"/>
            <a:ext cx="1179909" cy="894919"/>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3465AF"/>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extLst>
      <p:ext uri="{BB962C8B-B14F-4D97-AF65-F5344CB8AC3E}">
        <p14:creationId xmlns:p14="http://schemas.microsoft.com/office/powerpoint/2010/main" xmlns="" val="3804389630"/>
      </p:ext>
    </p:extLst>
  </p:cSld>
  <p:clrMapOvr>
    <a:masterClrMapping/>
  </p:clrMapOvr>
  <mc:AlternateContent xmlns:mc="http://schemas.openxmlformats.org/markup-compatibility/2006">
    <mc:Choice xmlns:p14="http://schemas.microsoft.com/office/powerpoint/2010/main" xmlns="" Requires="p14">
      <p:transition spd="slow" p14:dur="1500" advClick="0" advTm="3000">
        <p:random/>
      </p:transition>
    </mc:Choice>
    <mc:Fallback>
      <p:transition spd="slow" advClick="0" advTm="3000">
        <p:random/>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213849" cy="69103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869498" y="685800"/>
            <a:ext cx="7322212" cy="516567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文本框 4"/>
          <p:cNvSpPr txBox="1">
            <a:spLocks noChangeArrowheads="1"/>
          </p:cNvSpPr>
          <p:nvPr/>
        </p:nvSpPr>
        <p:spPr bwMode="auto">
          <a:xfrm>
            <a:off x="2667000" y="1708240"/>
            <a:ext cx="5791200" cy="707886"/>
          </a:xfrm>
          <a:prstGeom prst="rect">
            <a:avLst/>
          </a:prstGeom>
          <a:ln/>
          <a:extLst/>
        </p:spPr>
        <p:style>
          <a:lnRef idx="0">
            <a:schemeClr val="accent3"/>
          </a:lnRef>
          <a:fillRef idx="3">
            <a:schemeClr val="accent3"/>
          </a:fillRef>
          <a:effectRef idx="3">
            <a:schemeClr val="accent3"/>
          </a:effectRef>
          <a:fontRef idx="minor">
            <a:schemeClr val="lt1"/>
          </a:fontRef>
        </p:style>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2000" b="1" i="0" u="none" strike="noStrike" kern="1200" cap="none" spc="0" normalizeH="0" baseline="0" noProof="0" dirty="0" smtClean="0">
                <a:ln>
                  <a:noFill/>
                </a:ln>
                <a:solidFill>
                  <a:srgbClr val="E81E1E"/>
                </a:solidFill>
                <a:effectLst/>
                <a:uLnTx/>
                <a:uFillTx/>
                <a:latin typeface="Times New Roman" panose="02020603050405020304" pitchFamily="18" charset="0"/>
                <a:cs typeface="Times New Roman" panose="02020603050405020304" pitchFamily="18" charset="0"/>
              </a:rPr>
              <a:t>PHIẾU HỌC TẬP</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2000" b="1" i="0" u="none" strike="noStrike" kern="1200" cap="none" spc="0" normalizeH="0" baseline="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Hình</a:t>
            </a:r>
            <a:r>
              <a:rPr kumimoji="0" lang="en-US" altLang="en-US" sz="2000" b="1"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altLang="en-US" sz="2000" b="1" i="0" u="none" strike="noStrike" kern="1200" cap="none" spc="0" normalizeH="0" baseline="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ảnh</a:t>
            </a:r>
            <a:r>
              <a:rPr kumimoji="0" lang="en-US" altLang="en-US" sz="2000" b="1"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altLang="en-US" sz="2000" b="1" i="0" u="none" strike="noStrike" kern="1200" cap="none" spc="0" normalizeH="0" baseline="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người</a:t>
            </a:r>
            <a:r>
              <a:rPr kumimoji="0" lang="en-US" altLang="en-US" sz="2000" b="1"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altLang="en-US" sz="2000" b="1" i="0" u="none" strike="noStrike" kern="1200" cap="none" spc="0" normalizeH="0" baseline="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mẹ</a:t>
            </a:r>
            <a:r>
              <a:rPr kumimoji="0" lang="en-US" altLang="en-US" sz="2000" b="1"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altLang="en-US" sz="2000" b="1" i="0" u="none" strike="noStrike" kern="1200" cap="none" spc="0" normalizeH="0" baseline="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trong</a:t>
            </a:r>
            <a:r>
              <a:rPr kumimoji="0" lang="en-US" altLang="en-US" sz="2000" b="1"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altLang="en-US" sz="2000" b="1" i="0" u="none" strike="noStrike" kern="1200" cap="none" spc="0" normalizeH="0" baseline="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cảm</a:t>
            </a:r>
            <a:r>
              <a:rPr kumimoji="0" lang="en-US" altLang="en-US" sz="2000" b="1"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altLang="en-US" sz="2000" b="1" i="0" u="none" strike="noStrike" kern="1200" cap="none" spc="0" normalizeH="0" baseline="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nhận</a:t>
            </a:r>
            <a:r>
              <a:rPr kumimoji="0" lang="en-US" altLang="en-US" sz="2000" b="1"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altLang="en-US" sz="2000" b="1" i="0" u="none" strike="noStrike" kern="1200" cap="none" spc="0" normalizeH="0" baseline="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của</a:t>
            </a:r>
            <a:r>
              <a:rPr kumimoji="0" lang="en-US" altLang="en-US" sz="2000" b="1"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altLang="en-US" sz="2000" b="1" i="0" u="none" strike="noStrike" kern="1200" cap="none" spc="0" normalizeH="0" baseline="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người</a:t>
            </a:r>
            <a:r>
              <a:rPr kumimoji="0" lang="en-US" altLang="en-US" sz="2000" b="1"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con</a:t>
            </a:r>
            <a:endParaRPr kumimoji="0" lang="en-US" altLang="zh-CN" sz="2000" b="1" i="0" u="none" strike="noStrike" kern="1200" cap="none" spc="0" normalizeH="0" baseline="0" noProof="0" dirty="0" smtClean="0">
              <a:ln>
                <a:noFill/>
              </a:ln>
              <a:solidFill>
                <a:srgbClr val="E81E1E"/>
              </a:solidFill>
              <a:effectLst/>
              <a:uLnTx/>
              <a:uFillTx/>
              <a:latin typeface="Times New Roman" panose="02020603050405020304" pitchFamily="18" charset="0"/>
              <a:cs typeface="Times New Roman" panose="02020603050405020304" pitchFamily="18" charset="0"/>
            </a:endParaRPr>
          </a:p>
        </p:txBody>
      </p:sp>
      <p:sp>
        <p:nvSpPr>
          <p:cNvPr id="9" name="Rectangle 8"/>
          <p:cNvSpPr/>
          <p:nvPr/>
        </p:nvSpPr>
        <p:spPr>
          <a:xfrm>
            <a:off x="2514601" y="2667000"/>
            <a:ext cx="5943600" cy="3171637"/>
          </a:xfrm>
          <a:prstGeom prst="rect">
            <a:avLst/>
          </a:prstGeom>
        </p:spPr>
        <p:txBody>
          <a:bodyPr wrap="square">
            <a:spAutoFit/>
          </a:bodyPr>
          <a:lstStyle/>
          <a:p>
            <a:pPr lvl="0" algn="just" eaLnBrk="0" fontAlgn="base" hangingPunct="0">
              <a:lnSpc>
                <a:spcPct val="115000"/>
              </a:lnSpc>
              <a:defRPr/>
            </a:pPr>
            <a:r>
              <a:rPr kumimoji="0" lang="vi-VN"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1.</a:t>
            </a:r>
            <a:r>
              <a:rPr kumimoji="0" lang="vi-VN" sz="1800" b="1" i="1" u="none" strike="noStrike" kern="100" cap="none" spc="0" normalizeH="0" baseline="0" noProof="0" dirty="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en-US" sz="1800" b="1" i="0" u="none" strike="noStrike" kern="100" cap="none" spc="0" normalizeH="0" baseline="0" noProof="0" dirty="0" err="1">
                <a:ln>
                  <a:noFill/>
                </a:ln>
                <a:solidFill>
                  <a:prstClr val="black"/>
                </a:solidFill>
                <a:effectLst/>
                <a:uLnTx/>
                <a:uFillTx/>
                <a:latin typeface="Times New Roman" panose="02020603050405020304" pitchFamily="18" charset="0"/>
                <a:ea typeface="SimSun" panose="02010600030101010101" pitchFamily="2" charset="-122"/>
                <a:cs typeface="+mn-cs"/>
              </a:rPr>
              <a:t>Tìm</a:t>
            </a:r>
            <a:r>
              <a:rPr kumimoji="0" lang="en-US" sz="1800" b="1" i="0" u="none" strike="noStrike" kern="100" cap="none" spc="0" normalizeH="0" baseline="0" noProof="0" dirty="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en-US" sz="1800" b="1" i="0" u="none" strike="noStrike" kern="100" cap="none" spc="0" normalizeH="0" baseline="0" noProof="0" dirty="0" err="1" smtClean="0">
                <a:ln>
                  <a:noFill/>
                </a:ln>
                <a:solidFill>
                  <a:prstClr val="black"/>
                </a:solidFill>
                <a:effectLst/>
                <a:uLnTx/>
                <a:uFillTx/>
                <a:latin typeface="Times New Roman" panose="02020603050405020304" pitchFamily="18" charset="0"/>
                <a:ea typeface="SimSun" panose="02010600030101010101" pitchFamily="2" charset="-122"/>
                <a:cs typeface="+mn-cs"/>
              </a:rPr>
              <a:t>và</a:t>
            </a:r>
            <a:r>
              <a:rPr kumimoji="0" lang="en-US" sz="1800" b="1" i="0" u="none" strike="noStrike" kern="100" cap="none" spc="0" normalizeH="0" noProof="0" dirty="0" smtClean="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en-US" sz="1800" b="1" i="0" u="none" strike="noStrike" kern="100" cap="none" spc="0" normalizeH="0" noProof="0" dirty="0" err="1" smtClean="0">
                <a:ln>
                  <a:noFill/>
                </a:ln>
                <a:solidFill>
                  <a:prstClr val="black"/>
                </a:solidFill>
                <a:effectLst/>
                <a:uLnTx/>
                <a:uFillTx/>
                <a:latin typeface="Times New Roman" panose="02020603050405020304" pitchFamily="18" charset="0"/>
                <a:ea typeface="SimSun" panose="02010600030101010101" pitchFamily="2" charset="-122"/>
                <a:cs typeface="+mn-cs"/>
              </a:rPr>
              <a:t>gạch</a:t>
            </a:r>
            <a:r>
              <a:rPr kumimoji="0" lang="en-US" sz="1800" b="1" i="0" u="none" strike="noStrike" kern="100" cap="none" spc="0" normalizeH="0" noProof="0" dirty="0" smtClean="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en-US" sz="1800" b="1" i="0" u="none" strike="noStrike" kern="100" cap="none" spc="0" normalizeH="0" noProof="0" dirty="0" err="1" smtClean="0">
                <a:ln>
                  <a:noFill/>
                </a:ln>
                <a:solidFill>
                  <a:prstClr val="black"/>
                </a:solidFill>
                <a:effectLst/>
                <a:uLnTx/>
                <a:uFillTx/>
                <a:latin typeface="Times New Roman" panose="02020603050405020304" pitchFamily="18" charset="0"/>
                <a:ea typeface="SimSun" panose="02010600030101010101" pitchFamily="2" charset="-122"/>
                <a:cs typeface="+mn-cs"/>
              </a:rPr>
              <a:t>chân</a:t>
            </a:r>
            <a:r>
              <a:rPr kumimoji="0" lang="en-US" sz="1800" b="1" i="0" u="none" strike="noStrike" kern="100" cap="none" spc="0" normalizeH="0" noProof="0" dirty="0" smtClean="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en-US" sz="1800" b="1" i="0" u="none" strike="noStrike" kern="100" cap="none" spc="0" normalizeH="0" baseline="0" noProof="0" dirty="0" err="1" smtClean="0">
                <a:ln>
                  <a:noFill/>
                </a:ln>
                <a:solidFill>
                  <a:prstClr val="black"/>
                </a:solidFill>
                <a:effectLst/>
                <a:uLnTx/>
                <a:uFillTx/>
                <a:latin typeface="Times New Roman" panose="02020603050405020304" pitchFamily="18" charset="0"/>
                <a:ea typeface="SimSun" panose="02010600030101010101" pitchFamily="2" charset="-122"/>
                <a:cs typeface="+mn-cs"/>
              </a:rPr>
              <a:t>các</a:t>
            </a:r>
            <a:r>
              <a:rPr kumimoji="0" lang="en-US" sz="1800" b="1" i="0" u="none" strike="noStrike" kern="100" cap="none" spc="0" normalizeH="0" noProof="0" dirty="0" smtClean="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en-US" sz="1800" b="1" i="0" u="none" strike="noStrike" kern="100" cap="none" spc="0" normalizeH="0" noProof="0" dirty="0" err="1" smtClean="0">
                <a:ln>
                  <a:noFill/>
                </a:ln>
                <a:solidFill>
                  <a:prstClr val="black"/>
                </a:solidFill>
                <a:effectLst/>
                <a:uLnTx/>
                <a:uFillTx/>
                <a:latin typeface="Times New Roman" panose="02020603050405020304" pitchFamily="18" charset="0"/>
                <a:ea typeface="SimSun" panose="02010600030101010101" pitchFamily="2" charset="-122"/>
                <a:cs typeface="+mn-cs"/>
              </a:rPr>
              <a:t>từ</a:t>
            </a:r>
            <a:r>
              <a:rPr kumimoji="0" lang="en-US" sz="1800" b="1" i="0" u="none" strike="noStrike" kern="100" cap="none" spc="0" normalizeH="0" noProof="0" dirty="0" smtClean="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en-US" sz="1800" b="1" i="0" u="none" strike="noStrike" kern="100" cap="none" spc="0" normalizeH="0" noProof="0" dirty="0" err="1" smtClean="0">
                <a:ln>
                  <a:noFill/>
                </a:ln>
                <a:solidFill>
                  <a:prstClr val="black"/>
                </a:solidFill>
                <a:effectLst/>
                <a:uLnTx/>
                <a:uFillTx/>
                <a:latin typeface="Times New Roman" panose="02020603050405020304" pitchFamily="18" charset="0"/>
                <a:ea typeface="SimSun" panose="02010600030101010101" pitchFamily="2" charset="-122"/>
                <a:cs typeface="+mn-cs"/>
              </a:rPr>
              <a:t>ngữ</a:t>
            </a:r>
            <a:r>
              <a:rPr kumimoji="0" lang="en-US" sz="1800" b="1" i="0" u="none" strike="noStrike" kern="100" cap="none" spc="0" normalizeH="0" noProof="0" dirty="0" smtClean="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en-US" sz="1800" b="1" i="0" u="none" strike="noStrike" kern="100" cap="none" spc="0" normalizeH="0" noProof="0" dirty="0" err="1" smtClean="0">
                <a:ln>
                  <a:noFill/>
                </a:ln>
                <a:solidFill>
                  <a:prstClr val="black"/>
                </a:solidFill>
                <a:effectLst/>
                <a:uLnTx/>
                <a:uFillTx/>
                <a:latin typeface="Times New Roman" panose="02020603050405020304" pitchFamily="18" charset="0"/>
                <a:ea typeface="SimSun" panose="02010600030101010101" pitchFamily="2" charset="-122"/>
                <a:cs typeface="+mn-cs"/>
              </a:rPr>
              <a:t>nói</a:t>
            </a:r>
            <a:r>
              <a:rPr kumimoji="0" lang="en-US" sz="1800" b="1" i="0" u="none" strike="noStrike" kern="100" cap="none" spc="0" normalizeH="0" noProof="0" dirty="0" smtClean="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en-US" sz="1800" b="1" i="0" u="none" strike="noStrike" kern="100" cap="none" spc="0" normalizeH="0" noProof="0" dirty="0" err="1" smtClean="0">
                <a:ln>
                  <a:noFill/>
                </a:ln>
                <a:solidFill>
                  <a:prstClr val="black"/>
                </a:solidFill>
                <a:effectLst/>
                <a:uLnTx/>
                <a:uFillTx/>
                <a:latin typeface="Times New Roman" panose="02020603050405020304" pitchFamily="18" charset="0"/>
                <a:ea typeface="SimSun" panose="02010600030101010101" pitchFamily="2" charset="-122"/>
                <a:cs typeface="+mn-cs"/>
              </a:rPr>
              <a:t>lên</a:t>
            </a:r>
            <a:r>
              <a:rPr kumimoji="0" lang="en-US" sz="1800" b="1" i="0" u="none" strike="noStrike" kern="100" cap="none" spc="0" normalizeH="0" noProof="0" dirty="0" smtClean="0">
                <a:ln>
                  <a:noFill/>
                </a:ln>
                <a:solidFill>
                  <a:prstClr val="black"/>
                </a:solidFill>
                <a:effectLst/>
                <a:uLnTx/>
                <a:uFillTx/>
                <a:latin typeface="Times New Roman" panose="02020603050405020304" pitchFamily="18" charset="0"/>
                <a:ea typeface="SimSun" panose="02010600030101010101" pitchFamily="2" charset="-122"/>
                <a:cs typeface="+mn-cs"/>
              </a:rPr>
              <a:t> </a:t>
            </a:r>
            <a:r>
              <a:rPr lang="en-US" b="1" kern="100" dirty="0" err="1" smtClean="0">
                <a:solidFill>
                  <a:prstClr val="black"/>
                </a:solidFill>
                <a:latin typeface="Times New Roman" panose="02020603050405020304" pitchFamily="18" charset="0"/>
                <a:ea typeface="SimSun" panose="02010600030101010101" pitchFamily="2" charset="-122"/>
              </a:rPr>
              <a:t>hình</a:t>
            </a:r>
            <a:r>
              <a:rPr lang="en-US" b="1" kern="100" dirty="0" smtClean="0">
                <a:solidFill>
                  <a:prstClr val="black"/>
                </a:solidFill>
                <a:latin typeface="Times New Roman" panose="02020603050405020304" pitchFamily="18" charset="0"/>
                <a:ea typeface="SimSun" panose="02010600030101010101" pitchFamily="2" charset="-122"/>
              </a:rPr>
              <a:t> </a:t>
            </a:r>
            <a:r>
              <a:rPr lang="en-US" b="1" kern="100" dirty="0" err="1">
                <a:solidFill>
                  <a:prstClr val="black"/>
                </a:solidFill>
                <a:latin typeface="Times New Roman" panose="02020603050405020304" pitchFamily="18" charset="0"/>
                <a:ea typeface="SimSun" panose="02010600030101010101" pitchFamily="2" charset="-122"/>
              </a:rPr>
              <a:t>ảnh</a:t>
            </a:r>
            <a:r>
              <a:rPr lang="en-US" b="1" kern="100" dirty="0">
                <a:solidFill>
                  <a:prstClr val="black"/>
                </a:solidFill>
                <a:latin typeface="Times New Roman" panose="02020603050405020304" pitchFamily="18" charset="0"/>
                <a:ea typeface="SimSun" panose="02010600030101010101" pitchFamily="2" charset="-122"/>
              </a:rPr>
              <a:t>, </a:t>
            </a:r>
            <a:r>
              <a:rPr lang="en-US" b="1" kern="100" dirty="0" err="1">
                <a:solidFill>
                  <a:prstClr val="black"/>
                </a:solidFill>
                <a:latin typeface="Times New Roman" panose="02020603050405020304" pitchFamily="18" charset="0"/>
                <a:ea typeface="SimSun" panose="02010600030101010101" pitchFamily="2" charset="-122"/>
              </a:rPr>
              <a:t>cảnh</a:t>
            </a:r>
            <a:r>
              <a:rPr lang="en-US" b="1" kern="100" dirty="0">
                <a:solidFill>
                  <a:prstClr val="black"/>
                </a:solidFill>
                <a:latin typeface="Times New Roman" panose="02020603050405020304" pitchFamily="18" charset="0"/>
                <a:ea typeface="SimSun" panose="02010600030101010101" pitchFamily="2" charset="-122"/>
              </a:rPr>
              <a:t> </a:t>
            </a:r>
            <a:r>
              <a:rPr lang="en-US" b="1" kern="100" dirty="0" err="1">
                <a:solidFill>
                  <a:prstClr val="black"/>
                </a:solidFill>
                <a:latin typeface="Times New Roman" panose="02020603050405020304" pitchFamily="18" charset="0"/>
                <a:ea typeface="SimSun" panose="02010600030101010101" pitchFamily="2" charset="-122"/>
              </a:rPr>
              <a:t>vật</a:t>
            </a:r>
            <a:r>
              <a:rPr lang="en-US" b="1" kern="100" dirty="0">
                <a:solidFill>
                  <a:prstClr val="black"/>
                </a:solidFill>
                <a:latin typeface="Times New Roman" panose="02020603050405020304" pitchFamily="18" charset="0"/>
                <a:ea typeface="SimSun" panose="02010600030101010101" pitchFamily="2" charset="-122"/>
              </a:rPr>
              <a:t> </a:t>
            </a:r>
            <a:r>
              <a:rPr lang="en-US" b="1" kern="100" dirty="0" err="1">
                <a:solidFill>
                  <a:prstClr val="black"/>
                </a:solidFill>
                <a:latin typeface="Times New Roman" panose="02020603050405020304" pitchFamily="18" charset="0"/>
                <a:ea typeface="SimSun" panose="02010600030101010101" pitchFamily="2" charset="-122"/>
              </a:rPr>
              <a:t>quanh</a:t>
            </a:r>
            <a:r>
              <a:rPr lang="en-US" b="1" kern="100" dirty="0">
                <a:solidFill>
                  <a:prstClr val="black"/>
                </a:solidFill>
                <a:latin typeface="Times New Roman" panose="02020603050405020304" pitchFamily="18" charset="0"/>
                <a:ea typeface="SimSun" panose="02010600030101010101" pitchFamily="2" charset="-122"/>
              </a:rPr>
              <a:t> </a:t>
            </a:r>
            <a:r>
              <a:rPr lang="en-US" b="1" kern="100" dirty="0" err="1">
                <a:solidFill>
                  <a:prstClr val="black"/>
                </a:solidFill>
                <a:latin typeface="Times New Roman" panose="02020603050405020304" pitchFamily="18" charset="0"/>
                <a:ea typeface="SimSun" panose="02010600030101010101" pitchFamily="2" charset="-122"/>
              </a:rPr>
              <a:t>ngôi</a:t>
            </a:r>
            <a:r>
              <a:rPr lang="en-US" b="1" kern="100" dirty="0">
                <a:solidFill>
                  <a:prstClr val="black"/>
                </a:solidFill>
                <a:latin typeface="Times New Roman" panose="02020603050405020304" pitchFamily="18" charset="0"/>
                <a:ea typeface="SimSun" panose="02010600030101010101" pitchFamily="2" charset="-122"/>
              </a:rPr>
              <a:t> </a:t>
            </a:r>
            <a:r>
              <a:rPr lang="en-US" b="1" kern="100" dirty="0" err="1">
                <a:solidFill>
                  <a:prstClr val="black"/>
                </a:solidFill>
                <a:latin typeface="Times New Roman" panose="02020603050405020304" pitchFamily="18" charset="0"/>
                <a:ea typeface="SimSun" panose="02010600030101010101" pitchFamily="2" charset="-122"/>
              </a:rPr>
              <a:t>nhà</a:t>
            </a:r>
            <a:r>
              <a:rPr lang="en-US" b="1" kern="100" dirty="0">
                <a:solidFill>
                  <a:prstClr val="black"/>
                </a:solidFill>
                <a:latin typeface="Times New Roman" panose="02020603050405020304" pitchFamily="18" charset="0"/>
                <a:ea typeface="SimSun" panose="02010600030101010101" pitchFamily="2" charset="-122"/>
              </a:rPr>
              <a:t> </a:t>
            </a:r>
            <a:r>
              <a:rPr lang="en-US" b="1" kern="100" dirty="0" err="1">
                <a:solidFill>
                  <a:prstClr val="black"/>
                </a:solidFill>
                <a:latin typeface="Times New Roman" panose="02020603050405020304" pitchFamily="18" charset="0"/>
                <a:ea typeface="SimSun" panose="02010600030101010101" pitchFamily="2" charset="-122"/>
              </a:rPr>
              <a:t>của</a:t>
            </a:r>
            <a:r>
              <a:rPr lang="en-US" b="1" kern="100" dirty="0">
                <a:solidFill>
                  <a:prstClr val="black"/>
                </a:solidFill>
                <a:latin typeface="Times New Roman" panose="02020603050405020304" pitchFamily="18" charset="0"/>
                <a:ea typeface="SimSun" panose="02010600030101010101" pitchFamily="2" charset="-122"/>
              </a:rPr>
              <a:t> </a:t>
            </a:r>
            <a:r>
              <a:rPr lang="en-US" b="1" kern="100" dirty="0" err="1" smtClean="0">
                <a:solidFill>
                  <a:prstClr val="black"/>
                </a:solidFill>
                <a:latin typeface="Times New Roman" panose="02020603050405020304" pitchFamily="18" charset="0"/>
                <a:ea typeface="SimSun" panose="02010600030101010101" pitchFamily="2" charset="-122"/>
              </a:rPr>
              <a:t>mẹ</a:t>
            </a:r>
            <a:r>
              <a:rPr lang="en-US" b="1" kern="100" dirty="0" smtClean="0">
                <a:solidFill>
                  <a:prstClr val="black"/>
                </a:solidFill>
                <a:latin typeface="Times New Roman" panose="02020603050405020304" pitchFamily="18" charset="0"/>
                <a:ea typeface="SimSun" panose="02010600030101010101" pitchFamily="2" charset="-122"/>
              </a:rPr>
              <a:t>, </a:t>
            </a:r>
            <a:r>
              <a:rPr lang="en-US" b="1" kern="100" dirty="0" err="1" smtClean="0">
                <a:solidFill>
                  <a:prstClr val="black"/>
                </a:solidFill>
                <a:latin typeface="Times New Roman" panose="02020603050405020304" pitchFamily="18" charset="0"/>
                <a:ea typeface="SimSun" panose="02010600030101010101" pitchFamily="2" charset="-122"/>
              </a:rPr>
              <a:t>nhận</a:t>
            </a:r>
            <a:r>
              <a:rPr lang="en-US" b="1" kern="100" dirty="0" smtClean="0">
                <a:solidFill>
                  <a:prstClr val="black"/>
                </a:solidFill>
                <a:latin typeface="Times New Roman" panose="02020603050405020304" pitchFamily="18" charset="0"/>
                <a:ea typeface="SimSun" panose="02010600030101010101" pitchFamily="2" charset="-122"/>
              </a:rPr>
              <a:t> </a:t>
            </a:r>
            <a:r>
              <a:rPr kumimoji="0" lang="en-US" sz="1800" b="1" i="0" u="none" strike="noStrike" kern="100" cap="none" spc="0" normalizeH="0" baseline="0" noProof="0" dirty="0" err="1">
                <a:ln>
                  <a:noFill/>
                </a:ln>
                <a:solidFill>
                  <a:prstClr val="black"/>
                </a:solidFill>
                <a:effectLst/>
                <a:uLnTx/>
                <a:uFillTx/>
                <a:latin typeface="Times New Roman" panose="02020603050405020304" pitchFamily="18" charset="0"/>
                <a:ea typeface="SimSun" panose="02010600030101010101" pitchFamily="2" charset="-122"/>
                <a:cs typeface="+mn-cs"/>
              </a:rPr>
              <a:t>xét</a:t>
            </a:r>
            <a:r>
              <a:rPr kumimoji="0" lang="en-US" sz="1800" b="1" i="0" u="none" strike="noStrike" kern="100" cap="none" spc="0" normalizeH="0" baseline="0" noProof="0" dirty="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en-US" sz="1800" b="1" i="0" u="none" strike="noStrike" kern="100" cap="none" spc="0" normalizeH="0" baseline="0" noProof="0" dirty="0" err="1">
                <a:ln>
                  <a:noFill/>
                </a:ln>
                <a:solidFill>
                  <a:prstClr val="black"/>
                </a:solidFill>
                <a:effectLst/>
                <a:uLnTx/>
                <a:uFillTx/>
                <a:latin typeface="Times New Roman" panose="02020603050405020304" pitchFamily="18" charset="0"/>
                <a:ea typeface="SimSun" panose="02010600030101010101" pitchFamily="2" charset="-122"/>
                <a:cs typeface="+mn-cs"/>
              </a:rPr>
              <a:t>về</a:t>
            </a:r>
            <a:r>
              <a:rPr kumimoji="0" lang="en-US" sz="1800" b="1" i="0" u="none" strike="noStrike" kern="100" cap="none" spc="0" normalizeH="0" baseline="0" noProof="0" dirty="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en-US" sz="1800" b="1" i="0" u="none" strike="noStrike" kern="100" cap="none" spc="0" normalizeH="0" baseline="0" noProof="0" dirty="0" err="1">
                <a:ln>
                  <a:noFill/>
                </a:ln>
                <a:solidFill>
                  <a:prstClr val="black"/>
                </a:solidFill>
                <a:effectLst/>
                <a:uLnTx/>
                <a:uFillTx/>
                <a:latin typeface="Times New Roman" panose="02020603050405020304" pitchFamily="18" charset="0"/>
                <a:ea typeface="SimSun" panose="02010600030101010101" pitchFamily="2" charset="-122"/>
                <a:cs typeface="+mn-cs"/>
              </a:rPr>
              <a:t>những</a:t>
            </a:r>
            <a:r>
              <a:rPr kumimoji="0" lang="en-US" sz="1800" b="1" i="0" u="none" strike="noStrike" kern="100" cap="none" spc="0" normalizeH="0" baseline="0" noProof="0" dirty="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en-US" sz="1800" b="1" i="0" u="none" strike="noStrike" kern="100" cap="none" spc="0" normalizeH="0" baseline="0" noProof="0" dirty="0" err="1">
                <a:ln>
                  <a:noFill/>
                </a:ln>
                <a:solidFill>
                  <a:prstClr val="black"/>
                </a:solidFill>
                <a:effectLst/>
                <a:uLnTx/>
                <a:uFillTx/>
                <a:latin typeface="Times New Roman" panose="02020603050405020304" pitchFamily="18" charset="0"/>
                <a:ea typeface="SimSun" panose="02010600030101010101" pitchFamily="2" charset="-122"/>
                <a:cs typeface="+mn-cs"/>
              </a:rPr>
              <a:t>hình</a:t>
            </a:r>
            <a:r>
              <a:rPr kumimoji="0" lang="en-US" sz="1800" b="1" i="0" u="none" strike="noStrike" kern="100" cap="none" spc="0" normalizeH="0" baseline="0" noProof="0" dirty="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en-US" sz="1800" b="1" i="0" u="none" strike="noStrike" kern="100" cap="none" spc="0" normalizeH="0" baseline="0" noProof="0" dirty="0" err="1">
                <a:ln>
                  <a:noFill/>
                </a:ln>
                <a:solidFill>
                  <a:prstClr val="black"/>
                </a:solidFill>
                <a:effectLst/>
                <a:uLnTx/>
                <a:uFillTx/>
                <a:latin typeface="Times New Roman" panose="02020603050405020304" pitchFamily="18" charset="0"/>
                <a:ea typeface="SimSun" panose="02010600030101010101" pitchFamily="2" charset="-122"/>
                <a:cs typeface="+mn-cs"/>
              </a:rPr>
              <a:t>ảnh</a:t>
            </a:r>
            <a:r>
              <a:rPr kumimoji="0" lang="en-US" sz="1800" b="1" i="0" u="none" strike="noStrike" kern="100" cap="none" spc="0" normalizeH="0" baseline="0" noProof="0" dirty="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en-US" sz="1800" b="1" i="0" u="none" strike="noStrike" kern="100" cap="none" spc="0" normalizeH="0" baseline="0" noProof="0" dirty="0" err="1">
                <a:ln>
                  <a:noFill/>
                </a:ln>
                <a:solidFill>
                  <a:prstClr val="black"/>
                </a:solidFill>
                <a:effectLst/>
                <a:uLnTx/>
                <a:uFillTx/>
                <a:latin typeface="Times New Roman" panose="02020603050405020304" pitchFamily="18" charset="0"/>
                <a:ea typeface="SimSun" panose="02010600030101010101" pitchFamily="2" charset="-122"/>
                <a:cs typeface="+mn-cs"/>
              </a:rPr>
              <a:t>cảnh</a:t>
            </a:r>
            <a:r>
              <a:rPr kumimoji="0" lang="en-US" sz="1800" b="1" i="0" u="none" strike="noStrike" kern="100" cap="none" spc="0" normalizeH="0" baseline="0" noProof="0" dirty="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en-US" sz="1800" b="1" i="0" u="none" strike="noStrike" kern="100" cap="none" spc="0" normalizeH="0" baseline="0" noProof="0" dirty="0" err="1">
                <a:ln>
                  <a:noFill/>
                </a:ln>
                <a:solidFill>
                  <a:prstClr val="black"/>
                </a:solidFill>
                <a:effectLst/>
                <a:uLnTx/>
                <a:uFillTx/>
                <a:latin typeface="Times New Roman" panose="02020603050405020304" pitchFamily="18" charset="0"/>
                <a:ea typeface="SimSun" panose="02010600030101010101" pitchFamily="2" charset="-122"/>
                <a:cs typeface="+mn-cs"/>
              </a:rPr>
              <a:t>vật</a:t>
            </a:r>
            <a:r>
              <a:rPr kumimoji="0" lang="en-US" sz="1800" b="1" i="0" u="none" strike="noStrike" kern="100" cap="none" spc="0" normalizeH="0" baseline="0" noProof="0" dirty="0">
                <a:ln>
                  <a:noFill/>
                </a:ln>
                <a:solidFill>
                  <a:prstClr val="black"/>
                </a:solidFill>
                <a:effectLst/>
                <a:uLnTx/>
                <a:uFillTx/>
                <a:latin typeface="Times New Roman" panose="02020603050405020304" pitchFamily="18" charset="0"/>
                <a:ea typeface="SimSun" panose="02010600030101010101" pitchFamily="2" charset="-122"/>
                <a:cs typeface="+mn-cs"/>
              </a:rPr>
              <a:t> </a:t>
            </a:r>
            <a:r>
              <a:rPr lang="en-US" b="1" kern="100" dirty="0" err="1" smtClean="0">
                <a:solidFill>
                  <a:prstClr val="black"/>
                </a:solidFill>
                <a:latin typeface="Times New Roman" panose="02020603050405020304" pitchFamily="18" charset="0"/>
                <a:ea typeface="SimSun" panose="02010600030101010101" pitchFamily="2" charset="-122"/>
              </a:rPr>
              <a:t>đó</a:t>
            </a:r>
            <a:r>
              <a:rPr lang="en-US" b="1" kern="100" dirty="0" smtClean="0">
                <a:solidFill>
                  <a:prstClr val="black"/>
                </a:solidFill>
                <a:latin typeface="Times New Roman" panose="02020603050405020304" pitchFamily="18" charset="0"/>
                <a:ea typeface="SimSun" panose="02010600030101010101" pitchFamily="2" charset="-122"/>
              </a:rPr>
              <a:t>?</a:t>
            </a:r>
            <a:endParaRPr kumimoji="0" lang="en-US" sz="1800" b="1" i="0" u="none" strike="noStrike" kern="100" cap="none" spc="0" normalizeH="0" baseline="0" noProof="0" dirty="0">
              <a:ln>
                <a:noFill/>
              </a:ln>
              <a:solidFill>
                <a:prstClr val="black"/>
              </a:solidFill>
              <a:effectLst/>
              <a:uLnTx/>
              <a:uFillTx/>
              <a:latin typeface="Times New Roman" panose="02020603050405020304" pitchFamily="18" charset="0"/>
              <a:ea typeface="SimSun" panose="02010600030101010101" pitchFamily="2" charset="-122"/>
              <a:cs typeface="+mn-cs"/>
            </a:endParaRPr>
          </a:p>
          <a:p>
            <a:pPr marL="0" marR="0" lvl="0" indent="0" algn="just" defTabSz="914400" rtl="0" eaLnBrk="0" fontAlgn="base" latinLnBrk="0" hangingPunct="0">
              <a:lnSpc>
                <a:spcPct val="115000"/>
              </a:lnSpc>
              <a:spcBef>
                <a:spcPts val="0"/>
              </a:spcBef>
              <a:spcAft>
                <a:spcPts val="0"/>
              </a:spcAft>
              <a:buClrTx/>
              <a:buSzTx/>
              <a:buFontTx/>
              <a:buNone/>
              <a:tabLst/>
              <a:defRPr/>
            </a:pPr>
            <a:r>
              <a:rPr kumimoji="0" lang="en-US" sz="160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a:t>
            </a:r>
          </a:p>
          <a:p>
            <a:pPr marL="0" marR="0" lvl="0" indent="0" algn="just" defTabSz="914400" rtl="0" eaLnBrk="0" fontAlgn="base" latinLnBrk="0" hangingPunct="0">
              <a:lnSpc>
                <a:spcPct val="115000"/>
              </a:lnSpc>
              <a:spcBef>
                <a:spcPts val="0"/>
              </a:spcBef>
              <a:spcAft>
                <a:spcPts val="0"/>
              </a:spcAft>
              <a:buClrTx/>
              <a:buSzTx/>
              <a:buFontTx/>
              <a:buNone/>
              <a:tabLst/>
              <a:defRPr/>
            </a:pPr>
            <a:r>
              <a:rPr kumimoji="0" lang="en-US" sz="1800" b="1" i="0" u="none" strike="noStrike" kern="100" cap="none" spc="0" normalizeH="0" baseline="0" noProof="0" dirty="0" smtClean="0">
                <a:ln>
                  <a:noFill/>
                </a:ln>
                <a:solidFill>
                  <a:prstClr val="black"/>
                </a:solidFill>
                <a:effectLst/>
                <a:uLnTx/>
                <a:uFillTx/>
                <a:latin typeface="Times New Roman" panose="02020603050405020304" pitchFamily="18" charset="0"/>
                <a:ea typeface="SimSun" panose="02010600030101010101" pitchFamily="2" charset="-122"/>
                <a:cs typeface="+mn-cs"/>
              </a:rPr>
              <a:t>2</a:t>
            </a:r>
            <a:r>
              <a:rPr kumimoji="0" lang="en-US" sz="1800" b="1" i="0" u="none" strike="noStrike" kern="100" cap="none" spc="0" normalizeH="0" baseline="0" noProof="0" dirty="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en-US" sz="1800" b="1" i="0" u="none" strike="noStrike" kern="100" cap="none" spc="0" normalizeH="0" baseline="0" noProof="0" dirty="0" err="1">
                <a:ln>
                  <a:noFill/>
                </a:ln>
                <a:solidFill>
                  <a:prstClr val="black"/>
                </a:solidFill>
                <a:effectLst/>
                <a:uLnTx/>
                <a:uFillTx/>
                <a:latin typeface="Times New Roman" panose="02020603050405020304" pitchFamily="18" charset="0"/>
                <a:ea typeface="SimSun" panose="02010600030101010101" pitchFamily="2" charset="-122"/>
                <a:cs typeface="+mn-cs"/>
              </a:rPr>
              <a:t>Chỉ</a:t>
            </a:r>
            <a:r>
              <a:rPr kumimoji="0" lang="en-US" sz="1800" b="1" i="0" u="none" strike="noStrike" kern="100" cap="none" spc="0" normalizeH="0" baseline="0" noProof="0" dirty="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en-US" sz="1800" b="1" i="0" u="none" strike="noStrike" kern="100" cap="none" spc="0" normalizeH="0" baseline="0" noProof="0" dirty="0" err="1">
                <a:ln>
                  <a:noFill/>
                </a:ln>
                <a:solidFill>
                  <a:prstClr val="black"/>
                </a:solidFill>
                <a:effectLst/>
                <a:uLnTx/>
                <a:uFillTx/>
                <a:latin typeface="Times New Roman" panose="02020603050405020304" pitchFamily="18" charset="0"/>
                <a:ea typeface="SimSun" panose="02010600030101010101" pitchFamily="2" charset="-122"/>
                <a:cs typeface="+mn-cs"/>
              </a:rPr>
              <a:t>ra</a:t>
            </a:r>
            <a:r>
              <a:rPr kumimoji="0" lang="en-US" sz="1800" b="1" i="0" u="none" strike="noStrike" kern="100" cap="none" spc="0" normalizeH="0" baseline="0" noProof="0" dirty="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en-US" sz="1800" b="1" i="0" u="none" strike="noStrike" kern="100" cap="none" spc="0" normalizeH="0" baseline="0" noProof="0" dirty="0" err="1">
                <a:ln>
                  <a:noFill/>
                </a:ln>
                <a:solidFill>
                  <a:prstClr val="black"/>
                </a:solidFill>
                <a:effectLst/>
                <a:uLnTx/>
                <a:uFillTx/>
                <a:latin typeface="Times New Roman" panose="02020603050405020304" pitchFamily="18" charset="0"/>
                <a:ea typeface="SimSun" panose="02010600030101010101" pitchFamily="2" charset="-122"/>
                <a:cs typeface="+mn-cs"/>
              </a:rPr>
              <a:t>và</a:t>
            </a:r>
            <a:r>
              <a:rPr kumimoji="0" lang="en-US" sz="1800" b="1" i="0" u="none" strike="noStrike" kern="100" cap="none" spc="0" normalizeH="0" baseline="0" noProof="0" dirty="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en-US" sz="1800" b="1" i="0" u="none" strike="noStrike" kern="100" cap="none" spc="0" normalizeH="0" baseline="0" noProof="0" dirty="0" err="1">
                <a:ln>
                  <a:noFill/>
                </a:ln>
                <a:solidFill>
                  <a:prstClr val="black"/>
                </a:solidFill>
                <a:effectLst/>
                <a:uLnTx/>
                <a:uFillTx/>
                <a:latin typeface="Times New Roman" panose="02020603050405020304" pitchFamily="18" charset="0"/>
                <a:ea typeface="SimSun" panose="02010600030101010101" pitchFamily="2" charset="-122"/>
                <a:cs typeface="+mn-cs"/>
              </a:rPr>
              <a:t>nêu</a:t>
            </a:r>
            <a:r>
              <a:rPr kumimoji="0" lang="en-US" sz="1800" b="1" i="0" u="none" strike="noStrike" kern="100" cap="none" spc="0" normalizeH="0" baseline="0" noProof="0" dirty="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en-US" sz="1800" b="1" i="0" u="none" strike="noStrike" kern="100" cap="none" spc="0" normalizeH="0" baseline="0" noProof="0" dirty="0" err="1">
                <a:ln>
                  <a:noFill/>
                </a:ln>
                <a:solidFill>
                  <a:prstClr val="black"/>
                </a:solidFill>
                <a:effectLst/>
                <a:uLnTx/>
                <a:uFillTx/>
                <a:latin typeface="Times New Roman" panose="02020603050405020304" pitchFamily="18" charset="0"/>
                <a:ea typeface="SimSun" panose="02010600030101010101" pitchFamily="2" charset="-122"/>
                <a:cs typeface="+mn-cs"/>
              </a:rPr>
              <a:t>tác</a:t>
            </a:r>
            <a:r>
              <a:rPr kumimoji="0" lang="en-US" sz="1800" b="1" i="0" u="none" strike="noStrike" kern="100" cap="none" spc="0" normalizeH="0" baseline="0" noProof="0" dirty="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en-US" sz="1800" b="1" i="0" u="none" strike="noStrike" kern="100" cap="none" spc="0" normalizeH="0" baseline="0" noProof="0" dirty="0" err="1">
                <a:ln>
                  <a:noFill/>
                </a:ln>
                <a:solidFill>
                  <a:prstClr val="black"/>
                </a:solidFill>
                <a:effectLst/>
                <a:uLnTx/>
                <a:uFillTx/>
                <a:latin typeface="Times New Roman" panose="02020603050405020304" pitchFamily="18" charset="0"/>
                <a:ea typeface="SimSun" panose="02010600030101010101" pitchFamily="2" charset="-122"/>
                <a:cs typeface="+mn-cs"/>
              </a:rPr>
              <a:t>dụng</a:t>
            </a:r>
            <a:r>
              <a:rPr kumimoji="0" lang="en-US" sz="1800" b="1" i="0" u="none" strike="noStrike" kern="100" cap="none" spc="0" normalizeH="0" baseline="0" noProof="0" dirty="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en-US" sz="1800" b="1" i="0" u="none" strike="noStrike" kern="100" cap="none" spc="0" normalizeH="0" baseline="0" noProof="0" dirty="0" err="1">
                <a:ln>
                  <a:noFill/>
                </a:ln>
                <a:solidFill>
                  <a:prstClr val="black"/>
                </a:solidFill>
                <a:effectLst/>
                <a:uLnTx/>
                <a:uFillTx/>
                <a:latin typeface="Times New Roman" panose="02020603050405020304" pitchFamily="18" charset="0"/>
                <a:ea typeface="SimSun" panose="02010600030101010101" pitchFamily="2" charset="-122"/>
                <a:cs typeface="+mn-cs"/>
              </a:rPr>
              <a:t>các</a:t>
            </a:r>
            <a:r>
              <a:rPr kumimoji="0" lang="en-US" sz="1800" b="1" i="0" u="none" strike="noStrike" kern="100" cap="none" spc="0" normalizeH="0" baseline="0" noProof="0" dirty="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en-US" sz="1800" b="1" i="0" u="none" strike="noStrike" kern="100" cap="none" spc="0" normalizeH="0" baseline="0" noProof="0" dirty="0" err="1">
                <a:ln>
                  <a:noFill/>
                </a:ln>
                <a:solidFill>
                  <a:prstClr val="black"/>
                </a:solidFill>
                <a:effectLst/>
                <a:uLnTx/>
                <a:uFillTx/>
                <a:latin typeface="Times New Roman" panose="02020603050405020304" pitchFamily="18" charset="0"/>
                <a:ea typeface="SimSun" panose="02010600030101010101" pitchFamily="2" charset="-122"/>
                <a:cs typeface="+mn-cs"/>
              </a:rPr>
              <a:t>biện</a:t>
            </a:r>
            <a:r>
              <a:rPr kumimoji="0" lang="en-US" sz="1800" b="1" i="0" u="none" strike="noStrike" kern="100" cap="none" spc="0" normalizeH="0" baseline="0" noProof="0" dirty="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en-US" sz="1800" b="1" i="0" u="none" strike="noStrike" kern="100" cap="none" spc="0" normalizeH="0" baseline="0" noProof="0" dirty="0" err="1">
                <a:ln>
                  <a:noFill/>
                </a:ln>
                <a:solidFill>
                  <a:prstClr val="black"/>
                </a:solidFill>
                <a:effectLst/>
                <a:uLnTx/>
                <a:uFillTx/>
                <a:latin typeface="Times New Roman" panose="02020603050405020304" pitchFamily="18" charset="0"/>
                <a:ea typeface="SimSun" panose="02010600030101010101" pitchFamily="2" charset="-122"/>
                <a:cs typeface="+mn-cs"/>
              </a:rPr>
              <a:t>pháp</a:t>
            </a:r>
            <a:r>
              <a:rPr kumimoji="0" lang="en-US" sz="1800" b="1" i="0" u="none" strike="noStrike" kern="100" cap="none" spc="0" normalizeH="0" baseline="0" noProof="0" dirty="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en-US" sz="1800" b="1" i="0" u="none" strike="noStrike" kern="100" cap="none" spc="0" normalizeH="0" baseline="0" noProof="0" dirty="0" err="1">
                <a:ln>
                  <a:noFill/>
                </a:ln>
                <a:solidFill>
                  <a:prstClr val="black"/>
                </a:solidFill>
                <a:effectLst/>
                <a:uLnTx/>
                <a:uFillTx/>
                <a:latin typeface="Times New Roman" panose="02020603050405020304" pitchFamily="18" charset="0"/>
                <a:ea typeface="SimSun" panose="02010600030101010101" pitchFamily="2" charset="-122"/>
                <a:cs typeface="+mn-cs"/>
              </a:rPr>
              <a:t>tu</a:t>
            </a:r>
            <a:r>
              <a:rPr kumimoji="0" lang="en-US" sz="1800" b="1" i="0" u="none" strike="noStrike" kern="100" cap="none" spc="0" normalizeH="0" baseline="0" noProof="0" dirty="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en-US" sz="1800" b="1" i="0" u="none" strike="noStrike" kern="100" cap="none" spc="0" normalizeH="0" baseline="0" noProof="0" dirty="0" err="1">
                <a:ln>
                  <a:noFill/>
                </a:ln>
                <a:solidFill>
                  <a:prstClr val="black"/>
                </a:solidFill>
                <a:effectLst/>
                <a:uLnTx/>
                <a:uFillTx/>
                <a:latin typeface="Times New Roman" panose="02020603050405020304" pitchFamily="18" charset="0"/>
                <a:ea typeface="SimSun" panose="02010600030101010101" pitchFamily="2" charset="-122"/>
                <a:cs typeface="+mn-cs"/>
              </a:rPr>
              <a:t>từ</a:t>
            </a:r>
            <a:r>
              <a:rPr kumimoji="0" lang="en-US" sz="1800" b="1" i="0" u="none" strike="noStrike" kern="100" cap="none" spc="0" normalizeH="0" baseline="0" noProof="0" dirty="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en-US" sz="1800" b="1" i="0" u="none" strike="noStrike" kern="100" cap="none" spc="0" normalizeH="0" baseline="0" noProof="0" dirty="0" err="1">
                <a:ln>
                  <a:noFill/>
                </a:ln>
                <a:solidFill>
                  <a:prstClr val="black"/>
                </a:solidFill>
                <a:effectLst/>
                <a:uLnTx/>
                <a:uFillTx/>
                <a:latin typeface="Times New Roman" panose="02020603050405020304" pitchFamily="18" charset="0"/>
                <a:ea typeface="SimSun" panose="02010600030101010101" pitchFamily="2" charset="-122"/>
                <a:cs typeface="+mn-cs"/>
              </a:rPr>
              <a:t>mà</a:t>
            </a:r>
            <a:r>
              <a:rPr kumimoji="0" lang="en-US" sz="1800" b="1" i="0" u="none" strike="noStrike" kern="100" cap="none" spc="0" normalizeH="0" baseline="0" noProof="0" dirty="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en-US" sz="1800" b="1" i="0" u="none" strike="noStrike" kern="100" cap="none" spc="0" normalizeH="0" baseline="0" noProof="0" dirty="0" err="1">
                <a:ln>
                  <a:noFill/>
                </a:ln>
                <a:solidFill>
                  <a:prstClr val="black"/>
                </a:solidFill>
                <a:effectLst/>
                <a:uLnTx/>
                <a:uFillTx/>
                <a:latin typeface="Times New Roman" panose="02020603050405020304" pitchFamily="18" charset="0"/>
                <a:ea typeface="SimSun" panose="02010600030101010101" pitchFamily="2" charset="-122"/>
                <a:cs typeface="+mn-cs"/>
              </a:rPr>
              <a:t>tác</a:t>
            </a:r>
            <a:r>
              <a:rPr kumimoji="0" lang="en-US" sz="1800" b="1" i="0" u="none" strike="noStrike" kern="100" cap="none" spc="0" normalizeH="0" baseline="0" noProof="0" dirty="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en-US" sz="1800" b="1" i="0" u="none" strike="noStrike" kern="100" cap="none" spc="0" normalizeH="0" baseline="0" noProof="0" dirty="0" err="1">
                <a:ln>
                  <a:noFill/>
                </a:ln>
                <a:solidFill>
                  <a:prstClr val="black"/>
                </a:solidFill>
                <a:effectLst/>
                <a:uLnTx/>
                <a:uFillTx/>
                <a:latin typeface="Times New Roman" panose="02020603050405020304" pitchFamily="18" charset="0"/>
                <a:ea typeface="SimSun" panose="02010600030101010101" pitchFamily="2" charset="-122"/>
                <a:cs typeface="+mn-cs"/>
              </a:rPr>
              <a:t>giả</a:t>
            </a:r>
            <a:r>
              <a:rPr kumimoji="0" lang="en-US" sz="1800" b="1" i="0" u="none" strike="noStrike" kern="100" cap="none" spc="0" normalizeH="0" baseline="0" noProof="0" dirty="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en-US" sz="1800" b="1" i="0" u="none" strike="noStrike" kern="100" cap="none" spc="0" normalizeH="0" baseline="0" noProof="0" dirty="0" err="1">
                <a:ln>
                  <a:noFill/>
                </a:ln>
                <a:solidFill>
                  <a:prstClr val="black"/>
                </a:solidFill>
                <a:effectLst/>
                <a:uLnTx/>
                <a:uFillTx/>
                <a:latin typeface="Times New Roman" panose="02020603050405020304" pitchFamily="18" charset="0"/>
                <a:ea typeface="SimSun" panose="02010600030101010101" pitchFamily="2" charset="-122"/>
                <a:cs typeface="+mn-cs"/>
              </a:rPr>
              <a:t>đã</a:t>
            </a:r>
            <a:r>
              <a:rPr kumimoji="0" lang="en-US" sz="1800" b="1" i="0" u="none" strike="noStrike" kern="100" cap="none" spc="0" normalizeH="0" baseline="0" noProof="0" dirty="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en-US" sz="1800" b="1" i="0" u="none" strike="noStrike" kern="100" cap="none" spc="0" normalizeH="0" baseline="0" noProof="0" dirty="0" err="1">
                <a:ln>
                  <a:noFill/>
                </a:ln>
                <a:solidFill>
                  <a:prstClr val="black"/>
                </a:solidFill>
                <a:effectLst/>
                <a:uLnTx/>
                <a:uFillTx/>
                <a:latin typeface="Times New Roman" panose="02020603050405020304" pitchFamily="18" charset="0"/>
                <a:ea typeface="SimSun" panose="02010600030101010101" pitchFamily="2" charset="-122"/>
                <a:cs typeface="+mn-cs"/>
              </a:rPr>
              <a:t>sử</a:t>
            </a:r>
            <a:r>
              <a:rPr kumimoji="0" lang="en-US" sz="1800" b="1" i="0" u="none" strike="noStrike" kern="100" cap="none" spc="0" normalizeH="0" baseline="0" noProof="0" dirty="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en-US" sz="1800" b="1" i="0" u="none" strike="noStrike" kern="100" cap="none" spc="0" normalizeH="0" baseline="0" noProof="0" dirty="0" err="1">
                <a:ln>
                  <a:noFill/>
                </a:ln>
                <a:solidFill>
                  <a:prstClr val="black"/>
                </a:solidFill>
                <a:effectLst/>
                <a:uLnTx/>
                <a:uFillTx/>
                <a:latin typeface="Times New Roman" panose="02020603050405020304" pitchFamily="18" charset="0"/>
                <a:ea typeface="SimSun" panose="02010600030101010101" pitchFamily="2" charset="-122"/>
                <a:cs typeface="+mn-cs"/>
              </a:rPr>
              <a:t>dụng</a:t>
            </a:r>
            <a:r>
              <a:rPr kumimoji="0" lang="en-US" sz="1800" b="1" i="0" u="none" strike="noStrike" kern="100" cap="none" spc="0" normalizeH="0" baseline="0" noProof="0" dirty="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en-US" sz="1800" b="1" i="0" u="none" strike="noStrike" kern="100" cap="none" spc="0" normalizeH="0" baseline="0" noProof="0" dirty="0" err="1">
                <a:ln>
                  <a:noFill/>
                </a:ln>
                <a:solidFill>
                  <a:prstClr val="black"/>
                </a:solidFill>
                <a:effectLst/>
                <a:uLnTx/>
                <a:uFillTx/>
                <a:latin typeface="Times New Roman" panose="02020603050405020304" pitchFamily="18" charset="0"/>
                <a:ea typeface="SimSun" panose="02010600030101010101" pitchFamily="2" charset="-122"/>
                <a:cs typeface="+mn-cs"/>
              </a:rPr>
              <a:t>trong</a:t>
            </a:r>
            <a:r>
              <a:rPr kumimoji="0" lang="en-US" sz="1800" b="1" i="0" u="none" strike="noStrike" kern="100" cap="none" spc="0" normalizeH="0" baseline="0" noProof="0" dirty="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en-US" sz="1800" b="1" i="0" u="none" strike="noStrike" kern="100" cap="none" spc="0" normalizeH="0" baseline="0" noProof="0" dirty="0" err="1">
                <a:ln>
                  <a:noFill/>
                </a:ln>
                <a:solidFill>
                  <a:prstClr val="black"/>
                </a:solidFill>
                <a:effectLst/>
                <a:uLnTx/>
                <a:uFillTx/>
                <a:latin typeface="Times New Roman" panose="02020603050405020304" pitchFamily="18" charset="0"/>
                <a:ea typeface="SimSun" panose="02010600030101010101" pitchFamily="2" charset="-122"/>
                <a:cs typeface="+mn-cs"/>
              </a:rPr>
              <a:t>khổ</a:t>
            </a:r>
            <a:r>
              <a:rPr kumimoji="0" lang="en-US" sz="1800" b="1" i="0" u="none" strike="noStrike" kern="100" cap="none" spc="0" normalizeH="0" baseline="0" noProof="0" dirty="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en-US" sz="1800" b="1" i="0" u="none" strike="noStrike" kern="100" cap="none" spc="0" normalizeH="0" baseline="0" noProof="0" dirty="0" err="1">
                <a:ln>
                  <a:noFill/>
                </a:ln>
                <a:solidFill>
                  <a:prstClr val="black"/>
                </a:solidFill>
                <a:effectLst/>
                <a:uLnTx/>
                <a:uFillTx/>
                <a:latin typeface="Times New Roman" panose="02020603050405020304" pitchFamily="18" charset="0"/>
                <a:ea typeface="SimSun" panose="02010600030101010101" pitchFamily="2" charset="-122"/>
                <a:cs typeface="+mn-cs"/>
              </a:rPr>
              <a:t>thơ</a:t>
            </a:r>
            <a:r>
              <a:rPr kumimoji="0" lang="en-US" sz="1800" b="1" i="0" u="none" strike="noStrike" kern="100" cap="none" spc="0" normalizeH="0" baseline="0" noProof="0" dirty="0">
                <a:ln>
                  <a:noFill/>
                </a:ln>
                <a:solidFill>
                  <a:prstClr val="black"/>
                </a:solidFill>
                <a:effectLst/>
                <a:uLnTx/>
                <a:uFillTx/>
                <a:latin typeface="Times New Roman" panose="02020603050405020304" pitchFamily="18" charset="0"/>
                <a:ea typeface="SimSun" panose="02010600030101010101" pitchFamily="2" charset="-122"/>
                <a:cs typeface="+mn-cs"/>
              </a:rPr>
              <a:t> 2, 3.</a:t>
            </a:r>
          </a:p>
          <a:p>
            <a:pPr marL="0" marR="0" lvl="0" indent="0" algn="just" defTabSz="914400" rtl="0" eaLnBrk="0" fontAlgn="base" latinLnBrk="0" hangingPunct="0">
              <a:lnSpc>
                <a:spcPct val="115000"/>
              </a:lnSpc>
              <a:spcBef>
                <a:spcPts val="0"/>
              </a:spcBef>
              <a:spcAft>
                <a:spcPts val="0"/>
              </a:spcAft>
              <a:buClrTx/>
              <a:buSzTx/>
              <a:buFontTx/>
              <a:buNone/>
              <a:tabLst/>
              <a:defRPr/>
            </a:pPr>
            <a:r>
              <a:rPr kumimoji="0" lang="en-US" sz="160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a:t>
            </a:r>
          </a:p>
          <a:p>
            <a:pPr marL="0" marR="0" lvl="0" indent="0" algn="just" defTabSz="914400" rtl="0" eaLnBrk="0" fontAlgn="base" latinLnBrk="0" hangingPunct="0">
              <a:lnSpc>
                <a:spcPct val="115000"/>
              </a:lnSpc>
              <a:spcBef>
                <a:spcPts val="0"/>
              </a:spcBef>
              <a:spcAft>
                <a:spcPts val="0"/>
              </a:spcAft>
              <a:buClrTx/>
              <a:buSzTx/>
              <a:buFontTx/>
              <a:buNone/>
              <a:tabLst/>
              <a:defRPr/>
            </a:pPr>
            <a:r>
              <a:rPr kumimoji="0" lang="en-US" sz="1800" b="1" i="0" u="none" strike="noStrike" kern="100" cap="none" spc="0" normalizeH="0" baseline="0" noProof="0" dirty="0" smtClean="0">
                <a:ln>
                  <a:noFill/>
                </a:ln>
                <a:solidFill>
                  <a:prstClr val="black"/>
                </a:solidFill>
                <a:effectLst/>
                <a:uLnTx/>
                <a:uFillTx/>
                <a:latin typeface="Times New Roman" panose="02020603050405020304" pitchFamily="18" charset="0"/>
                <a:ea typeface="SimSun" panose="02010600030101010101" pitchFamily="2" charset="-122"/>
                <a:cs typeface="+mn-cs"/>
              </a:rPr>
              <a:t>3. Qua </a:t>
            </a:r>
            <a:r>
              <a:rPr kumimoji="0" lang="en-US" sz="1800" b="1" i="0" u="none" strike="noStrike" kern="100" cap="none" spc="0" normalizeH="0" baseline="0" noProof="0" dirty="0" err="1" smtClean="0">
                <a:ln>
                  <a:noFill/>
                </a:ln>
                <a:solidFill>
                  <a:prstClr val="black"/>
                </a:solidFill>
                <a:effectLst/>
                <a:uLnTx/>
                <a:uFillTx/>
                <a:latin typeface="Times New Roman" panose="02020603050405020304" pitchFamily="18" charset="0"/>
                <a:ea typeface="SimSun" panose="02010600030101010101" pitchFamily="2" charset="-122"/>
                <a:cs typeface="+mn-cs"/>
              </a:rPr>
              <a:t>những</a:t>
            </a:r>
            <a:r>
              <a:rPr kumimoji="0" lang="en-US" sz="1800" b="1" i="0" u="none" strike="noStrike" kern="100" cap="none" spc="0" normalizeH="0" baseline="0" noProof="0" dirty="0" smtClean="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en-US" sz="1800" b="1" i="0" u="none" strike="noStrike" kern="100" cap="none" spc="0" normalizeH="0" baseline="0" noProof="0" dirty="0" err="1" smtClean="0">
                <a:ln>
                  <a:noFill/>
                </a:ln>
                <a:solidFill>
                  <a:prstClr val="black"/>
                </a:solidFill>
                <a:effectLst/>
                <a:uLnTx/>
                <a:uFillTx/>
                <a:latin typeface="Times New Roman" panose="02020603050405020304" pitchFamily="18" charset="0"/>
                <a:ea typeface="SimSun" panose="02010600030101010101" pitchFamily="2" charset="-122"/>
                <a:cs typeface="+mn-cs"/>
              </a:rPr>
              <a:t>hình</a:t>
            </a:r>
            <a:r>
              <a:rPr kumimoji="0" lang="en-US" sz="1800" b="1" i="0" u="none" strike="noStrike" kern="100" cap="none" spc="0" normalizeH="0" baseline="0" noProof="0" dirty="0" smtClean="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en-US" sz="1800" b="1" i="0" u="none" strike="noStrike" kern="100" cap="none" spc="0" normalizeH="0" baseline="0" noProof="0" dirty="0" err="1" smtClean="0">
                <a:ln>
                  <a:noFill/>
                </a:ln>
                <a:solidFill>
                  <a:prstClr val="black"/>
                </a:solidFill>
                <a:effectLst/>
                <a:uLnTx/>
                <a:uFillTx/>
                <a:latin typeface="Times New Roman" panose="02020603050405020304" pitchFamily="18" charset="0"/>
                <a:ea typeface="SimSun" panose="02010600030101010101" pitchFamily="2" charset="-122"/>
                <a:cs typeface="+mn-cs"/>
              </a:rPr>
              <a:t>ảnh</a:t>
            </a:r>
            <a:r>
              <a:rPr kumimoji="0" lang="en-US" sz="1800" b="1" i="0" u="none" strike="noStrike" kern="100" cap="none" spc="0" normalizeH="0" baseline="0" noProof="0" dirty="0" smtClean="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en-US" sz="1800" b="1" i="0" u="none" strike="noStrike" kern="100" cap="none" spc="0" normalizeH="0" baseline="0" noProof="0" dirty="0" err="1" smtClean="0">
                <a:ln>
                  <a:noFill/>
                </a:ln>
                <a:solidFill>
                  <a:prstClr val="black"/>
                </a:solidFill>
                <a:effectLst/>
                <a:uLnTx/>
                <a:uFillTx/>
                <a:latin typeface="Times New Roman" panose="02020603050405020304" pitchFamily="18" charset="0"/>
                <a:ea typeface="SimSun" panose="02010600030101010101" pitchFamily="2" charset="-122"/>
                <a:cs typeface="+mn-cs"/>
              </a:rPr>
              <a:t>ấy</a:t>
            </a:r>
            <a:r>
              <a:rPr kumimoji="0" lang="en-US" sz="1800" b="1" i="0" u="none" strike="noStrike" kern="100" cap="none" spc="0" normalizeH="0" baseline="0" noProof="0" dirty="0" smtClean="0">
                <a:ln>
                  <a:noFill/>
                </a:ln>
                <a:solidFill>
                  <a:prstClr val="black"/>
                </a:solidFill>
                <a:effectLst/>
                <a:uLnTx/>
                <a:uFillTx/>
                <a:latin typeface="Times New Roman" panose="02020603050405020304" pitchFamily="18" charset="0"/>
                <a:ea typeface="SimSun" panose="02010600030101010101" pitchFamily="2" charset="-122"/>
                <a:cs typeface="+mn-cs"/>
              </a:rPr>
              <a:t>, ta </a:t>
            </a:r>
            <a:r>
              <a:rPr kumimoji="0" lang="en-US" sz="1800" b="1" i="0" u="none" strike="noStrike" kern="100" cap="none" spc="0" normalizeH="0" baseline="0" noProof="0" dirty="0" err="1" smtClean="0">
                <a:ln>
                  <a:noFill/>
                </a:ln>
                <a:solidFill>
                  <a:prstClr val="black"/>
                </a:solidFill>
                <a:effectLst/>
                <a:uLnTx/>
                <a:uFillTx/>
                <a:latin typeface="Times New Roman" panose="02020603050405020304" pitchFamily="18" charset="0"/>
                <a:ea typeface="SimSun" panose="02010600030101010101" pitchFamily="2" charset="-122"/>
                <a:cs typeface="+mn-cs"/>
              </a:rPr>
              <a:t>cảm</a:t>
            </a:r>
            <a:r>
              <a:rPr kumimoji="0" lang="en-US" sz="1800" b="1" i="0" u="none" strike="noStrike" kern="100" cap="none" spc="0" normalizeH="0" baseline="0" noProof="0" dirty="0" smtClean="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en-US" sz="1800" b="1" i="0" u="none" strike="noStrike" kern="100" cap="none" spc="0" normalizeH="0" baseline="0" noProof="0" dirty="0" err="1" smtClean="0">
                <a:ln>
                  <a:noFill/>
                </a:ln>
                <a:solidFill>
                  <a:prstClr val="black"/>
                </a:solidFill>
                <a:effectLst/>
                <a:uLnTx/>
                <a:uFillTx/>
                <a:latin typeface="Times New Roman" panose="02020603050405020304" pitchFamily="18" charset="0"/>
                <a:ea typeface="SimSun" panose="02010600030101010101" pitchFamily="2" charset="-122"/>
                <a:cs typeface="+mn-cs"/>
              </a:rPr>
              <a:t>nhận</a:t>
            </a:r>
            <a:r>
              <a:rPr kumimoji="0" lang="en-US" sz="1800" b="1" i="0" u="none" strike="noStrike" kern="100" cap="none" spc="0" normalizeH="0" baseline="0" noProof="0" dirty="0" smtClean="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en-US" sz="1800" b="1" i="0" u="none" strike="noStrike" kern="100" cap="none" spc="0" normalizeH="0" baseline="0" noProof="0" dirty="0" err="1" smtClean="0">
                <a:ln>
                  <a:noFill/>
                </a:ln>
                <a:solidFill>
                  <a:prstClr val="black"/>
                </a:solidFill>
                <a:effectLst/>
                <a:uLnTx/>
                <a:uFillTx/>
                <a:latin typeface="Times New Roman" panose="02020603050405020304" pitchFamily="18" charset="0"/>
                <a:ea typeface="SimSun" panose="02010600030101010101" pitchFamily="2" charset="-122"/>
                <a:cs typeface="+mn-cs"/>
              </a:rPr>
              <a:t>được</a:t>
            </a:r>
            <a:r>
              <a:rPr kumimoji="0" lang="en-US" sz="1800" b="1" i="0" u="none" strike="noStrike" kern="100" cap="none" spc="0" normalizeH="0" baseline="0" noProof="0" dirty="0" smtClean="0">
                <a:ln>
                  <a:noFill/>
                </a:ln>
                <a:solidFill>
                  <a:prstClr val="black"/>
                </a:solidFill>
                <a:effectLst/>
                <a:uLnTx/>
                <a:uFillTx/>
                <a:latin typeface="Times New Roman" panose="02020603050405020304" pitchFamily="18" charset="0"/>
                <a:ea typeface="SimSun" panose="02010600030101010101" pitchFamily="2" charset="-122"/>
                <a:cs typeface="+mn-cs"/>
              </a:rPr>
              <a:t> ở </a:t>
            </a:r>
            <a:r>
              <a:rPr kumimoji="0" lang="en-US" sz="1800" b="1" i="0" u="none" strike="noStrike" kern="100" cap="none" spc="0" normalizeH="0" baseline="0" noProof="0" dirty="0" err="1" smtClean="0">
                <a:ln>
                  <a:noFill/>
                </a:ln>
                <a:solidFill>
                  <a:prstClr val="black"/>
                </a:solidFill>
                <a:effectLst/>
                <a:uLnTx/>
                <a:uFillTx/>
                <a:latin typeface="Times New Roman" panose="02020603050405020304" pitchFamily="18" charset="0"/>
                <a:ea typeface="SimSun" panose="02010600030101010101" pitchFamily="2" charset="-122"/>
                <a:cs typeface="+mn-cs"/>
              </a:rPr>
              <a:t>mẹ</a:t>
            </a:r>
            <a:r>
              <a:rPr kumimoji="0" lang="en-US" sz="1800" b="1" i="0" u="none" strike="noStrike" kern="100" cap="none" spc="0" normalizeH="0" baseline="0" noProof="0" dirty="0" smtClean="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en-US" sz="1800" b="1" i="0" u="none" strike="noStrike" kern="100" cap="none" spc="0" normalizeH="0" baseline="0" noProof="0" dirty="0" err="1" smtClean="0">
                <a:ln>
                  <a:noFill/>
                </a:ln>
                <a:solidFill>
                  <a:prstClr val="black"/>
                </a:solidFill>
                <a:effectLst/>
                <a:uLnTx/>
                <a:uFillTx/>
                <a:latin typeface="Times New Roman" panose="02020603050405020304" pitchFamily="18" charset="0"/>
                <a:ea typeface="SimSun" panose="02010600030101010101" pitchFamily="2" charset="-122"/>
                <a:cs typeface="+mn-cs"/>
              </a:rPr>
              <a:t>những</a:t>
            </a:r>
            <a:r>
              <a:rPr kumimoji="0" lang="en-US" sz="1800" b="1" i="0" u="none" strike="noStrike" kern="100" cap="none" spc="0" normalizeH="0" baseline="0" noProof="0" dirty="0" smtClean="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en-US" sz="1800" b="1" i="0" u="none" strike="noStrike" kern="100" cap="none" spc="0" normalizeH="0" baseline="0" noProof="0" dirty="0" err="1" smtClean="0">
                <a:ln>
                  <a:noFill/>
                </a:ln>
                <a:solidFill>
                  <a:prstClr val="black"/>
                </a:solidFill>
                <a:effectLst/>
                <a:uLnTx/>
                <a:uFillTx/>
                <a:latin typeface="Times New Roman" panose="02020603050405020304" pitchFamily="18" charset="0"/>
                <a:ea typeface="SimSun" panose="02010600030101010101" pitchFamily="2" charset="-122"/>
                <a:cs typeface="+mn-cs"/>
              </a:rPr>
              <a:t>phẩm</a:t>
            </a:r>
            <a:r>
              <a:rPr kumimoji="0" lang="en-US" sz="1800" b="1" i="0" u="none" strike="noStrike" kern="100" cap="none" spc="0" normalizeH="0" baseline="0" noProof="0" dirty="0" smtClean="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en-US" sz="1800" b="1" i="0" u="none" strike="noStrike" kern="100" cap="none" spc="0" normalizeH="0" baseline="0" noProof="0" dirty="0" err="1" smtClean="0">
                <a:ln>
                  <a:noFill/>
                </a:ln>
                <a:solidFill>
                  <a:prstClr val="black"/>
                </a:solidFill>
                <a:effectLst/>
                <a:uLnTx/>
                <a:uFillTx/>
                <a:latin typeface="Times New Roman" panose="02020603050405020304" pitchFamily="18" charset="0"/>
                <a:ea typeface="SimSun" panose="02010600030101010101" pitchFamily="2" charset="-122"/>
                <a:cs typeface="+mn-cs"/>
              </a:rPr>
              <a:t>chất</a:t>
            </a:r>
            <a:r>
              <a:rPr kumimoji="0" lang="en-US" sz="1800" b="1" i="0" u="none" strike="noStrike" kern="100" cap="none" spc="0" normalizeH="0" baseline="0" noProof="0" dirty="0" smtClean="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en-US" sz="1800" b="1" i="0" u="none" strike="noStrike" kern="100" cap="none" spc="0" normalizeH="0" baseline="0" noProof="0" dirty="0" err="1" smtClean="0">
                <a:ln>
                  <a:noFill/>
                </a:ln>
                <a:solidFill>
                  <a:prstClr val="black"/>
                </a:solidFill>
                <a:effectLst/>
                <a:uLnTx/>
                <a:uFillTx/>
                <a:latin typeface="Times New Roman" panose="02020603050405020304" pitchFamily="18" charset="0"/>
                <a:ea typeface="SimSun" panose="02010600030101010101" pitchFamily="2" charset="-122"/>
                <a:cs typeface="+mn-cs"/>
              </a:rPr>
              <a:t>tốt</a:t>
            </a:r>
            <a:r>
              <a:rPr kumimoji="0" lang="en-US" sz="1800" b="1" i="0" u="none" strike="noStrike" kern="100" cap="none" spc="0" normalizeH="0" baseline="0" noProof="0" dirty="0" smtClean="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en-US" sz="1800" b="1" i="0" u="none" strike="noStrike" kern="100" cap="none" spc="0" normalizeH="0" baseline="0" noProof="0" dirty="0" err="1" smtClean="0">
                <a:ln>
                  <a:noFill/>
                </a:ln>
                <a:solidFill>
                  <a:prstClr val="black"/>
                </a:solidFill>
                <a:effectLst/>
                <a:uLnTx/>
                <a:uFillTx/>
                <a:latin typeface="Times New Roman" panose="02020603050405020304" pitchFamily="18" charset="0"/>
                <a:ea typeface="SimSun" panose="02010600030101010101" pitchFamily="2" charset="-122"/>
                <a:cs typeface="+mn-cs"/>
              </a:rPr>
              <a:t>đẹp</a:t>
            </a:r>
            <a:r>
              <a:rPr kumimoji="0" lang="en-US" sz="1800" b="1" i="0" u="none" strike="noStrike" kern="100" cap="none" spc="0" normalizeH="0" baseline="0" noProof="0" dirty="0" smtClean="0">
                <a:ln>
                  <a:noFill/>
                </a:ln>
                <a:solidFill>
                  <a:prstClr val="black"/>
                </a:solidFill>
                <a:effectLst/>
                <a:uLnTx/>
                <a:uFillTx/>
                <a:latin typeface="Times New Roman" panose="02020603050405020304" pitchFamily="18" charset="0"/>
                <a:ea typeface="SimSun" panose="02010600030101010101" pitchFamily="2" charset="-122"/>
                <a:cs typeface="+mn-cs"/>
              </a:rPr>
              <a:t> </a:t>
            </a:r>
            <a:r>
              <a:rPr kumimoji="0" lang="en-US" sz="1800" b="1" i="0" u="none" strike="noStrike" kern="100" cap="none" spc="0" normalizeH="0" baseline="0" noProof="0" dirty="0" err="1" smtClean="0">
                <a:ln>
                  <a:noFill/>
                </a:ln>
                <a:solidFill>
                  <a:prstClr val="black"/>
                </a:solidFill>
                <a:effectLst/>
                <a:uLnTx/>
                <a:uFillTx/>
                <a:latin typeface="Times New Roman" panose="02020603050405020304" pitchFamily="18" charset="0"/>
                <a:ea typeface="SimSun" panose="02010600030101010101" pitchFamily="2" charset="-122"/>
                <a:cs typeface="+mn-cs"/>
              </a:rPr>
              <a:t>nào</a:t>
            </a:r>
            <a:r>
              <a:rPr kumimoji="0" lang="en-US" sz="1800" b="1" i="0" u="none" strike="noStrike" kern="100" cap="none" spc="0" normalizeH="0" baseline="0" noProof="0" dirty="0" smtClean="0">
                <a:ln>
                  <a:noFill/>
                </a:ln>
                <a:solidFill>
                  <a:prstClr val="black"/>
                </a:solidFill>
                <a:effectLst/>
                <a:uLnTx/>
                <a:uFillTx/>
                <a:latin typeface="Times New Roman" panose="02020603050405020304" pitchFamily="18" charset="0"/>
                <a:ea typeface="SimSun" panose="02010600030101010101" pitchFamily="2" charset="-122"/>
                <a:cs typeface="+mn-cs"/>
              </a:rPr>
              <a:t>?</a:t>
            </a:r>
          </a:p>
          <a:p>
            <a:pPr marL="0" marR="0" lvl="0" indent="0" algn="just" defTabSz="914400" rtl="0" eaLnBrk="0" fontAlgn="base" latinLnBrk="0" hangingPunct="0">
              <a:lnSpc>
                <a:spcPct val="115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0" name="TextBox 9"/>
          <p:cNvSpPr txBox="1"/>
          <p:nvPr/>
        </p:nvSpPr>
        <p:spPr>
          <a:xfrm>
            <a:off x="1869498" y="1981200"/>
            <a:ext cx="7239000" cy="353943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sz="2800" i="1" dirty="0">
                <a:solidFill>
                  <a:srgbClr val="C00000"/>
                </a:solidFill>
              </a:rPr>
              <a:t>C</a:t>
            </a:r>
            <a:r>
              <a:rPr lang="vi-VN" sz="2800" i="1" dirty="0">
                <a:solidFill>
                  <a:srgbClr val="C00000"/>
                </a:solidFill>
              </a:rPr>
              <a:t>hum tương mẹ đã đậy rồi</a:t>
            </a:r>
            <a:endParaRPr lang="vi-VN" sz="2800" dirty="0">
              <a:solidFill>
                <a:srgbClr val="C00000"/>
              </a:solidFill>
            </a:endParaRPr>
          </a:p>
          <a:p>
            <a:pPr algn="ctr"/>
            <a:r>
              <a:rPr lang="en-US" sz="2800" i="1" dirty="0">
                <a:solidFill>
                  <a:srgbClr val="C00000"/>
                </a:solidFill>
              </a:rPr>
              <a:t>N</a:t>
            </a:r>
            <a:r>
              <a:rPr lang="vi-VN" sz="2800" i="1" dirty="0">
                <a:solidFill>
                  <a:srgbClr val="C00000"/>
                </a:solidFill>
              </a:rPr>
              <a:t>ón mê xưa đứng nay ngồi dầm mưa</a:t>
            </a:r>
            <a:endParaRPr lang="vi-VN" sz="2800" dirty="0">
              <a:solidFill>
                <a:srgbClr val="C00000"/>
              </a:solidFill>
            </a:endParaRPr>
          </a:p>
          <a:p>
            <a:pPr algn="ctr"/>
            <a:r>
              <a:rPr lang="en-US" sz="2800" i="1" dirty="0">
                <a:solidFill>
                  <a:srgbClr val="C00000"/>
                </a:solidFill>
              </a:rPr>
              <a:t>Á</a:t>
            </a:r>
            <a:r>
              <a:rPr lang="vi-VN" sz="2800" i="1" dirty="0">
                <a:solidFill>
                  <a:srgbClr val="C00000"/>
                </a:solidFill>
              </a:rPr>
              <a:t>o tơi qua buổi cày bừa</a:t>
            </a:r>
            <a:endParaRPr lang="vi-VN" sz="2800" dirty="0">
              <a:solidFill>
                <a:srgbClr val="C00000"/>
              </a:solidFill>
            </a:endParaRPr>
          </a:p>
          <a:p>
            <a:pPr algn="ctr"/>
            <a:r>
              <a:rPr lang="en-US" sz="2800" i="1" dirty="0">
                <a:solidFill>
                  <a:srgbClr val="C00000"/>
                </a:solidFill>
              </a:rPr>
              <a:t>G</a:t>
            </a:r>
            <a:r>
              <a:rPr lang="vi-VN" sz="2800" i="1" dirty="0">
                <a:solidFill>
                  <a:srgbClr val="C00000"/>
                </a:solidFill>
              </a:rPr>
              <a:t>iờ còn lủn củn khoác hờ người rơm.</a:t>
            </a:r>
            <a:endParaRPr lang="vi-VN" sz="2800" dirty="0">
              <a:solidFill>
                <a:srgbClr val="C00000"/>
              </a:solidFill>
            </a:endParaRPr>
          </a:p>
          <a:p>
            <a:pPr algn="ctr"/>
            <a:r>
              <a:rPr lang="vi-VN" sz="2800" dirty="0">
                <a:solidFill>
                  <a:srgbClr val="C00000"/>
                </a:solidFill>
              </a:rPr>
              <a:t> </a:t>
            </a:r>
            <a:r>
              <a:rPr lang="vi-VN" sz="2800" i="1" dirty="0">
                <a:solidFill>
                  <a:srgbClr val="C00000"/>
                </a:solidFill>
              </a:rPr>
              <a:t>Đàn gà mới nở vàng ươm</a:t>
            </a:r>
            <a:endParaRPr lang="vi-VN" sz="2800" dirty="0">
              <a:solidFill>
                <a:srgbClr val="C00000"/>
              </a:solidFill>
            </a:endParaRPr>
          </a:p>
          <a:p>
            <a:pPr algn="ctr"/>
            <a:r>
              <a:rPr lang="en-US" sz="2800" i="1" dirty="0">
                <a:solidFill>
                  <a:srgbClr val="C00000"/>
                </a:solidFill>
              </a:rPr>
              <a:t>V</a:t>
            </a:r>
            <a:r>
              <a:rPr lang="vi-VN" sz="2800" i="1" dirty="0">
                <a:solidFill>
                  <a:srgbClr val="C00000"/>
                </a:solidFill>
              </a:rPr>
              <a:t>ào ra quanh một cái nơm hỏng vành</a:t>
            </a:r>
            <a:endParaRPr lang="vi-VN" sz="2800" dirty="0">
              <a:solidFill>
                <a:srgbClr val="C00000"/>
              </a:solidFill>
            </a:endParaRPr>
          </a:p>
          <a:p>
            <a:pPr algn="ctr"/>
            <a:r>
              <a:rPr lang="en-US" sz="2800" i="1" dirty="0">
                <a:solidFill>
                  <a:srgbClr val="C00000"/>
                </a:solidFill>
              </a:rPr>
              <a:t>B</a:t>
            </a:r>
            <a:r>
              <a:rPr lang="vi-VN" sz="2800" i="1" dirty="0">
                <a:solidFill>
                  <a:srgbClr val="C00000"/>
                </a:solidFill>
              </a:rPr>
              <a:t>ất ngờ rụng ở trên cành</a:t>
            </a:r>
            <a:endParaRPr lang="vi-VN" sz="2800" dirty="0">
              <a:solidFill>
                <a:srgbClr val="C00000"/>
              </a:solidFill>
            </a:endParaRPr>
          </a:p>
          <a:p>
            <a:pPr algn="ctr"/>
            <a:r>
              <a:rPr lang="en-US" sz="2800" i="1" dirty="0">
                <a:solidFill>
                  <a:srgbClr val="C00000"/>
                </a:solidFill>
              </a:rPr>
              <a:t>T</a:t>
            </a:r>
            <a:r>
              <a:rPr lang="vi-VN" sz="2800" i="1" dirty="0">
                <a:solidFill>
                  <a:srgbClr val="C00000"/>
                </a:solidFill>
              </a:rPr>
              <a:t>rái na cuối vụ mẹ dành phần con.</a:t>
            </a:r>
            <a:endParaRPr lang="vi-VN" sz="2800" dirty="0">
              <a:solidFill>
                <a:srgbClr val="C00000"/>
              </a:solidFill>
            </a:endParaRPr>
          </a:p>
        </p:txBody>
      </p:sp>
      <p:sp>
        <p:nvSpPr>
          <p:cNvPr id="11" name="TextBox 10"/>
          <p:cNvSpPr txBox="1"/>
          <p:nvPr/>
        </p:nvSpPr>
        <p:spPr>
          <a:xfrm>
            <a:off x="133350" y="152400"/>
            <a:ext cx="7258050" cy="58477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en-US" sz="3200" b="1" dirty="0" smtClean="0"/>
              <a:t>KHỔ THƠ 2, 3. </a:t>
            </a:r>
            <a:r>
              <a:rPr lang="en-US" sz="3200" b="1" dirty="0" err="1" smtClean="0"/>
              <a:t>Hình</a:t>
            </a:r>
            <a:r>
              <a:rPr lang="en-US" sz="3200" b="1" dirty="0" smtClean="0"/>
              <a:t> </a:t>
            </a:r>
            <a:r>
              <a:rPr lang="en-US" sz="3200" b="1" dirty="0" err="1" smtClean="0"/>
              <a:t>ảnh</a:t>
            </a:r>
            <a:r>
              <a:rPr lang="en-US" sz="3200" b="1" dirty="0" smtClean="0"/>
              <a:t> </a:t>
            </a:r>
            <a:r>
              <a:rPr lang="en-US" sz="3200" b="1" dirty="0" err="1" smtClean="0"/>
              <a:t>mẹ</a:t>
            </a:r>
            <a:r>
              <a:rPr lang="en-US" sz="3200" b="1" dirty="0" smtClean="0"/>
              <a:t>. </a:t>
            </a:r>
          </a:p>
        </p:txBody>
      </p:sp>
    </p:spTree>
    <p:extLst>
      <p:ext uri="{BB962C8B-B14F-4D97-AF65-F5344CB8AC3E}">
        <p14:creationId xmlns:p14="http://schemas.microsoft.com/office/powerpoint/2010/main" xmlns="" val="2655157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xit" presetSubtype="0" fill="hold" grpId="1" nodeType="clickEffect">
                                  <p:stCondLst>
                                    <p:cond delay="0"/>
                                  </p:stCondLst>
                                  <p:childTnLst>
                                    <p:animEffect transition="out" filter="fade">
                                      <p:cBhvr>
                                        <p:cTn id="13" dur="1000"/>
                                        <p:tgtEl>
                                          <p:spTgt spid="10"/>
                                        </p:tgtEl>
                                      </p:cBhvr>
                                    </p:animEffect>
                                    <p:anim calcmode="lin" valueType="num">
                                      <p:cBhvr>
                                        <p:cTn id="14" dur="1000"/>
                                        <p:tgtEl>
                                          <p:spTgt spid="10"/>
                                        </p:tgtEl>
                                        <p:attrNameLst>
                                          <p:attrName>ppt_x</p:attrName>
                                        </p:attrNameLst>
                                      </p:cBhvr>
                                      <p:tavLst>
                                        <p:tav tm="0">
                                          <p:val>
                                            <p:strVal val="ppt_x"/>
                                          </p:val>
                                        </p:tav>
                                        <p:tav tm="100000">
                                          <p:val>
                                            <p:strVal val="ppt_x"/>
                                          </p:val>
                                        </p:tav>
                                      </p:tavLst>
                                    </p:anim>
                                    <p:anim calcmode="lin" valueType="num">
                                      <p:cBhvr>
                                        <p:cTn id="15" dur="1000"/>
                                        <p:tgtEl>
                                          <p:spTgt spid="10"/>
                                        </p:tgtEl>
                                        <p:attrNameLst>
                                          <p:attrName>ppt_y</p:attrName>
                                        </p:attrNameLst>
                                      </p:cBhvr>
                                      <p:tavLst>
                                        <p:tav tm="0">
                                          <p:val>
                                            <p:strVal val="ppt_y"/>
                                          </p:val>
                                        </p:tav>
                                        <p:tav tm="100000">
                                          <p:val>
                                            <p:strVal val="ppt_y+.1"/>
                                          </p:val>
                                        </p:tav>
                                      </p:tavLst>
                                    </p:anim>
                                    <p:set>
                                      <p:cBhvr>
                                        <p:cTn id="16" dur="1" fill="hold">
                                          <p:stCondLst>
                                            <p:cond delay="999"/>
                                          </p:stCondLst>
                                        </p:cTn>
                                        <p:tgtEl>
                                          <p:spTgt spid="10"/>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098"/>
                                        </p:tgtEl>
                                        <p:attrNameLst>
                                          <p:attrName>style.visibility</p:attrName>
                                        </p:attrNameLst>
                                      </p:cBhvr>
                                      <p:to>
                                        <p:strVal val="visible"/>
                                      </p:to>
                                    </p:set>
                                    <p:animEffect transition="in" filter="fade">
                                      <p:cBhvr>
                                        <p:cTn id="21" dur="1000"/>
                                        <p:tgtEl>
                                          <p:spTgt spid="4098"/>
                                        </p:tgtEl>
                                      </p:cBhvr>
                                    </p:animEffect>
                                    <p:anim calcmode="lin" valueType="num">
                                      <p:cBhvr>
                                        <p:cTn id="22" dur="1000" fill="hold"/>
                                        <p:tgtEl>
                                          <p:spTgt spid="4098"/>
                                        </p:tgtEl>
                                        <p:attrNameLst>
                                          <p:attrName>ppt_x</p:attrName>
                                        </p:attrNameLst>
                                      </p:cBhvr>
                                      <p:tavLst>
                                        <p:tav tm="0">
                                          <p:val>
                                            <p:strVal val="#ppt_x"/>
                                          </p:val>
                                        </p:tav>
                                        <p:tav tm="100000">
                                          <p:val>
                                            <p:strVal val="#ppt_x"/>
                                          </p:val>
                                        </p:tav>
                                      </p:tavLst>
                                    </p:anim>
                                    <p:anim calcmode="lin" valueType="num">
                                      <p:cBhvr>
                                        <p:cTn id="23" dur="1000" fill="hold"/>
                                        <p:tgtEl>
                                          <p:spTgt spid="4098"/>
                                        </p:tgtEl>
                                        <p:attrNameLst>
                                          <p:attrName>ppt_y</p:attrName>
                                        </p:attrNameLst>
                                      </p:cBhvr>
                                      <p:tavLst>
                                        <p:tav tm="0">
                                          <p:val>
                                            <p:strVal val="#ppt_y+.1"/>
                                          </p:val>
                                        </p:tav>
                                        <p:tav tm="100000">
                                          <p:val>
                                            <p:strVal val="#ppt_y"/>
                                          </p:val>
                                        </p:tav>
                                      </p:tavLst>
                                    </p:anim>
                                  </p:childTnLst>
                                </p:cTn>
                              </p:par>
                              <p:par>
                                <p:cTn id="24" presetID="12" presetClass="entr" presetSubtype="4"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1000"/>
                                        <p:tgtEl>
                                          <p:spTgt spid="7"/>
                                        </p:tgtEl>
                                        <p:attrNameLst>
                                          <p:attrName>ppt_y</p:attrName>
                                        </p:attrNameLst>
                                      </p:cBhvr>
                                      <p:tavLst>
                                        <p:tav tm="0">
                                          <p:val>
                                            <p:strVal val="#ppt_y+#ppt_h*1.125000"/>
                                          </p:val>
                                        </p:tav>
                                        <p:tav tm="100000">
                                          <p:val>
                                            <p:strVal val="#ppt_y"/>
                                          </p:val>
                                        </p:tav>
                                      </p:tavLst>
                                    </p:anim>
                                    <p:animEffect transition="in" filter="wipe(up)">
                                      <p:cBhvr>
                                        <p:cTn id="27" dur="10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1000"/>
                                        <p:tgtEl>
                                          <p:spTgt spid="9"/>
                                        </p:tgtEl>
                                      </p:cBhvr>
                                    </p:animEffect>
                                    <p:anim calcmode="lin" valueType="num">
                                      <p:cBhvr>
                                        <p:cTn id="33" dur="1000" fill="hold"/>
                                        <p:tgtEl>
                                          <p:spTgt spid="9"/>
                                        </p:tgtEl>
                                        <p:attrNameLst>
                                          <p:attrName>ppt_x</p:attrName>
                                        </p:attrNameLst>
                                      </p:cBhvr>
                                      <p:tavLst>
                                        <p:tav tm="0">
                                          <p:val>
                                            <p:strVal val="#ppt_x"/>
                                          </p:val>
                                        </p:tav>
                                        <p:tav tm="100000">
                                          <p:val>
                                            <p:strVal val="#ppt_x"/>
                                          </p:val>
                                        </p:tav>
                                      </p:tavLst>
                                    </p:anim>
                                    <p:anim calcmode="lin" valueType="num">
                                      <p:cBhvr>
                                        <p:cTn id="3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P spid="10" grpId="0" animBg="1"/>
      <p:bldP spid="10"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61"/>
          <p:cNvPicPr>
            <a:picLocks noChangeAspect="1"/>
          </p:cNvPicPr>
          <p:nvPr/>
        </p:nvPicPr>
        <p:blipFill>
          <a:blip r:embed="rId3">
            <a:lum bright="70000" contrast="-70000"/>
          </a:blip>
          <a:srcRect b="17171"/>
          <a:stretch>
            <a:fillRect/>
          </a:stretch>
        </p:blipFill>
        <p:spPr bwMode="auto">
          <a:xfrm>
            <a:off x="0" y="-30163"/>
            <a:ext cx="9144000" cy="7573963"/>
          </a:xfrm>
          <a:prstGeom prst="rect">
            <a:avLst/>
          </a:prstGeom>
          <a:noFill/>
          <a:ln w="9525">
            <a:noFill/>
            <a:miter lim="800000"/>
            <a:headEnd/>
            <a:tailEnd/>
          </a:ln>
        </p:spPr>
      </p:pic>
      <p:sp>
        <p:nvSpPr>
          <p:cNvPr id="63" name="Round Diagonal Corner Rectangle 62"/>
          <p:cNvSpPr/>
          <p:nvPr/>
        </p:nvSpPr>
        <p:spPr>
          <a:xfrm>
            <a:off x="0" y="0"/>
            <a:ext cx="9144000" cy="7359650"/>
          </a:xfrm>
          <a:prstGeom prst="round2DiagRect">
            <a:avLst>
              <a:gd name="adj1" fmla="val 0"/>
              <a:gd name="adj2" fmla="val 0"/>
            </a:avLst>
          </a:prstGeom>
          <a:solidFill>
            <a:schemeClr val="accent4">
              <a:lumMod val="40000"/>
              <a:lumOff val="60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42" name="图片 41" descr="未标题-1"/>
          <p:cNvPicPr>
            <a:picLocks noChangeAspect="1" noChangeArrowheads="1"/>
          </p:cNvPicPr>
          <p:nvPr/>
        </p:nvPicPr>
        <p:blipFill>
          <a:blip r:embed="rId4"/>
          <a:srcRect/>
          <a:stretch>
            <a:fillRect/>
          </a:stretch>
        </p:blipFill>
        <p:spPr bwMode="auto">
          <a:xfrm>
            <a:off x="0" y="5808664"/>
            <a:ext cx="9178529" cy="1550987"/>
          </a:xfrm>
          <a:prstGeom prst="rect">
            <a:avLst/>
          </a:prstGeom>
          <a:noFill/>
          <a:ln w="9525">
            <a:noFill/>
            <a:miter lim="800000"/>
            <a:headEnd/>
            <a:tailEnd/>
          </a:ln>
        </p:spPr>
      </p:pic>
      <p:grpSp>
        <p:nvGrpSpPr>
          <p:cNvPr id="2" name="Group 59"/>
          <p:cNvGrpSpPr>
            <a:grpSpLocks/>
          </p:cNvGrpSpPr>
          <p:nvPr/>
        </p:nvGrpSpPr>
        <p:grpSpPr bwMode="auto">
          <a:xfrm>
            <a:off x="0" y="0"/>
            <a:ext cx="9144000" cy="6465888"/>
            <a:chOff x="0" y="0"/>
            <a:chExt cx="12192000" cy="6466114"/>
          </a:xfrm>
        </p:grpSpPr>
        <p:cxnSp>
          <p:nvCxnSpPr>
            <p:cNvPr id="7" name="Straight Connector 6"/>
            <p:cNvCxnSpPr/>
            <p:nvPr/>
          </p:nvCxnSpPr>
          <p:spPr>
            <a:xfrm>
              <a:off x="6054725" y="0"/>
              <a:ext cx="6137275" cy="1398637"/>
            </a:xfrm>
            <a:prstGeom prst="line">
              <a:avLst/>
            </a:prstGeom>
            <a:ln w="117475" cmpd="thinThick"/>
          </p:spPr>
          <p:style>
            <a:lnRef idx="3">
              <a:schemeClr val="accent2"/>
            </a:lnRef>
            <a:fillRef idx="0">
              <a:schemeClr val="accent2"/>
            </a:fillRef>
            <a:effectRef idx="2">
              <a:schemeClr val="accent2"/>
            </a:effectRef>
            <a:fontRef idx="minor">
              <a:schemeClr val="tx1"/>
            </a:fontRef>
          </p:style>
        </p:cxnSp>
        <p:cxnSp>
          <p:nvCxnSpPr>
            <p:cNvPr id="30" name="Straight Connector 29"/>
            <p:cNvCxnSpPr/>
            <p:nvPr/>
          </p:nvCxnSpPr>
          <p:spPr>
            <a:xfrm flipH="1">
              <a:off x="0" y="0"/>
              <a:ext cx="6054725" cy="1398637"/>
            </a:xfrm>
            <a:prstGeom prst="line">
              <a:avLst/>
            </a:prstGeom>
            <a:ln w="117475" cmpd="thinThick"/>
          </p:spPr>
          <p:style>
            <a:lnRef idx="3">
              <a:schemeClr val="accent2"/>
            </a:lnRef>
            <a:fillRef idx="0">
              <a:schemeClr val="accent2"/>
            </a:fillRef>
            <a:effectRef idx="2">
              <a:schemeClr val="accent2"/>
            </a:effectRef>
            <a:fontRef idx="minor">
              <a:schemeClr val="tx1"/>
            </a:fontRef>
          </p:style>
        </p:cxnSp>
        <p:cxnSp>
          <p:nvCxnSpPr>
            <p:cNvPr id="38" name="Straight Connector 37"/>
            <p:cNvCxnSpPr/>
            <p:nvPr/>
          </p:nvCxnSpPr>
          <p:spPr>
            <a:xfrm>
              <a:off x="669925" y="1327196"/>
              <a:ext cx="0" cy="5138918"/>
            </a:xfrm>
            <a:prstGeom prst="line">
              <a:avLst/>
            </a:prstGeom>
            <a:ln w="28575">
              <a:solidFill>
                <a:srgbClr val="FEA764"/>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11441113" y="1327196"/>
              <a:ext cx="0" cy="5138918"/>
            </a:xfrm>
            <a:prstGeom prst="line">
              <a:avLst/>
            </a:prstGeom>
            <a:ln w="28575">
              <a:solidFill>
                <a:srgbClr val="FEA764"/>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flipH="1">
              <a:off x="669925" y="6466114"/>
              <a:ext cx="10771188" cy="0"/>
            </a:xfrm>
            <a:prstGeom prst="line">
              <a:avLst/>
            </a:prstGeom>
            <a:ln w="28575">
              <a:solidFill>
                <a:srgbClr val="FEA764"/>
              </a:solidFill>
            </a:ln>
          </p:spPr>
          <p:style>
            <a:lnRef idx="1">
              <a:schemeClr val="accent1"/>
            </a:lnRef>
            <a:fillRef idx="0">
              <a:schemeClr val="accent1"/>
            </a:fillRef>
            <a:effectRef idx="0">
              <a:schemeClr val="accent1"/>
            </a:effectRef>
            <a:fontRef idx="minor">
              <a:schemeClr val="tx1"/>
            </a:fontRef>
          </p:style>
        </p:cxnSp>
      </p:grpSp>
      <p:sp>
        <p:nvSpPr>
          <p:cNvPr id="47" name="Rectangle 46"/>
          <p:cNvSpPr>
            <a:spLocks noChangeArrowheads="1"/>
          </p:cNvSpPr>
          <p:nvPr/>
        </p:nvSpPr>
        <p:spPr bwMode="auto">
          <a:xfrm>
            <a:off x="2880122" y="1570038"/>
            <a:ext cx="5700713" cy="6186309"/>
          </a:xfrm>
          <a:prstGeom prst="rect">
            <a:avLst/>
          </a:prstGeom>
          <a:noFill/>
          <a:ln w="9525">
            <a:noFill/>
            <a:miter lim="800000"/>
            <a:headEnd/>
            <a:tailEnd/>
          </a:ln>
        </p:spPr>
        <p:txBody>
          <a:bodyPr>
            <a:spAutoFit/>
          </a:bodyPr>
          <a:lstStyle/>
          <a:p>
            <a:r>
              <a:rPr lang="vi-VN" altLang="en-US" sz="2200">
                <a:latin typeface="Times New Roman" pitchFamily="18" charset="0"/>
                <a:ea typeface="Roboto" pitchFamily="2" charset="0"/>
                <a:cs typeface="Times New Roman" pitchFamily="18" charset="0"/>
              </a:rPr>
              <a:t>→ </a:t>
            </a:r>
            <a:r>
              <a:rPr lang="en-US" altLang="en-US" sz="2200">
                <a:latin typeface="Times New Roman" pitchFamily="18" charset="0"/>
                <a:ea typeface="Roboto" pitchFamily="2" charset="0"/>
                <a:cs typeface="Times New Roman" pitchFamily="18" charset="0"/>
              </a:rPr>
              <a:t>Các sự vật quen thuộc, đời thường, gần gũi, gắn liền với mẹ hàng ngày.</a:t>
            </a:r>
          </a:p>
          <a:p>
            <a:r>
              <a:rPr lang="vi-VN" altLang="en-US" sz="2200">
                <a:latin typeface="Times New Roman" pitchFamily="18" charset="0"/>
                <a:ea typeface="Roboto" pitchFamily="2" charset="0"/>
                <a:cs typeface="Times New Roman" pitchFamily="18" charset="0"/>
              </a:rPr>
              <a:t>→ </a:t>
            </a:r>
            <a:r>
              <a:rPr lang="en-US" altLang="en-US" sz="2200">
                <a:latin typeface="Times New Roman" pitchFamily="18" charset="0"/>
                <a:ea typeface="Roboto" pitchFamily="2" charset="0"/>
                <a:cs typeface="Times New Roman" pitchFamily="18" charset="0"/>
              </a:rPr>
              <a:t>Thậm chí nhiều</a:t>
            </a:r>
            <a:r>
              <a:rPr lang="vi-VN" altLang="en-US" sz="2200">
                <a:latin typeface="Times New Roman" pitchFamily="18" charset="0"/>
                <a:ea typeface="Roboto" pitchFamily="2" charset="0"/>
                <a:cs typeface="Times New Roman" pitchFamily="18" charset="0"/>
              </a:rPr>
              <a:t> sự vật </a:t>
            </a:r>
            <a:r>
              <a:rPr lang="en-US" altLang="en-US" sz="2200">
                <a:latin typeface="Times New Roman" pitchFamily="18" charset="0"/>
                <a:ea typeface="Roboto" pitchFamily="2" charset="0"/>
                <a:cs typeface="Times New Roman" pitchFamily="18" charset="0"/>
              </a:rPr>
              <a:t>còn có</a:t>
            </a:r>
            <a:r>
              <a:rPr lang="vi-VN" altLang="en-US" sz="2200">
                <a:latin typeface="Times New Roman" pitchFamily="18" charset="0"/>
                <a:ea typeface="Roboto" pitchFamily="2" charset="0"/>
                <a:cs typeface="Times New Roman" pitchFamily="18" charset="0"/>
              </a:rPr>
              <a:t> vẻ cũ kĩ, xấu xí, không trọn vẹn.</a:t>
            </a:r>
            <a:endParaRPr lang="en-US" altLang="en-US" sz="2200">
              <a:latin typeface="Times New Roman" pitchFamily="18" charset="0"/>
              <a:ea typeface="Roboto" pitchFamily="2" charset="0"/>
              <a:cs typeface="Times New Roman" pitchFamily="18" charset="0"/>
            </a:endParaRPr>
          </a:p>
          <a:p>
            <a:r>
              <a:rPr lang="fr-FR" altLang="en-US" sz="2200">
                <a:latin typeface="Times New Roman" pitchFamily="18" charset="0"/>
                <a:ea typeface="Roboto" pitchFamily="2" charset="0"/>
                <a:cs typeface="Times New Roman" pitchFamily="18" charset="0"/>
              </a:rPr>
              <a:t>- </a:t>
            </a:r>
            <a:r>
              <a:rPr lang="vi-VN" altLang="en-US" sz="2200">
                <a:latin typeface="Times New Roman" pitchFamily="18" charset="0"/>
                <a:ea typeface="Roboto" pitchFamily="2" charset="0"/>
                <a:cs typeface="Times New Roman" pitchFamily="18" charset="0"/>
              </a:rPr>
              <a:t>Nghệ thuật:</a:t>
            </a:r>
            <a:endParaRPr lang="en-US" altLang="en-US" sz="2200">
              <a:latin typeface="Times New Roman" pitchFamily="18" charset="0"/>
              <a:ea typeface="Roboto" pitchFamily="2" charset="0"/>
              <a:cs typeface="Times New Roman" pitchFamily="18" charset="0"/>
            </a:endParaRPr>
          </a:p>
          <a:p>
            <a:r>
              <a:rPr lang="vi-VN" altLang="en-US" sz="2200">
                <a:latin typeface="Times New Roman" pitchFamily="18" charset="0"/>
                <a:ea typeface="Roboto" pitchFamily="2" charset="0"/>
                <a:cs typeface="Times New Roman" pitchFamily="18" charset="0"/>
              </a:rPr>
              <a:t>+ Hình ảnh ẩn dụ </a:t>
            </a:r>
            <a:r>
              <a:rPr lang="vi-VN" altLang="en-US" sz="2200" i="1">
                <a:latin typeface="Times New Roman" pitchFamily="18" charset="0"/>
                <a:ea typeface="Roboto" pitchFamily="2" charset="0"/>
                <a:cs typeface="Times New Roman" pitchFamily="18" charset="0"/>
              </a:rPr>
              <a:t>"nón mê", "áo tơi"</a:t>
            </a:r>
            <a:r>
              <a:rPr lang="vi-VN" altLang="en-US" sz="2200">
                <a:latin typeface="Times New Roman" pitchFamily="18" charset="0"/>
                <a:ea typeface="Roboto" pitchFamily="2" charset="0"/>
                <a:cs typeface="Times New Roman" pitchFamily="18" charset="0"/>
              </a:rPr>
              <a:t> → gợi hình ảnh người mẹ</a:t>
            </a:r>
            <a:r>
              <a:rPr lang="en-US" altLang="en-US" sz="2200">
                <a:latin typeface="Times New Roman" pitchFamily="18" charset="0"/>
                <a:ea typeface="Roboto" pitchFamily="2" charset="0"/>
                <a:cs typeface="Times New Roman" pitchFamily="18" charset="0"/>
              </a:rPr>
              <a:t> lam lũ, tảo tần.</a:t>
            </a:r>
          </a:p>
          <a:p>
            <a:r>
              <a:rPr lang="vi-VN" altLang="en-US" sz="2200">
                <a:latin typeface="Times New Roman" pitchFamily="18" charset="0"/>
                <a:ea typeface="Roboto" pitchFamily="2" charset="0"/>
                <a:cs typeface="Times New Roman" pitchFamily="18" charset="0"/>
              </a:rPr>
              <a:t>+ Liệt kê: </a:t>
            </a:r>
            <a:r>
              <a:rPr lang="vi-VN" altLang="en-US" sz="2200" i="1">
                <a:latin typeface="Times New Roman" pitchFamily="18" charset="0"/>
                <a:ea typeface="Roboto" pitchFamily="2" charset="0"/>
                <a:cs typeface="Times New Roman" pitchFamily="18" charset="0"/>
              </a:rPr>
              <a:t>chum tương, nón mê, áo tơi,</a:t>
            </a:r>
            <a:r>
              <a:rPr lang="vi-VN" altLang="en-US" sz="2200">
                <a:latin typeface="Times New Roman" pitchFamily="18" charset="0"/>
                <a:ea typeface="Roboto" pitchFamily="2" charset="0"/>
                <a:cs typeface="Times New Roman" pitchFamily="18" charset="0"/>
              </a:rPr>
              <a:t>...</a:t>
            </a:r>
            <a:endParaRPr lang="en-US" altLang="en-US" sz="2200">
              <a:latin typeface="Times New Roman" pitchFamily="18" charset="0"/>
              <a:ea typeface="Roboto" pitchFamily="2" charset="0"/>
              <a:cs typeface="Times New Roman" pitchFamily="18" charset="0"/>
            </a:endParaRPr>
          </a:p>
          <a:p>
            <a:r>
              <a:rPr lang="en-US" altLang="en-US" sz="2200">
                <a:latin typeface="Times New Roman" pitchFamily="18" charset="0"/>
                <a:ea typeface="Roboto" pitchFamily="2" charset="0"/>
                <a:cs typeface="Times New Roman" pitchFamily="18" charset="0"/>
              </a:rPr>
              <a:t>+ Nhân hóa </a:t>
            </a:r>
            <a:r>
              <a:rPr lang="en-US" altLang="en-US" sz="2200" i="1">
                <a:latin typeface="Times New Roman" pitchFamily="18" charset="0"/>
                <a:ea typeface="Roboto" pitchFamily="2" charset="0"/>
                <a:cs typeface="Times New Roman" pitchFamily="18" charset="0"/>
              </a:rPr>
              <a:t>nón mê xưa đứng nay ngồi dầm mưa, áo tơi khoác hờ người rơm</a:t>
            </a:r>
            <a:r>
              <a:rPr lang="en-US" altLang="en-US" sz="2200">
                <a:latin typeface="Times New Roman" pitchFamily="18" charset="0"/>
                <a:ea typeface="Roboto" pitchFamily="2" charset="0"/>
                <a:cs typeface="Times New Roman" pitchFamily="18" charset="0"/>
              </a:rPr>
              <a:t>.</a:t>
            </a:r>
          </a:p>
          <a:p>
            <a:r>
              <a:rPr lang="en-US" altLang="en-US" sz="2200">
                <a:latin typeface="Times New Roman" pitchFamily="18" charset="0"/>
                <a:ea typeface="Roboto" pitchFamily="2" charset="0"/>
                <a:cs typeface="Times New Roman" pitchFamily="18" charset="0"/>
              </a:rPr>
              <a:t>- Qua đó ta thấy được:</a:t>
            </a:r>
          </a:p>
          <a:p>
            <a:r>
              <a:rPr lang="en-US" altLang="en-US" sz="2200">
                <a:latin typeface="Times New Roman" pitchFamily="18" charset="0"/>
                <a:ea typeface="Roboto" pitchFamily="2" charset="0"/>
                <a:cs typeface="Times New Roman" pitchFamily="18" charset="0"/>
              </a:rPr>
              <a:t>+ Mẹ rất chu đáo;</a:t>
            </a:r>
          </a:p>
          <a:p>
            <a:r>
              <a:rPr lang="en-US" altLang="en-US" sz="2200">
                <a:latin typeface="Times New Roman" pitchFamily="18" charset="0"/>
                <a:ea typeface="Roboto" pitchFamily="2" charset="0"/>
                <a:cs typeface="Times New Roman" pitchFamily="18" charset="0"/>
              </a:rPr>
              <a:t>+ Mẹ tiết kiệm, giản dị, vất vả, tảo tần nuôi con khôn lớn;</a:t>
            </a:r>
          </a:p>
          <a:p>
            <a:r>
              <a:rPr lang="en-US" altLang="en-US" sz="2200">
                <a:latin typeface="Times New Roman" pitchFamily="18" charset="0"/>
                <a:ea typeface="Roboto" pitchFamily="2" charset="0"/>
                <a:cs typeface="Times New Roman" pitchFamily="18" charset="0"/>
              </a:rPr>
              <a:t>+ Mẹ yêu thương con, dành tất cả những gì tốt đẹp cho con.</a:t>
            </a:r>
          </a:p>
          <a:p>
            <a:r>
              <a:rPr lang="vi-VN" altLang="en-US" sz="2200">
                <a:latin typeface="Times New Roman" pitchFamily="18" charset="0"/>
                <a:ea typeface="Roboto" pitchFamily="2" charset="0"/>
                <a:cs typeface="Times New Roman" pitchFamily="18" charset="0"/>
              </a:rPr>
              <a:t>➩ Người mẹ tần tảo, hi sinh </a:t>
            </a:r>
            <a:r>
              <a:rPr lang="en-US" altLang="en-US" sz="2200">
                <a:latin typeface="Times New Roman" pitchFamily="18" charset="0"/>
                <a:ea typeface="Roboto" pitchFamily="2" charset="0"/>
                <a:cs typeface="Times New Roman" pitchFamily="18" charset="0"/>
              </a:rPr>
              <a:t>cho con</a:t>
            </a:r>
            <a:r>
              <a:rPr lang="vi-VN" altLang="en-US" sz="2200">
                <a:latin typeface="Times New Roman" pitchFamily="18" charset="0"/>
                <a:ea typeface="Roboto" pitchFamily="2" charset="0"/>
                <a:cs typeface="Times New Roman" pitchFamily="18" charset="0"/>
              </a:rPr>
              <a:t> mà quên bản thân mình. </a:t>
            </a:r>
            <a:endParaRPr lang="en-US" altLang="en-US" sz="2200">
              <a:latin typeface="Times New Roman" pitchFamily="18" charset="0"/>
              <a:ea typeface="Roboto" pitchFamily="2" charset="0"/>
              <a:cs typeface="Times New Roman" pitchFamily="18" charset="0"/>
            </a:endParaRPr>
          </a:p>
        </p:txBody>
      </p:sp>
      <p:sp>
        <p:nvSpPr>
          <p:cNvPr id="54" name="Rectangle 66"/>
          <p:cNvSpPr>
            <a:spLocks noChangeArrowheads="1"/>
          </p:cNvSpPr>
          <p:nvPr/>
        </p:nvSpPr>
        <p:spPr bwMode="auto">
          <a:xfrm>
            <a:off x="577454" y="1751014"/>
            <a:ext cx="2561034" cy="26591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spAutoFit/>
          </a:bodyPr>
          <a:lstStyle/>
          <a:p>
            <a:pPr indent="463550" eaLnBrk="1" fontAlgn="auto" hangingPunct="1">
              <a:lnSpc>
                <a:spcPct val="120000"/>
              </a:lnSpc>
              <a:spcBef>
                <a:spcPts val="0"/>
              </a:spcBef>
              <a:spcAft>
                <a:spcPts val="0"/>
              </a:spcAft>
              <a:buFont typeface="Arial" panose="020B0604020202020204" pitchFamily="34" charset="0"/>
              <a:buNone/>
              <a:defRPr/>
            </a:pPr>
            <a:r>
              <a:rPr lang="en-US">
                <a:latin typeface="Dancing Script" pitchFamily="2" charset="0"/>
                <a:ea typeface="微软雅黑" panose="020B0503020204020204" charset="-122"/>
                <a:cs typeface="+mn-ea"/>
                <a:sym typeface="+mn-lt"/>
              </a:rPr>
              <a:t>Chum tương mẹ đã đậy rồi</a:t>
            </a:r>
          </a:p>
          <a:p>
            <a:pPr eaLnBrk="1" fontAlgn="auto" hangingPunct="1">
              <a:lnSpc>
                <a:spcPct val="120000"/>
              </a:lnSpc>
              <a:spcBef>
                <a:spcPts val="0"/>
              </a:spcBef>
              <a:spcAft>
                <a:spcPts val="0"/>
              </a:spcAft>
              <a:buFont typeface="Arial" panose="020B0604020202020204" pitchFamily="34" charset="0"/>
              <a:buNone/>
              <a:defRPr/>
            </a:pPr>
            <a:r>
              <a:rPr lang="en-US" altLang="zh-CN">
                <a:latin typeface="Dancing Script" pitchFamily="2" charset="0"/>
                <a:ea typeface="微软雅黑" panose="020B0503020204020204" charset="-122"/>
                <a:cs typeface="+mn-ea"/>
                <a:sym typeface="+mn-lt"/>
              </a:rPr>
              <a:t>Nón mê xưa đứng nay ngồi dầm mưa</a:t>
            </a:r>
          </a:p>
          <a:p>
            <a:pPr indent="463550" eaLnBrk="1" fontAlgn="auto" hangingPunct="1">
              <a:lnSpc>
                <a:spcPct val="120000"/>
              </a:lnSpc>
              <a:spcBef>
                <a:spcPts val="0"/>
              </a:spcBef>
              <a:spcAft>
                <a:spcPts val="0"/>
              </a:spcAft>
              <a:buFont typeface="Arial" panose="020B0604020202020204" pitchFamily="34" charset="0"/>
              <a:buNone/>
              <a:defRPr/>
            </a:pPr>
            <a:r>
              <a:rPr lang="en-US" altLang="zh-CN">
                <a:latin typeface="Dancing Script" pitchFamily="2" charset="0"/>
                <a:ea typeface="微软雅黑" panose="020B0503020204020204" charset="-122"/>
                <a:cs typeface="+mn-ea"/>
                <a:sym typeface="+mn-lt"/>
              </a:rPr>
              <a:t>Áo tơi qua buổi cày bừa</a:t>
            </a:r>
          </a:p>
          <a:p>
            <a:pPr eaLnBrk="1" fontAlgn="auto" hangingPunct="1">
              <a:lnSpc>
                <a:spcPct val="120000"/>
              </a:lnSpc>
              <a:spcBef>
                <a:spcPts val="0"/>
              </a:spcBef>
              <a:spcAft>
                <a:spcPts val="0"/>
              </a:spcAft>
              <a:buFont typeface="Arial" panose="020B0604020202020204" pitchFamily="34" charset="0"/>
              <a:buNone/>
              <a:defRPr/>
            </a:pPr>
            <a:r>
              <a:rPr lang="en-US" altLang="zh-CN">
                <a:latin typeface="Dancing Script" pitchFamily="2" charset="0"/>
                <a:ea typeface="微软雅黑" panose="020B0503020204020204" charset="-122"/>
                <a:cs typeface="+mn-ea"/>
                <a:sym typeface="+mn-lt"/>
              </a:rPr>
              <a:t>Giờ còn lủn củn khoác hờ người rơm</a:t>
            </a:r>
            <a:endParaRPr lang="zh-CN" altLang="en-US" dirty="0">
              <a:latin typeface="Dancing Script" pitchFamily="2" charset="0"/>
              <a:ea typeface="微软雅黑" panose="020B0503020204020204" charset="-122"/>
              <a:cs typeface="+mn-ea"/>
              <a:sym typeface="+mn-lt"/>
            </a:endParaRPr>
          </a:p>
        </p:txBody>
      </p:sp>
      <p:sp>
        <p:nvSpPr>
          <p:cNvPr id="55" name="Rectangle 66"/>
          <p:cNvSpPr>
            <a:spLocks noChangeArrowheads="1"/>
          </p:cNvSpPr>
          <p:nvPr/>
        </p:nvSpPr>
        <p:spPr bwMode="auto">
          <a:xfrm>
            <a:off x="577454" y="3452814"/>
            <a:ext cx="2561034" cy="26591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spAutoFit/>
          </a:bodyPr>
          <a:lstStyle/>
          <a:p>
            <a:pPr indent="463550" eaLnBrk="1" fontAlgn="auto" hangingPunct="1">
              <a:lnSpc>
                <a:spcPct val="120000"/>
              </a:lnSpc>
              <a:spcBef>
                <a:spcPts val="0"/>
              </a:spcBef>
              <a:spcAft>
                <a:spcPts val="0"/>
              </a:spcAft>
              <a:buFont typeface="Arial" panose="020B0604020202020204" pitchFamily="34" charset="0"/>
              <a:buNone/>
              <a:defRPr/>
            </a:pPr>
            <a:r>
              <a:rPr lang="en-US" altLang="zh-CN">
                <a:latin typeface="Dancing Script" pitchFamily="2" charset="0"/>
                <a:ea typeface="微软雅黑" panose="020B0503020204020204" charset="-122"/>
                <a:cs typeface="+mn-ea"/>
                <a:sym typeface="+mn-lt"/>
              </a:rPr>
              <a:t>Đàn gà mới nở vàng ươm</a:t>
            </a:r>
          </a:p>
          <a:p>
            <a:pPr eaLnBrk="1" fontAlgn="auto" hangingPunct="1">
              <a:lnSpc>
                <a:spcPct val="120000"/>
              </a:lnSpc>
              <a:spcBef>
                <a:spcPts val="0"/>
              </a:spcBef>
              <a:spcAft>
                <a:spcPts val="0"/>
              </a:spcAft>
              <a:buFont typeface="Arial" panose="020B0604020202020204" pitchFamily="34" charset="0"/>
              <a:buNone/>
              <a:defRPr/>
            </a:pPr>
            <a:r>
              <a:rPr lang="en-US" altLang="zh-CN">
                <a:latin typeface="Dancing Script" pitchFamily="2" charset="0"/>
                <a:ea typeface="微软雅黑" panose="020B0503020204020204" charset="-122"/>
                <a:cs typeface="+mn-ea"/>
                <a:sym typeface="+mn-lt"/>
              </a:rPr>
              <a:t>Vào ra quanh một cái nơm hỏng vành</a:t>
            </a:r>
          </a:p>
          <a:p>
            <a:pPr indent="463550" eaLnBrk="1" fontAlgn="auto" hangingPunct="1">
              <a:lnSpc>
                <a:spcPct val="120000"/>
              </a:lnSpc>
              <a:spcBef>
                <a:spcPts val="0"/>
              </a:spcBef>
              <a:spcAft>
                <a:spcPts val="0"/>
              </a:spcAft>
              <a:buFont typeface="Arial" panose="020B0604020202020204" pitchFamily="34" charset="0"/>
              <a:buNone/>
              <a:defRPr/>
            </a:pPr>
            <a:r>
              <a:rPr lang="en-US" altLang="zh-CN">
                <a:latin typeface="Dancing Script" pitchFamily="2" charset="0"/>
                <a:ea typeface="微软雅黑" panose="020B0503020204020204" charset="-122"/>
                <a:cs typeface="+mn-ea"/>
                <a:sym typeface="+mn-lt"/>
              </a:rPr>
              <a:t>Bất ngờ rụng ở trên cành</a:t>
            </a:r>
          </a:p>
          <a:p>
            <a:pPr eaLnBrk="1" fontAlgn="auto" hangingPunct="1">
              <a:lnSpc>
                <a:spcPct val="120000"/>
              </a:lnSpc>
              <a:spcBef>
                <a:spcPts val="0"/>
              </a:spcBef>
              <a:spcAft>
                <a:spcPts val="0"/>
              </a:spcAft>
              <a:buFont typeface="Arial" panose="020B0604020202020204" pitchFamily="34" charset="0"/>
              <a:buNone/>
              <a:defRPr/>
            </a:pPr>
            <a:r>
              <a:rPr lang="en-US" altLang="zh-CN">
                <a:latin typeface="Dancing Script" pitchFamily="2" charset="0"/>
                <a:ea typeface="微软雅黑" panose="020B0503020204020204" charset="-122"/>
                <a:cs typeface="+mn-ea"/>
                <a:sym typeface="+mn-lt"/>
              </a:rPr>
              <a:t>Trái na cuối vụ mẹ dành phần con</a:t>
            </a:r>
            <a:endParaRPr lang="zh-CN" altLang="en-US" dirty="0">
              <a:latin typeface="Dancing Script" pitchFamily="2" charset="0"/>
              <a:ea typeface="微软雅黑" panose="020B0503020204020204" charset="-122"/>
              <a:cs typeface="+mn-ea"/>
              <a:sym typeface="+mn-lt"/>
            </a:endParaRPr>
          </a:p>
        </p:txBody>
      </p:sp>
      <p:cxnSp>
        <p:nvCxnSpPr>
          <p:cNvPr id="3" name="Straight Connector 2"/>
          <p:cNvCxnSpPr/>
          <p:nvPr/>
        </p:nvCxnSpPr>
        <p:spPr>
          <a:xfrm>
            <a:off x="906066" y="2024063"/>
            <a:ext cx="72270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1907382" y="2024063"/>
            <a:ext cx="411956" cy="635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V="1">
            <a:off x="577454" y="2378075"/>
            <a:ext cx="484584" cy="127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V="1">
            <a:off x="1956197" y="2378075"/>
            <a:ext cx="88939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863203" y="2682876"/>
            <a:ext cx="404813" cy="317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V="1">
            <a:off x="1056085" y="3038476"/>
            <a:ext cx="470297" cy="1111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906066" y="3759201"/>
            <a:ext cx="470297" cy="1111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V="1">
            <a:off x="1720454" y="4094163"/>
            <a:ext cx="120015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V="1">
            <a:off x="553641" y="4751388"/>
            <a:ext cx="97274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39" name="文本框 4"/>
          <p:cNvSpPr txBox="1">
            <a:spLocks noChangeArrowheads="1"/>
          </p:cNvSpPr>
          <p:nvPr/>
        </p:nvSpPr>
        <p:spPr bwMode="auto">
          <a:xfrm>
            <a:off x="-633413" y="354013"/>
            <a:ext cx="10350104" cy="1047750"/>
          </a:xfrm>
          <a:prstGeom prst="rect">
            <a:avLst/>
          </a:prstGeom>
          <a:noFill/>
          <a:ln w="9525">
            <a:noFill/>
            <a:miter lim="800000"/>
            <a:headEnd/>
            <a:tailEnd/>
          </a:ln>
        </p:spPr>
        <p:txBody>
          <a:bodyPr>
            <a:spAutoFit/>
          </a:bodyPr>
          <a:lstStyle/>
          <a:p>
            <a:pPr algn="ctr" eaLnBrk="1" hangingPunct="1"/>
            <a:r>
              <a:rPr lang="en-US" altLang="zh-CN" sz="3600" b="1">
                <a:solidFill>
                  <a:srgbClr val="E81E1E"/>
                </a:solidFill>
                <a:latin typeface="Roboto" pitchFamily="2" charset="0"/>
              </a:rPr>
              <a:t>PHIẾU HỌC TẬP 2</a:t>
            </a:r>
          </a:p>
          <a:p>
            <a:pPr algn="ctr" eaLnBrk="1" hangingPunct="1"/>
            <a:r>
              <a:rPr lang="en-US" altLang="en-US" sz="2600" b="1">
                <a:latin typeface="Dancing Script" pitchFamily="2" charset="0"/>
              </a:rPr>
              <a:t>Hình ảnh người mẹ trong cảm nhận của người con</a:t>
            </a:r>
            <a:endParaRPr lang="en-US" altLang="zh-CN" sz="2600" b="1">
              <a:solidFill>
                <a:srgbClr val="E81E1E"/>
              </a:solidFill>
              <a:latin typeface="Dancing Script" pitchFamily="2" charset="0"/>
            </a:endParaRPr>
          </a:p>
        </p:txBody>
      </p:sp>
    </p:spTree>
  </p:cSld>
  <p:clrMapOvr>
    <a:masterClrMapping/>
  </p:clrMapOvr>
  <p:transition spd="slow"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nodeType="after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strips(downRight)">
                                      <p:cBhvr>
                                        <p:cTn id="7" dur="1000"/>
                                        <p:tgtEl>
                                          <p:spTgt spid="42"/>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39"/>
                                        </p:tgtEl>
                                        <p:attrNameLst>
                                          <p:attrName>style.visibility</p:attrName>
                                        </p:attrNameLst>
                                      </p:cBhvr>
                                      <p:to>
                                        <p:strVal val="visible"/>
                                      </p:to>
                                    </p:set>
                                    <p:anim calcmode="lin" valueType="num">
                                      <p:cBhvr additive="base">
                                        <p:cTn id="10" dur="1000"/>
                                        <p:tgtEl>
                                          <p:spTgt spid="39"/>
                                        </p:tgtEl>
                                        <p:attrNameLst>
                                          <p:attrName>ppt_y</p:attrName>
                                        </p:attrNameLst>
                                      </p:cBhvr>
                                      <p:tavLst>
                                        <p:tav tm="0">
                                          <p:val>
                                            <p:strVal val="#ppt_y+#ppt_h*1.125000"/>
                                          </p:val>
                                        </p:tav>
                                        <p:tav tm="100000">
                                          <p:val>
                                            <p:strVal val="#ppt_y"/>
                                          </p:val>
                                        </p:tav>
                                      </p:tavLst>
                                    </p:anim>
                                    <p:animEffect transition="in" filter="wipe(up)">
                                      <p:cBhvr>
                                        <p:cTn id="11" dur="1000"/>
                                        <p:tgtEl>
                                          <p:spTgt spid="39"/>
                                        </p:tgtEl>
                                      </p:cBhvr>
                                    </p:animEffect>
                                  </p:childTnLst>
                                </p:cTn>
                              </p:par>
                              <p:par>
                                <p:cTn id="12" presetID="22" presetClass="entr" presetSubtype="8" fill="hold" nodeType="withEffect">
                                  <p:stCondLst>
                                    <p:cond delay="0"/>
                                  </p:stCondLst>
                                  <p:childTnLst>
                                    <p:set>
                                      <p:cBhvr>
                                        <p:cTn id="13" dur="1" fill="hold">
                                          <p:stCondLst>
                                            <p:cond delay="0"/>
                                          </p:stCondLst>
                                        </p:cTn>
                                        <p:tgtEl>
                                          <p:spTgt spid="54">
                                            <p:txEl>
                                              <p:pRg st="0" end="0"/>
                                            </p:txEl>
                                          </p:spTgt>
                                        </p:tgtEl>
                                        <p:attrNameLst>
                                          <p:attrName>style.visibility</p:attrName>
                                        </p:attrNameLst>
                                      </p:cBhvr>
                                      <p:to>
                                        <p:strVal val="visible"/>
                                      </p:to>
                                    </p:set>
                                    <p:animEffect transition="in" filter="wipe(left)">
                                      <p:cBhvr>
                                        <p:cTn id="14" dur="500"/>
                                        <p:tgtEl>
                                          <p:spTgt spid="54">
                                            <p:txEl>
                                              <p:pRg st="0" end="0"/>
                                            </p:txEl>
                                          </p:spTgt>
                                        </p:tgtEl>
                                      </p:cBhvr>
                                    </p:animEffect>
                                  </p:childTnLst>
                                </p:cTn>
                              </p:par>
                              <p:par>
                                <p:cTn id="15" presetID="22" presetClass="entr" presetSubtype="8" fill="hold" nodeType="withEffect">
                                  <p:stCondLst>
                                    <p:cond delay="0"/>
                                  </p:stCondLst>
                                  <p:childTnLst>
                                    <p:set>
                                      <p:cBhvr>
                                        <p:cTn id="16" dur="1" fill="hold">
                                          <p:stCondLst>
                                            <p:cond delay="0"/>
                                          </p:stCondLst>
                                        </p:cTn>
                                        <p:tgtEl>
                                          <p:spTgt spid="54">
                                            <p:txEl>
                                              <p:pRg st="1" end="1"/>
                                            </p:txEl>
                                          </p:spTgt>
                                        </p:tgtEl>
                                        <p:attrNameLst>
                                          <p:attrName>style.visibility</p:attrName>
                                        </p:attrNameLst>
                                      </p:cBhvr>
                                      <p:to>
                                        <p:strVal val="visible"/>
                                      </p:to>
                                    </p:set>
                                    <p:animEffect transition="in" filter="wipe(left)">
                                      <p:cBhvr>
                                        <p:cTn id="17" dur="500"/>
                                        <p:tgtEl>
                                          <p:spTgt spid="54">
                                            <p:txEl>
                                              <p:pRg st="1" end="1"/>
                                            </p:txEl>
                                          </p:spTgt>
                                        </p:tgtEl>
                                      </p:cBhvr>
                                    </p:animEffect>
                                  </p:childTnLst>
                                </p:cTn>
                              </p:par>
                              <p:par>
                                <p:cTn id="18" presetID="22" presetClass="entr" presetSubtype="8" fill="hold" nodeType="withEffect">
                                  <p:stCondLst>
                                    <p:cond delay="0"/>
                                  </p:stCondLst>
                                  <p:childTnLst>
                                    <p:set>
                                      <p:cBhvr>
                                        <p:cTn id="19" dur="1" fill="hold">
                                          <p:stCondLst>
                                            <p:cond delay="0"/>
                                          </p:stCondLst>
                                        </p:cTn>
                                        <p:tgtEl>
                                          <p:spTgt spid="54">
                                            <p:txEl>
                                              <p:pRg st="2" end="2"/>
                                            </p:txEl>
                                          </p:spTgt>
                                        </p:tgtEl>
                                        <p:attrNameLst>
                                          <p:attrName>style.visibility</p:attrName>
                                        </p:attrNameLst>
                                      </p:cBhvr>
                                      <p:to>
                                        <p:strVal val="visible"/>
                                      </p:to>
                                    </p:set>
                                    <p:animEffect transition="in" filter="wipe(left)">
                                      <p:cBhvr>
                                        <p:cTn id="20" dur="500"/>
                                        <p:tgtEl>
                                          <p:spTgt spid="54">
                                            <p:txEl>
                                              <p:pRg st="2" end="2"/>
                                            </p:txEl>
                                          </p:spTgt>
                                        </p:tgtEl>
                                      </p:cBhvr>
                                    </p:animEffect>
                                  </p:childTnLst>
                                </p:cTn>
                              </p:par>
                              <p:par>
                                <p:cTn id="21" presetID="22" presetClass="entr" presetSubtype="8" fill="hold" nodeType="withEffect">
                                  <p:stCondLst>
                                    <p:cond delay="0"/>
                                  </p:stCondLst>
                                  <p:childTnLst>
                                    <p:set>
                                      <p:cBhvr>
                                        <p:cTn id="22" dur="1" fill="hold">
                                          <p:stCondLst>
                                            <p:cond delay="0"/>
                                          </p:stCondLst>
                                        </p:cTn>
                                        <p:tgtEl>
                                          <p:spTgt spid="54">
                                            <p:txEl>
                                              <p:pRg st="3" end="3"/>
                                            </p:txEl>
                                          </p:spTgt>
                                        </p:tgtEl>
                                        <p:attrNameLst>
                                          <p:attrName>style.visibility</p:attrName>
                                        </p:attrNameLst>
                                      </p:cBhvr>
                                      <p:to>
                                        <p:strVal val="visible"/>
                                      </p:to>
                                    </p:set>
                                    <p:animEffect transition="in" filter="wipe(left)">
                                      <p:cBhvr>
                                        <p:cTn id="23" dur="500"/>
                                        <p:tgtEl>
                                          <p:spTgt spid="54">
                                            <p:txEl>
                                              <p:pRg st="3" end="3"/>
                                            </p:txEl>
                                          </p:spTgt>
                                        </p:tgtEl>
                                      </p:cBhvr>
                                    </p:animEffect>
                                  </p:childTnLst>
                                </p:cTn>
                              </p:par>
                              <p:par>
                                <p:cTn id="24" presetID="22" presetClass="entr" presetSubtype="8" fill="hold" nodeType="withEffect">
                                  <p:stCondLst>
                                    <p:cond delay="0"/>
                                  </p:stCondLst>
                                  <p:childTnLst>
                                    <p:set>
                                      <p:cBhvr>
                                        <p:cTn id="25" dur="1" fill="hold">
                                          <p:stCondLst>
                                            <p:cond delay="0"/>
                                          </p:stCondLst>
                                        </p:cTn>
                                        <p:tgtEl>
                                          <p:spTgt spid="55">
                                            <p:txEl>
                                              <p:pRg st="0" end="0"/>
                                            </p:txEl>
                                          </p:spTgt>
                                        </p:tgtEl>
                                        <p:attrNameLst>
                                          <p:attrName>style.visibility</p:attrName>
                                        </p:attrNameLst>
                                      </p:cBhvr>
                                      <p:to>
                                        <p:strVal val="visible"/>
                                      </p:to>
                                    </p:set>
                                    <p:animEffect transition="in" filter="wipe(left)">
                                      <p:cBhvr>
                                        <p:cTn id="26" dur="500"/>
                                        <p:tgtEl>
                                          <p:spTgt spid="55">
                                            <p:txEl>
                                              <p:pRg st="0" end="0"/>
                                            </p:txEl>
                                          </p:spTgt>
                                        </p:tgtEl>
                                      </p:cBhvr>
                                    </p:animEffect>
                                  </p:childTnLst>
                                </p:cTn>
                              </p:par>
                              <p:par>
                                <p:cTn id="27" presetID="22" presetClass="entr" presetSubtype="8" fill="hold" nodeType="withEffect">
                                  <p:stCondLst>
                                    <p:cond delay="0"/>
                                  </p:stCondLst>
                                  <p:childTnLst>
                                    <p:set>
                                      <p:cBhvr>
                                        <p:cTn id="28" dur="1" fill="hold">
                                          <p:stCondLst>
                                            <p:cond delay="0"/>
                                          </p:stCondLst>
                                        </p:cTn>
                                        <p:tgtEl>
                                          <p:spTgt spid="55">
                                            <p:txEl>
                                              <p:pRg st="1" end="1"/>
                                            </p:txEl>
                                          </p:spTgt>
                                        </p:tgtEl>
                                        <p:attrNameLst>
                                          <p:attrName>style.visibility</p:attrName>
                                        </p:attrNameLst>
                                      </p:cBhvr>
                                      <p:to>
                                        <p:strVal val="visible"/>
                                      </p:to>
                                    </p:set>
                                    <p:animEffect transition="in" filter="wipe(left)">
                                      <p:cBhvr>
                                        <p:cTn id="29" dur="500"/>
                                        <p:tgtEl>
                                          <p:spTgt spid="55">
                                            <p:txEl>
                                              <p:pRg st="1" end="1"/>
                                            </p:txEl>
                                          </p:spTgt>
                                        </p:tgtEl>
                                      </p:cBhvr>
                                    </p:animEffect>
                                  </p:childTnLst>
                                </p:cTn>
                              </p:par>
                              <p:par>
                                <p:cTn id="30" presetID="22" presetClass="entr" presetSubtype="8" fill="hold" nodeType="withEffect">
                                  <p:stCondLst>
                                    <p:cond delay="0"/>
                                  </p:stCondLst>
                                  <p:childTnLst>
                                    <p:set>
                                      <p:cBhvr>
                                        <p:cTn id="31" dur="1" fill="hold">
                                          <p:stCondLst>
                                            <p:cond delay="0"/>
                                          </p:stCondLst>
                                        </p:cTn>
                                        <p:tgtEl>
                                          <p:spTgt spid="55">
                                            <p:txEl>
                                              <p:pRg st="2" end="2"/>
                                            </p:txEl>
                                          </p:spTgt>
                                        </p:tgtEl>
                                        <p:attrNameLst>
                                          <p:attrName>style.visibility</p:attrName>
                                        </p:attrNameLst>
                                      </p:cBhvr>
                                      <p:to>
                                        <p:strVal val="visible"/>
                                      </p:to>
                                    </p:set>
                                    <p:animEffect transition="in" filter="wipe(left)">
                                      <p:cBhvr>
                                        <p:cTn id="32" dur="500"/>
                                        <p:tgtEl>
                                          <p:spTgt spid="55">
                                            <p:txEl>
                                              <p:pRg st="2" end="2"/>
                                            </p:txEl>
                                          </p:spTgt>
                                        </p:tgtEl>
                                      </p:cBhvr>
                                    </p:animEffect>
                                  </p:childTnLst>
                                </p:cTn>
                              </p:par>
                              <p:par>
                                <p:cTn id="33" presetID="22" presetClass="entr" presetSubtype="8" fill="hold" nodeType="withEffect">
                                  <p:stCondLst>
                                    <p:cond delay="0"/>
                                  </p:stCondLst>
                                  <p:childTnLst>
                                    <p:set>
                                      <p:cBhvr>
                                        <p:cTn id="34" dur="1" fill="hold">
                                          <p:stCondLst>
                                            <p:cond delay="0"/>
                                          </p:stCondLst>
                                        </p:cTn>
                                        <p:tgtEl>
                                          <p:spTgt spid="55">
                                            <p:txEl>
                                              <p:pRg st="3" end="3"/>
                                            </p:txEl>
                                          </p:spTgt>
                                        </p:tgtEl>
                                        <p:attrNameLst>
                                          <p:attrName>style.visibility</p:attrName>
                                        </p:attrNameLst>
                                      </p:cBhvr>
                                      <p:to>
                                        <p:strVal val="visible"/>
                                      </p:to>
                                    </p:set>
                                    <p:animEffect transition="in" filter="wipe(left)">
                                      <p:cBhvr>
                                        <p:cTn id="35" dur="500"/>
                                        <p:tgtEl>
                                          <p:spTgt spid="55">
                                            <p:txEl>
                                              <p:pRg st="3" end="3"/>
                                            </p:txEl>
                                          </p:spTgt>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22" presetClass="entr" presetSubtype="1" fill="hold" grpId="0" nodeType="clickEffect">
                                  <p:stCondLst>
                                    <p:cond delay="0"/>
                                  </p:stCondLst>
                                  <p:childTnLst>
                                    <p:set>
                                      <p:cBhvr>
                                        <p:cTn id="39" dur="1" fill="hold">
                                          <p:stCondLst>
                                            <p:cond delay="0"/>
                                          </p:stCondLst>
                                        </p:cTn>
                                        <p:tgtEl>
                                          <p:spTgt spid="47"/>
                                        </p:tgtEl>
                                        <p:attrNameLst>
                                          <p:attrName>style.visibility</p:attrName>
                                        </p:attrNameLst>
                                      </p:cBhvr>
                                      <p:to>
                                        <p:strVal val="visible"/>
                                      </p:to>
                                    </p:set>
                                    <p:animEffect transition="in" filter="wipe(up)">
                                      <p:cBhvr>
                                        <p:cTn id="40" dur="500"/>
                                        <p:tgtEl>
                                          <p:spTgt spid="47"/>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22" presetClass="entr" presetSubtype="8" fill="hold" nodeType="clickEffect">
                                  <p:stCondLst>
                                    <p:cond delay="0"/>
                                  </p:stCondLst>
                                  <p:childTnLst>
                                    <p:set>
                                      <p:cBhvr>
                                        <p:cTn id="44" dur="1" fill="hold">
                                          <p:stCondLst>
                                            <p:cond delay="0"/>
                                          </p:stCondLst>
                                        </p:cTn>
                                        <p:tgtEl>
                                          <p:spTgt spid="3"/>
                                        </p:tgtEl>
                                        <p:attrNameLst>
                                          <p:attrName>style.visibility</p:attrName>
                                        </p:attrNameLst>
                                      </p:cBhvr>
                                      <p:to>
                                        <p:strVal val="visible"/>
                                      </p:to>
                                    </p:set>
                                    <p:animEffect transition="in" filter="wipe(left)">
                                      <p:cBhvr>
                                        <p:cTn id="45" dur="500"/>
                                        <p:tgtEl>
                                          <p:spTgt spid="3"/>
                                        </p:tgtEl>
                                      </p:cBhvr>
                                    </p:animEffect>
                                  </p:childTnLst>
                                </p:cTn>
                              </p:par>
                              <p:par>
                                <p:cTn id="46" presetID="22" presetClass="entr" presetSubtype="8" fill="hold" nodeType="with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wipe(left)">
                                      <p:cBhvr>
                                        <p:cTn id="48" dur="500"/>
                                        <p:tgtEl>
                                          <p:spTgt spid="19"/>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22" presetClass="entr" presetSubtype="8" fill="hold" nodeType="click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wipe(left)">
                                      <p:cBhvr>
                                        <p:cTn id="53" dur="500"/>
                                        <p:tgtEl>
                                          <p:spTgt spid="24"/>
                                        </p:tgtEl>
                                      </p:cBhvr>
                                    </p:animEffect>
                                  </p:childTnLst>
                                </p:cTn>
                              </p:par>
                              <p:par>
                                <p:cTn id="54" presetID="22" presetClass="entr" presetSubtype="8" fill="hold" nodeType="withEffect">
                                  <p:stCondLst>
                                    <p:cond delay="0"/>
                                  </p:stCondLst>
                                  <p:childTnLst>
                                    <p:set>
                                      <p:cBhvr>
                                        <p:cTn id="55" dur="1" fill="hold">
                                          <p:stCondLst>
                                            <p:cond delay="0"/>
                                          </p:stCondLst>
                                        </p:cTn>
                                        <p:tgtEl>
                                          <p:spTgt spid="27"/>
                                        </p:tgtEl>
                                        <p:attrNameLst>
                                          <p:attrName>style.visibility</p:attrName>
                                        </p:attrNameLst>
                                      </p:cBhvr>
                                      <p:to>
                                        <p:strVal val="visible"/>
                                      </p:to>
                                    </p:set>
                                    <p:animEffect transition="in" filter="wipe(left)">
                                      <p:cBhvr>
                                        <p:cTn id="56" dur="500"/>
                                        <p:tgtEl>
                                          <p:spTgt spid="27"/>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22" presetClass="entr" presetSubtype="8" fill="hold" nodeType="clickEffect">
                                  <p:stCondLst>
                                    <p:cond delay="0"/>
                                  </p:stCondLst>
                                  <p:childTnLst>
                                    <p:set>
                                      <p:cBhvr>
                                        <p:cTn id="60" dur="1" fill="hold">
                                          <p:stCondLst>
                                            <p:cond delay="0"/>
                                          </p:stCondLst>
                                        </p:cTn>
                                        <p:tgtEl>
                                          <p:spTgt spid="29"/>
                                        </p:tgtEl>
                                        <p:attrNameLst>
                                          <p:attrName>style.visibility</p:attrName>
                                        </p:attrNameLst>
                                      </p:cBhvr>
                                      <p:to>
                                        <p:strVal val="visible"/>
                                      </p:to>
                                    </p:set>
                                    <p:animEffect transition="in" filter="wipe(left)">
                                      <p:cBhvr>
                                        <p:cTn id="61" dur="500"/>
                                        <p:tgtEl>
                                          <p:spTgt spid="29"/>
                                        </p:tgtEl>
                                      </p:cBhvr>
                                    </p:animEffect>
                                  </p:childTnLst>
                                </p:cTn>
                              </p:par>
                              <p:par>
                                <p:cTn id="62" presetID="22" presetClass="entr" presetSubtype="8" fill="hold" nodeType="withEffect">
                                  <p:stCondLst>
                                    <p:cond delay="0"/>
                                  </p:stCondLst>
                                  <p:childTnLst>
                                    <p:set>
                                      <p:cBhvr>
                                        <p:cTn id="63" dur="1" fill="hold">
                                          <p:stCondLst>
                                            <p:cond delay="0"/>
                                          </p:stCondLst>
                                        </p:cTn>
                                        <p:tgtEl>
                                          <p:spTgt spid="32"/>
                                        </p:tgtEl>
                                        <p:attrNameLst>
                                          <p:attrName>style.visibility</p:attrName>
                                        </p:attrNameLst>
                                      </p:cBhvr>
                                      <p:to>
                                        <p:strVal val="visible"/>
                                      </p:to>
                                    </p:set>
                                    <p:animEffect transition="in" filter="wipe(left)">
                                      <p:cBhvr>
                                        <p:cTn id="64" dur="500"/>
                                        <p:tgtEl>
                                          <p:spTgt spid="32"/>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22" presetClass="entr" presetSubtype="8" fill="hold" nodeType="clickEffect">
                                  <p:stCondLst>
                                    <p:cond delay="0"/>
                                  </p:stCondLst>
                                  <p:childTnLst>
                                    <p:set>
                                      <p:cBhvr>
                                        <p:cTn id="68" dur="1" fill="hold">
                                          <p:stCondLst>
                                            <p:cond delay="0"/>
                                          </p:stCondLst>
                                        </p:cTn>
                                        <p:tgtEl>
                                          <p:spTgt spid="34"/>
                                        </p:tgtEl>
                                        <p:attrNameLst>
                                          <p:attrName>style.visibility</p:attrName>
                                        </p:attrNameLst>
                                      </p:cBhvr>
                                      <p:to>
                                        <p:strVal val="visible"/>
                                      </p:to>
                                    </p:set>
                                    <p:animEffect transition="in" filter="wipe(left)">
                                      <p:cBhvr>
                                        <p:cTn id="69" dur="500"/>
                                        <p:tgtEl>
                                          <p:spTgt spid="34"/>
                                        </p:tgtEl>
                                      </p:cBhvr>
                                    </p:animEffect>
                                  </p:childTnLst>
                                </p:cTn>
                              </p:par>
                            </p:childTnLst>
                          </p:cTn>
                        </p:par>
                      </p:childTnLst>
                    </p:cTn>
                  </p:par>
                  <p:par>
                    <p:cTn id="70" fill="hold" nodeType="clickPar">
                      <p:stCondLst>
                        <p:cond delay="indefinite"/>
                      </p:stCondLst>
                      <p:childTnLst>
                        <p:par>
                          <p:cTn id="71" fill="hold" nodeType="withGroup">
                            <p:stCondLst>
                              <p:cond delay="0"/>
                            </p:stCondLst>
                            <p:childTnLst>
                              <p:par>
                                <p:cTn id="72" presetID="22" presetClass="entr" presetSubtype="8" fill="hold" nodeType="clickEffect">
                                  <p:stCondLst>
                                    <p:cond delay="0"/>
                                  </p:stCondLst>
                                  <p:childTnLst>
                                    <p:set>
                                      <p:cBhvr>
                                        <p:cTn id="73" dur="1" fill="hold">
                                          <p:stCondLst>
                                            <p:cond delay="0"/>
                                          </p:stCondLst>
                                        </p:cTn>
                                        <p:tgtEl>
                                          <p:spTgt spid="35"/>
                                        </p:tgtEl>
                                        <p:attrNameLst>
                                          <p:attrName>style.visibility</p:attrName>
                                        </p:attrNameLst>
                                      </p:cBhvr>
                                      <p:to>
                                        <p:strVal val="visible"/>
                                      </p:to>
                                    </p:set>
                                    <p:animEffect transition="in" filter="wipe(left)">
                                      <p:cBhvr>
                                        <p:cTn id="74" dur="500"/>
                                        <p:tgtEl>
                                          <p:spTgt spid="35"/>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22" presetClass="entr" presetSubtype="8" fill="hold" nodeType="clickEffect">
                                  <p:stCondLst>
                                    <p:cond delay="0"/>
                                  </p:stCondLst>
                                  <p:childTnLst>
                                    <p:set>
                                      <p:cBhvr>
                                        <p:cTn id="78" dur="1" fill="hold">
                                          <p:stCondLst>
                                            <p:cond delay="0"/>
                                          </p:stCondLst>
                                        </p:cTn>
                                        <p:tgtEl>
                                          <p:spTgt spid="37"/>
                                        </p:tgtEl>
                                        <p:attrNameLst>
                                          <p:attrName>style.visibility</p:attrName>
                                        </p:attrNameLst>
                                      </p:cBhvr>
                                      <p:to>
                                        <p:strVal val="visible"/>
                                      </p:to>
                                    </p:set>
                                    <p:animEffect transition="in" filter="wipe(left)">
                                      <p:cBhvr>
                                        <p:cTn id="79" dur="500"/>
                                        <p:tgtEl>
                                          <p:spTgt spid="37"/>
                                        </p:tgtEl>
                                      </p:cBhvr>
                                    </p:animEffect>
                                  </p:childTnLst>
                                </p:cTn>
                              </p:par>
                            </p:childTnLst>
                          </p:cTn>
                        </p:par>
                      </p:childTnLst>
                    </p:cTn>
                  </p:par>
                  <p:par>
                    <p:cTn id="80" fill="hold" nodeType="clickPar">
                      <p:stCondLst>
                        <p:cond delay="indefinite"/>
                      </p:stCondLst>
                      <p:childTnLst>
                        <p:par>
                          <p:cTn id="81" fill="hold" nodeType="withGroup">
                            <p:stCondLst>
                              <p:cond delay="0"/>
                            </p:stCondLst>
                            <p:childTnLst>
                              <p:par>
                                <p:cTn id="82" presetID="22" presetClass="entr" presetSubtype="8" fill="hold" nodeType="clickEffect">
                                  <p:stCondLst>
                                    <p:cond delay="0"/>
                                  </p:stCondLst>
                                  <p:childTnLst>
                                    <p:set>
                                      <p:cBhvr>
                                        <p:cTn id="83" dur="1" fill="hold">
                                          <p:stCondLst>
                                            <p:cond delay="0"/>
                                          </p:stCondLst>
                                        </p:cTn>
                                        <p:tgtEl>
                                          <p:spTgt spid="47">
                                            <p:txEl>
                                              <p:pRg st="0" end="0"/>
                                            </p:txEl>
                                          </p:spTgt>
                                        </p:tgtEl>
                                        <p:attrNameLst>
                                          <p:attrName>style.visibility</p:attrName>
                                        </p:attrNameLst>
                                      </p:cBhvr>
                                      <p:to>
                                        <p:strVal val="visible"/>
                                      </p:to>
                                    </p:set>
                                    <p:animEffect transition="in" filter="wipe(left)">
                                      <p:cBhvr>
                                        <p:cTn id="84" dur="500"/>
                                        <p:tgtEl>
                                          <p:spTgt spid="47">
                                            <p:txEl>
                                              <p:pRg st="0" end="0"/>
                                            </p:txEl>
                                          </p:spTgt>
                                        </p:tgtEl>
                                      </p:cBhvr>
                                    </p:animEffect>
                                  </p:childTnLst>
                                </p:cTn>
                              </p:par>
                              <p:par>
                                <p:cTn id="85" presetID="22" presetClass="entr" presetSubtype="8" fill="hold" nodeType="withEffect">
                                  <p:stCondLst>
                                    <p:cond delay="0"/>
                                  </p:stCondLst>
                                  <p:childTnLst>
                                    <p:set>
                                      <p:cBhvr>
                                        <p:cTn id="86" dur="1" fill="hold">
                                          <p:stCondLst>
                                            <p:cond delay="0"/>
                                          </p:stCondLst>
                                        </p:cTn>
                                        <p:tgtEl>
                                          <p:spTgt spid="47">
                                            <p:txEl>
                                              <p:pRg st="1" end="1"/>
                                            </p:txEl>
                                          </p:spTgt>
                                        </p:tgtEl>
                                        <p:attrNameLst>
                                          <p:attrName>style.visibility</p:attrName>
                                        </p:attrNameLst>
                                      </p:cBhvr>
                                      <p:to>
                                        <p:strVal val="visible"/>
                                      </p:to>
                                    </p:set>
                                    <p:animEffect transition="in" filter="wipe(left)">
                                      <p:cBhvr>
                                        <p:cTn id="87" dur="500"/>
                                        <p:tgtEl>
                                          <p:spTgt spid="47">
                                            <p:txEl>
                                              <p:pRg st="1" end="1"/>
                                            </p:txEl>
                                          </p:spTgt>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22" presetClass="entr" presetSubtype="8" fill="hold" nodeType="clickEffect">
                                  <p:stCondLst>
                                    <p:cond delay="0"/>
                                  </p:stCondLst>
                                  <p:childTnLst>
                                    <p:set>
                                      <p:cBhvr>
                                        <p:cTn id="91" dur="1" fill="hold">
                                          <p:stCondLst>
                                            <p:cond delay="0"/>
                                          </p:stCondLst>
                                        </p:cTn>
                                        <p:tgtEl>
                                          <p:spTgt spid="47">
                                            <p:txEl>
                                              <p:pRg st="2" end="2"/>
                                            </p:txEl>
                                          </p:spTgt>
                                        </p:tgtEl>
                                        <p:attrNameLst>
                                          <p:attrName>style.visibility</p:attrName>
                                        </p:attrNameLst>
                                      </p:cBhvr>
                                      <p:to>
                                        <p:strVal val="visible"/>
                                      </p:to>
                                    </p:set>
                                    <p:animEffect transition="in" filter="wipe(left)">
                                      <p:cBhvr>
                                        <p:cTn id="92" dur="500"/>
                                        <p:tgtEl>
                                          <p:spTgt spid="47">
                                            <p:txEl>
                                              <p:pRg st="2" end="2"/>
                                            </p:txEl>
                                          </p:spTgt>
                                        </p:tgtEl>
                                      </p:cBhvr>
                                    </p:animEffect>
                                  </p:childTnLst>
                                </p:cTn>
                              </p:par>
                              <p:par>
                                <p:cTn id="93" presetID="22" presetClass="entr" presetSubtype="8" fill="hold" nodeType="withEffect">
                                  <p:stCondLst>
                                    <p:cond delay="0"/>
                                  </p:stCondLst>
                                  <p:childTnLst>
                                    <p:set>
                                      <p:cBhvr>
                                        <p:cTn id="94" dur="1" fill="hold">
                                          <p:stCondLst>
                                            <p:cond delay="0"/>
                                          </p:stCondLst>
                                        </p:cTn>
                                        <p:tgtEl>
                                          <p:spTgt spid="47">
                                            <p:txEl>
                                              <p:pRg st="3" end="3"/>
                                            </p:txEl>
                                          </p:spTgt>
                                        </p:tgtEl>
                                        <p:attrNameLst>
                                          <p:attrName>style.visibility</p:attrName>
                                        </p:attrNameLst>
                                      </p:cBhvr>
                                      <p:to>
                                        <p:strVal val="visible"/>
                                      </p:to>
                                    </p:set>
                                    <p:animEffect transition="in" filter="wipe(left)">
                                      <p:cBhvr>
                                        <p:cTn id="95" dur="500"/>
                                        <p:tgtEl>
                                          <p:spTgt spid="47">
                                            <p:txEl>
                                              <p:pRg st="3" end="3"/>
                                            </p:txEl>
                                          </p:spTgt>
                                        </p:tgtEl>
                                      </p:cBhvr>
                                    </p:animEffect>
                                  </p:childTnLst>
                                </p:cTn>
                              </p:par>
                              <p:par>
                                <p:cTn id="96" presetID="22" presetClass="entr" presetSubtype="8" fill="hold" nodeType="withEffect">
                                  <p:stCondLst>
                                    <p:cond delay="0"/>
                                  </p:stCondLst>
                                  <p:childTnLst>
                                    <p:set>
                                      <p:cBhvr>
                                        <p:cTn id="97" dur="1" fill="hold">
                                          <p:stCondLst>
                                            <p:cond delay="0"/>
                                          </p:stCondLst>
                                        </p:cTn>
                                        <p:tgtEl>
                                          <p:spTgt spid="47">
                                            <p:txEl>
                                              <p:pRg st="4" end="4"/>
                                            </p:txEl>
                                          </p:spTgt>
                                        </p:tgtEl>
                                        <p:attrNameLst>
                                          <p:attrName>style.visibility</p:attrName>
                                        </p:attrNameLst>
                                      </p:cBhvr>
                                      <p:to>
                                        <p:strVal val="visible"/>
                                      </p:to>
                                    </p:set>
                                    <p:animEffect transition="in" filter="wipe(left)">
                                      <p:cBhvr>
                                        <p:cTn id="98" dur="500"/>
                                        <p:tgtEl>
                                          <p:spTgt spid="47">
                                            <p:txEl>
                                              <p:pRg st="4" end="4"/>
                                            </p:txEl>
                                          </p:spTgt>
                                        </p:tgtEl>
                                      </p:cBhvr>
                                    </p:animEffect>
                                  </p:childTnLst>
                                </p:cTn>
                              </p:par>
                              <p:par>
                                <p:cTn id="99" presetID="22" presetClass="entr" presetSubtype="8" fill="hold" nodeType="withEffect">
                                  <p:stCondLst>
                                    <p:cond delay="0"/>
                                  </p:stCondLst>
                                  <p:childTnLst>
                                    <p:set>
                                      <p:cBhvr>
                                        <p:cTn id="100" dur="1" fill="hold">
                                          <p:stCondLst>
                                            <p:cond delay="0"/>
                                          </p:stCondLst>
                                        </p:cTn>
                                        <p:tgtEl>
                                          <p:spTgt spid="47">
                                            <p:txEl>
                                              <p:pRg st="5" end="5"/>
                                            </p:txEl>
                                          </p:spTgt>
                                        </p:tgtEl>
                                        <p:attrNameLst>
                                          <p:attrName>style.visibility</p:attrName>
                                        </p:attrNameLst>
                                      </p:cBhvr>
                                      <p:to>
                                        <p:strVal val="visible"/>
                                      </p:to>
                                    </p:set>
                                    <p:animEffect transition="in" filter="wipe(left)">
                                      <p:cBhvr>
                                        <p:cTn id="101" dur="500"/>
                                        <p:tgtEl>
                                          <p:spTgt spid="47">
                                            <p:txEl>
                                              <p:pRg st="5" end="5"/>
                                            </p:txEl>
                                          </p:spTgt>
                                        </p:tgtEl>
                                      </p:cBhvr>
                                    </p:animEffect>
                                  </p:childTnLst>
                                </p:cTn>
                              </p:par>
                            </p:childTnLst>
                          </p:cTn>
                        </p:par>
                      </p:childTnLst>
                    </p:cTn>
                  </p:par>
                  <p:par>
                    <p:cTn id="102" fill="hold" nodeType="clickPar">
                      <p:stCondLst>
                        <p:cond delay="indefinite"/>
                      </p:stCondLst>
                      <p:childTnLst>
                        <p:par>
                          <p:cTn id="103" fill="hold" nodeType="withGroup">
                            <p:stCondLst>
                              <p:cond delay="0"/>
                            </p:stCondLst>
                            <p:childTnLst>
                              <p:par>
                                <p:cTn id="104" presetID="22" presetClass="entr" presetSubtype="8" fill="hold" nodeType="clickEffect">
                                  <p:stCondLst>
                                    <p:cond delay="0"/>
                                  </p:stCondLst>
                                  <p:childTnLst>
                                    <p:set>
                                      <p:cBhvr>
                                        <p:cTn id="105" dur="1" fill="hold">
                                          <p:stCondLst>
                                            <p:cond delay="0"/>
                                          </p:stCondLst>
                                        </p:cTn>
                                        <p:tgtEl>
                                          <p:spTgt spid="47">
                                            <p:txEl>
                                              <p:pRg st="6" end="6"/>
                                            </p:txEl>
                                          </p:spTgt>
                                        </p:tgtEl>
                                        <p:attrNameLst>
                                          <p:attrName>style.visibility</p:attrName>
                                        </p:attrNameLst>
                                      </p:cBhvr>
                                      <p:to>
                                        <p:strVal val="visible"/>
                                      </p:to>
                                    </p:set>
                                    <p:animEffect transition="in" filter="wipe(left)">
                                      <p:cBhvr>
                                        <p:cTn id="106" dur="500"/>
                                        <p:tgtEl>
                                          <p:spTgt spid="47">
                                            <p:txEl>
                                              <p:pRg st="6" end="6"/>
                                            </p:txEl>
                                          </p:spTgt>
                                        </p:tgtEl>
                                      </p:cBhvr>
                                    </p:animEffect>
                                  </p:childTnLst>
                                </p:cTn>
                              </p:par>
                              <p:par>
                                <p:cTn id="107" presetID="22" presetClass="entr" presetSubtype="8" fill="hold" nodeType="withEffect">
                                  <p:stCondLst>
                                    <p:cond delay="0"/>
                                  </p:stCondLst>
                                  <p:childTnLst>
                                    <p:set>
                                      <p:cBhvr>
                                        <p:cTn id="108" dur="1" fill="hold">
                                          <p:stCondLst>
                                            <p:cond delay="0"/>
                                          </p:stCondLst>
                                        </p:cTn>
                                        <p:tgtEl>
                                          <p:spTgt spid="47">
                                            <p:txEl>
                                              <p:pRg st="7" end="7"/>
                                            </p:txEl>
                                          </p:spTgt>
                                        </p:tgtEl>
                                        <p:attrNameLst>
                                          <p:attrName>style.visibility</p:attrName>
                                        </p:attrNameLst>
                                      </p:cBhvr>
                                      <p:to>
                                        <p:strVal val="visible"/>
                                      </p:to>
                                    </p:set>
                                    <p:animEffect transition="in" filter="wipe(left)">
                                      <p:cBhvr>
                                        <p:cTn id="109" dur="500"/>
                                        <p:tgtEl>
                                          <p:spTgt spid="47">
                                            <p:txEl>
                                              <p:pRg st="7" end="7"/>
                                            </p:txEl>
                                          </p:spTgt>
                                        </p:tgtEl>
                                      </p:cBhvr>
                                    </p:animEffect>
                                  </p:childTnLst>
                                </p:cTn>
                              </p:par>
                              <p:par>
                                <p:cTn id="110" presetID="22" presetClass="entr" presetSubtype="8" fill="hold" nodeType="withEffect">
                                  <p:stCondLst>
                                    <p:cond delay="0"/>
                                  </p:stCondLst>
                                  <p:childTnLst>
                                    <p:set>
                                      <p:cBhvr>
                                        <p:cTn id="111" dur="1" fill="hold">
                                          <p:stCondLst>
                                            <p:cond delay="0"/>
                                          </p:stCondLst>
                                        </p:cTn>
                                        <p:tgtEl>
                                          <p:spTgt spid="47">
                                            <p:txEl>
                                              <p:pRg st="8" end="8"/>
                                            </p:txEl>
                                          </p:spTgt>
                                        </p:tgtEl>
                                        <p:attrNameLst>
                                          <p:attrName>style.visibility</p:attrName>
                                        </p:attrNameLst>
                                      </p:cBhvr>
                                      <p:to>
                                        <p:strVal val="visible"/>
                                      </p:to>
                                    </p:set>
                                    <p:animEffect transition="in" filter="wipe(left)">
                                      <p:cBhvr>
                                        <p:cTn id="112" dur="500"/>
                                        <p:tgtEl>
                                          <p:spTgt spid="47">
                                            <p:txEl>
                                              <p:pRg st="8" end="8"/>
                                            </p:txEl>
                                          </p:spTgt>
                                        </p:tgtEl>
                                      </p:cBhvr>
                                    </p:animEffect>
                                  </p:childTnLst>
                                </p:cTn>
                              </p:par>
                              <p:par>
                                <p:cTn id="113" presetID="22" presetClass="entr" presetSubtype="8" fill="hold" nodeType="withEffect">
                                  <p:stCondLst>
                                    <p:cond delay="0"/>
                                  </p:stCondLst>
                                  <p:childTnLst>
                                    <p:set>
                                      <p:cBhvr>
                                        <p:cTn id="114" dur="1" fill="hold">
                                          <p:stCondLst>
                                            <p:cond delay="0"/>
                                          </p:stCondLst>
                                        </p:cTn>
                                        <p:tgtEl>
                                          <p:spTgt spid="47">
                                            <p:txEl>
                                              <p:pRg st="9" end="9"/>
                                            </p:txEl>
                                          </p:spTgt>
                                        </p:tgtEl>
                                        <p:attrNameLst>
                                          <p:attrName>style.visibility</p:attrName>
                                        </p:attrNameLst>
                                      </p:cBhvr>
                                      <p:to>
                                        <p:strVal val="visible"/>
                                      </p:to>
                                    </p:set>
                                    <p:animEffect transition="in" filter="wipe(left)">
                                      <p:cBhvr>
                                        <p:cTn id="115" dur="500"/>
                                        <p:tgtEl>
                                          <p:spTgt spid="47">
                                            <p:txEl>
                                              <p:pRg st="9" end="9"/>
                                            </p:txEl>
                                          </p:spTgt>
                                        </p:tgtEl>
                                      </p:cBhvr>
                                    </p:animEffect>
                                  </p:childTnLst>
                                </p:cTn>
                              </p:par>
                            </p:childTnLst>
                          </p:cTn>
                        </p:par>
                      </p:childTnLst>
                    </p:cTn>
                  </p:par>
                  <p:par>
                    <p:cTn id="116" fill="hold" nodeType="clickPar">
                      <p:stCondLst>
                        <p:cond delay="indefinite"/>
                      </p:stCondLst>
                      <p:childTnLst>
                        <p:par>
                          <p:cTn id="117" fill="hold" nodeType="withGroup">
                            <p:stCondLst>
                              <p:cond delay="0"/>
                            </p:stCondLst>
                            <p:childTnLst>
                              <p:par>
                                <p:cTn id="118" presetID="22" presetClass="entr" presetSubtype="8" fill="hold" nodeType="clickEffect">
                                  <p:stCondLst>
                                    <p:cond delay="0"/>
                                  </p:stCondLst>
                                  <p:childTnLst>
                                    <p:set>
                                      <p:cBhvr>
                                        <p:cTn id="119" dur="1" fill="hold">
                                          <p:stCondLst>
                                            <p:cond delay="0"/>
                                          </p:stCondLst>
                                        </p:cTn>
                                        <p:tgtEl>
                                          <p:spTgt spid="47">
                                            <p:txEl>
                                              <p:pRg st="10" end="10"/>
                                            </p:txEl>
                                          </p:spTgt>
                                        </p:tgtEl>
                                        <p:attrNameLst>
                                          <p:attrName>style.visibility</p:attrName>
                                        </p:attrNameLst>
                                      </p:cBhvr>
                                      <p:to>
                                        <p:strVal val="visible"/>
                                      </p:to>
                                    </p:set>
                                    <p:animEffect transition="in" filter="wipe(left)">
                                      <p:cBhvr>
                                        <p:cTn id="120" dur="500"/>
                                        <p:tgtEl>
                                          <p:spTgt spid="47">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3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1E9B3"/>
        </a:solidFill>
        <a:effectLst/>
      </p:bgPr>
    </p:bg>
    <p:spTree>
      <p:nvGrpSpPr>
        <p:cNvPr id="1" name=""/>
        <p:cNvGrpSpPr/>
        <p:nvPr/>
      </p:nvGrpSpPr>
      <p:grpSpPr>
        <a:xfrm>
          <a:off x="0" y="0"/>
          <a:ext cx="0" cy="0"/>
          <a:chOff x="0" y="0"/>
          <a:chExt cx="0" cy="0"/>
        </a:xfrm>
      </p:grpSpPr>
      <p:sp>
        <p:nvSpPr>
          <p:cNvPr id="2" name="Oval 1"/>
          <p:cNvSpPr/>
          <p:nvPr/>
        </p:nvSpPr>
        <p:spPr>
          <a:xfrm>
            <a:off x="2353820" y="134037"/>
            <a:ext cx="4655099" cy="2545273"/>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390773" y="863116"/>
            <a:ext cx="4674149" cy="12140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1" name="Oval 10"/>
          <p:cNvSpPr/>
          <p:nvPr/>
        </p:nvSpPr>
        <p:spPr>
          <a:xfrm>
            <a:off x="218742" y="2365320"/>
            <a:ext cx="8734757" cy="4240922"/>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12" name="TextBox 11"/>
          <p:cNvSpPr txBox="1"/>
          <p:nvPr/>
        </p:nvSpPr>
        <p:spPr>
          <a:xfrm>
            <a:off x="781050" y="3581400"/>
            <a:ext cx="7596019" cy="181588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sz="2800" dirty="0" smtClean="0">
                <a:solidFill>
                  <a:srgbClr val="C00000"/>
                </a:solidFill>
                <a:latin typeface="Times New Roman" pitchFamily="18" charset="0"/>
                <a:cs typeface="Times New Roman" pitchFamily="18" charset="0"/>
              </a:rPr>
              <a:t>T</a:t>
            </a:r>
            <a:r>
              <a:rPr lang="vi-VN" sz="2800" dirty="0" smtClean="0">
                <a:solidFill>
                  <a:srgbClr val="C00000"/>
                </a:solidFill>
                <a:latin typeface="Times New Roman" pitchFamily="18" charset="0"/>
                <a:cs typeface="Times New Roman" pitchFamily="18" charset="0"/>
              </a:rPr>
              <a:t>hể </a:t>
            </a:r>
            <a:r>
              <a:rPr lang="vi-VN" sz="2800" dirty="0">
                <a:solidFill>
                  <a:srgbClr val="C00000"/>
                </a:solidFill>
                <a:latin typeface="Times New Roman" pitchFamily="18" charset="0"/>
                <a:cs typeface="Times New Roman" pitchFamily="18" charset="0"/>
              </a:rPr>
              <a:t>hiện </a:t>
            </a:r>
            <a:r>
              <a:rPr lang="en-US" sz="2800" dirty="0" err="1" smtClean="0">
                <a:solidFill>
                  <a:srgbClr val="C00000"/>
                </a:solidFill>
                <a:latin typeface="Times New Roman" pitchFamily="18" charset="0"/>
                <a:cs typeface="Times New Roman" pitchFamily="18" charset="0"/>
              </a:rPr>
              <a:t>niềm</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xúc</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động</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của</a:t>
            </a:r>
            <a:r>
              <a:rPr lang="en-US" sz="2800" dirty="0" smtClean="0">
                <a:solidFill>
                  <a:srgbClr val="C00000"/>
                </a:solidFill>
                <a:latin typeface="Times New Roman" pitchFamily="18" charset="0"/>
                <a:cs typeface="Times New Roman" pitchFamily="18" charset="0"/>
              </a:rPr>
              <a:t> con </a:t>
            </a:r>
            <a:r>
              <a:rPr lang="en-US" sz="2800" dirty="0" err="1" smtClean="0">
                <a:solidFill>
                  <a:srgbClr val="C00000"/>
                </a:solidFill>
                <a:latin typeface="Times New Roman" pitchFamily="18" charset="0"/>
                <a:cs typeface="Times New Roman" pitchFamily="18" charset="0"/>
              </a:rPr>
              <a:t>khi</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nhận</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thấy</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cuộc</a:t>
            </a:r>
            <a:r>
              <a:rPr lang="en-US" sz="2800" dirty="0" smtClean="0">
                <a:solidFill>
                  <a:srgbClr val="C00000"/>
                </a:solidFill>
                <a:latin typeface="Times New Roman" pitchFamily="18" charset="0"/>
                <a:cs typeface="Times New Roman" pitchFamily="18" charset="0"/>
              </a:rPr>
              <a:t> </a:t>
            </a:r>
            <a:r>
              <a:rPr lang="en-US" sz="2800" dirty="0" err="1">
                <a:solidFill>
                  <a:srgbClr val="C00000"/>
                </a:solidFill>
                <a:latin typeface="Times New Roman" pitchFamily="18" charset="0"/>
                <a:cs typeface="Times New Roman" pitchFamily="18" charset="0"/>
              </a:rPr>
              <a:t>đời</a:t>
            </a:r>
            <a:r>
              <a:rPr lang="en-US" sz="2800" dirty="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mẹ</a:t>
            </a:r>
            <a:r>
              <a:rPr lang="en-US" sz="2800" dirty="0" smtClean="0">
                <a:solidFill>
                  <a:srgbClr val="C00000"/>
                </a:solidFill>
                <a:latin typeface="Times New Roman" pitchFamily="18" charset="0"/>
                <a:cs typeface="Times New Roman" pitchFamily="18" charset="0"/>
              </a:rPr>
              <a:t> </a:t>
            </a:r>
            <a:r>
              <a:rPr lang="en-US" sz="2800" dirty="0" err="1">
                <a:solidFill>
                  <a:srgbClr val="C00000"/>
                </a:solidFill>
                <a:latin typeface="Times New Roman" pitchFamily="18" charset="0"/>
                <a:cs typeface="Times New Roman" pitchFamily="18" charset="0"/>
              </a:rPr>
              <a:t>gắn</a:t>
            </a:r>
            <a:r>
              <a:rPr lang="en-US" sz="2800" dirty="0">
                <a:solidFill>
                  <a:srgbClr val="C00000"/>
                </a:solidFill>
                <a:latin typeface="Times New Roman" pitchFamily="18" charset="0"/>
                <a:cs typeface="Times New Roman" pitchFamily="18" charset="0"/>
              </a:rPr>
              <a:t> </a:t>
            </a:r>
            <a:r>
              <a:rPr lang="en-US" sz="2800" dirty="0" err="1">
                <a:solidFill>
                  <a:srgbClr val="C00000"/>
                </a:solidFill>
                <a:latin typeface="Times New Roman" pitchFamily="18" charset="0"/>
                <a:cs typeface="Times New Roman" pitchFamily="18" charset="0"/>
              </a:rPr>
              <a:t>với</a:t>
            </a:r>
            <a:r>
              <a:rPr lang="en-US" sz="2800" dirty="0">
                <a:solidFill>
                  <a:srgbClr val="C00000"/>
                </a:solidFill>
                <a:latin typeface="Times New Roman" pitchFamily="18" charset="0"/>
                <a:cs typeface="Times New Roman" pitchFamily="18" charset="0"/>
              </a:rPr>
              <a:t> </a:t>
            </a:r>
            <a:r>
              <a:rPr lang="en-US" sz="2800" dirty="0" err="1">
                <a:solidFill>
                  <a:srgbClr val="C00000"/>
                </a:solidFill>
                <a:latin typeface="Times New Roman" pitchFamily="18" charset="0"/>
                <a:cs typeface="Times New Roman" pitchFamily="18" charset="0"/>
              </a:rPr>
              <a:t>nghề</a:t>
            </a:r>
            <a:r>
              <a:rPr lang="en-US" sz="2800" dirty="0">
                <a:solidFill>
                  <a:srgbClr val="C00000"/>
                </a:solidFill>
                <a:latin typeface="Times New Roman" pitchFamily="18" charset="0"/>
                <a:cs typeface="Times New Roman" pitchFamily="18" charset="0"/>
              </a:rPr>
              <a:t> </a:t>
            </a:r>
            <a:r>
              <a:rPr lang="en-US" sz="2800" dirty="0" err="1">
                <a:solidFill>
                  <a:srgbClr val="C00000"/>
                </a:solidFill>
                <a:latin typeface="Times New Roman" pitchFamily="18" charset="0"/>
                <a:cs typeface="Times New Roman" pitchFamily="18" charset="0"/>
              </a:rPr>
              <a:t>nông</a:t>
            </a:r>
            <a:r>
              <a:rPr lang="en-US" sz="2800" dirty="0">
                <a:solidFill>
                  <a:srgbClr val="C00000"/>
                </a:solidFill>
                <a:latin typeface="Times New Roman" pitchFamily="18" charset="0"/>
                <a:cs typeface="Times New Roman" pitchFamily="18" charset="0"/>
              </a:rPr>
              <a:t> lam </a:t>
            </a:r>
            <a:r>
              <a:rPr lang="en-US" sz="2800" dirty="0" err="1" smtClean="0">
                <a:solidFill>
                  <a:srgbClr val="C00000"/>
                </a:solidFill>
                <a:latin typeface="Times New Roman" pitchFamily="18" charset="0"/>
                <a:cs typeface="Times New Roman" pitchFamily="18" charset="0"/>
              </a:rPr>
              <a:t>lũ</a:t>
            </a:r>
            <a:r>
              <a:rPr lang="en-US" sz="2800" dirty="0" smtClean="0">
                <a:solidFill>
                  <a:srgbClr val="C00000"/>
                </a:solidFill>
                <a:latin typeface="Times New Roman" pitchFamily="18" charset="0"/>
                <a:cs typeface="Times New Roman" pitchFamily="18" charset="0"/>
              </a:rPr>
              <a:t>, </a:t>
            </a:r>
            <a:r>
              <a:rPr lang="en-US" sz="2800" dirty="0" err="1">
                <a:solidFill>
                  <a:srgbClr val="C00000"/>
                </a:solidFill>
                <a:latin typeface="Times New Roman" pitchFamily="18" charset="0"/>
                <a:cs typeface="Times New Roman" pitchFamily="18" charset="0"/>
              </a:rPr>
              <a:t>nhọc</a:t>
            </a:r>
            <a:r>
              <a:rPr lang="en-US" sz="2800" dirty="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nhằn</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quanh</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năm</a:t>
            </a:r>
            <a:r>
              <a:rPr lang="en-US" sz="2800" dirty="0" smtClean="0">
                <a:solidFill>
                  <a:srgbClr val="C00000"/>
                </a:solidFill>
                <a:latin typeface="Times New Roman" pitchFamily="18" charset="0"/>
                <a:cs typeface="Times New Roman" pitchFamily="18" charset="0"/>
              </a:rPr>
              <a:t> </a:t>
            </a:r>
            <a:r>
              <a:rPr lang="en-US" sz="2800" dirty="0" err="1">
                <a:solidFill>
                  <a:srgbClr val="C00000"/>
                </a:solidFill>
                <a:latin typeface="Times New Roman" pitchFamily="18" charset="0"/>
                <a:cs typeface="Times New Roman" pitchFamily="18" charset="0"/>
              </a:rPr>
              <a:t>tảo</a:t>
            </a:r>
            <a:r>
              <a:rPr lang="en-US" sz="2800" dirty="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tần</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mưa</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nắng</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cần</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cù</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tiết</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kiệm</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dành</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dụm</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nuôi</a:t>
            </a:r>
            <a:r>
              <a:rPr lang="en-US" sz="2800" dirty="0" smtClean="0">
                <a:solidFill>
                  <a:srgbClr val="C00000"/>
                </a:solidFill>
                <a:latin typeface="Times New Roman" pitchFamily="18" charset="0"/>
                <a:cs typeface="Times New Roman" pitchFamily="18" charset="0"/>
              </a:rPr>
              <a:t> con </a:t>
            </a:r>
            <a:r>
              <a:rPr lang="en-US" sz="2800" dirty="0" err="1" smtClean="0">
                <a:solidFill>
                  <a:srgbClr val="C00000"/>
                </a:solidFill>
                <a:latin typeface="Times New Roman" pitchFamily="18" charset="0"/>
                <a:cs typeface="Times New Roman" pitchFamily="18" charset="0"/>
              </a:rPr>
              <a:t>ăn</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học</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nên</a:t>
            </a:r>
            <a:r>
              <a:rPr lang="en-US" sz="2800" dirty="0" smtClean="0">
                <a:solidFill>
                  <a:srgbClr val="C00000"/>
                </a:solidFill>
                <a:latin typeface="Times New Roman" pitchFamily="18" charset="0"/>
                <a:cs typeface="Times New Roman" pitchFamily="18" charset="0"/>
              </a:rPr>
              <a:t> </a:t>
            </a:r>
            <a:r>
              <a:rPr lang="en-US" sz="2800" dirty="0" err="1" smtClean="0">
                <a:solidFill>
                  <a:srgbClr val="C00000"/>
                </a:solidFill>
                <a:latin typeface="Times New Roman" pitchFamily="18" charset="0"/>
                <a:cs typeface="Times New Roman" pitchFamily="18" charset="0"/>
              </a:rPr>
              <a:t>người</a:t>
            </a:r>
            <a:r>
              <a:rPr lang="en-US" sz="2800" dirty="0" smtClean="0">
                <a:solidFill>
                  <a:srgbClr val="C00000"/>
                </a:solidFill>
                <a:latin typeface="Times New Roman" pitchFamily="18" charset="0"/>
                <a:cs typeface="Times New Roman" pitchFamily="18" charset="0"/>
              </a:rPr>
              <a:t>.</a:t>
            </a:r>
            <a:endParaRPr lang="vi-VN" sz="2800" dirty="0">
              <a:solidFill>
                <a:srgbClr val="C00000"/>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312286" y="2460437"/>
            <a:ext cx="6496733" cy="3936255"/>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xmlns="">
                <a:solidFill>
                  <a:schemeClr val="accent1"/>
                </a:solidFill>
              </a14:hiddenFill>
            </a:ext>
          </a:extLst>
        </p:spPr>
      </p:pic>
      <p:pic>
        <p:nvPicPr>
          <p:cNvPr id="4" name="Picture 3"/>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902659" y="297219"/>
            <a:ext cx="3352799" cy="1774370"/>
          </a:xfrm>
          <a:prstGeom prst="rect">
            <a:avLst/>
          </a:prstGeom>
          <a:solidFill>
            <a:srgbClr val="FF0000"/>
          </a:solidFill>
          <a:ln>
            <a:noFill/>
          </a:ln>
          <a:effectLst>
            <a:glow rad="12700">
              <a:schemeClr val="accent1">
                <a:alpha val="40000"/>
              </a:schemeClr>
            </a:glow>
            <a:outerShdw blurRad="50800" dist="38100" dir="5400000" algn="t" rotWithShape="0">
              <a:prstClr val="black">
                <a:alpha val="40000"/>
              </a:prstClr>
            </a:outerShdw>
          </a:effectLst>
          <a:scene3d>
            <a:camera prst="orthographicFront"/>
            <a:lightRig rig="threePt" dir="t"/>
          </a:scene3d>
          <a:sp3d>
            <a:bevelT w="101600" prst="riblet"/>
          </a:sp3d>
        </p:spPr>
      </p:pic>
      <p:pic>
        <p:nvPicPr>
          <p:cNvPr id="1028" name="Picture 4"/>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1276350" y="2476500"/>
            <a:ext cx="6534833" cy="4202574"/>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xmlns="">
                <a:solidFill>
                  <a:schemeClr val="accent1"/>
                </a:solidFill>
              </a14:hiddenFill>
            </a:ext>
          </a:extLst>
        </p:spPr>
      </p:pic>
    </p:spTree>
    <p:extLst>
      <p:ext uri="{BB962C8B-B14F-4D97-AF65-F5344CB8AC3E}">
        <p14:creationId xmlns:p14="http://schemas.microsoft.com/office/powerpoint/2010/main" xmlns="" val="2520656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6146"/>
                                        </p:tgtEl>
                                        <p:attrNameLst>
                                          <p:attrName>style.visibility</p:attrName>
                                        </p:attrNameLst>
                                      </p:cBhvr>
                                      <p:to>
                                        <p:strVal val="visible"/>
                                      </p:to>
                                    </p:set>
                                    <p:animEffect transition="in" filter="wheel(1)">
                                      <p:cBhvr>
                                        <p:cTn id="12" dur="2000"/>
                                        <p:tgtEl>
                                          <p:spTgt spid="6146"/>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heel(1)">
                                      <p:cBhvr>
                                        <p:cTn id="17" dur="20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heel(1)">
                                      <p:cBhvr>
                                        <p:cTn id="22" dur="20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xit" presetSubtype="0" fill="hold" grpId="1" nodeType="clickEffect">
                                  <p:stCondLst>
                                    <p:cond delay="0"/>
                                  </p:stCondLst>
                                  <p:childTnLst>
                                    <p:animEffect transition="out" filter="fade">
                                      <p:cBhvr>
                                        <p:cTn id="26" dur="1000"/>
                                        <p:tgtEl>
                                          <p:spTgt spid="2"/>
                                        </p:tgtEl>
                                      </p:cBhvr>
                                    </p:animEffect>
                                    <p:anim calcmode="lin" valueType="num">
                                      <p:cBhvr>
                                        <p:cTn id="27" dur="1000"/>
                                        <p:tgtEl>
                                          <p:spTgt spid="2"/>
                                        </p:tgtEl>
                                        <p:attrNameLst>
                                          <p:attrName>ppt_x</p:attrName>
                                        </p:attrNameLst>
                                      </p:cBhvr>
                                      <p:tavLst>
                                        <p:tav tm="0">
                                          <p:val>
                                            <p:strVal val="ppt_x"/>
                                          </p:val>
                                        </p:tav>
                                        <p:tav tm="100000">
                                          <p:val>
                                            <p:strVal val="ppt_x"/>
                                          </p:val>
                                        </p:tav>
                                      </p:tavLst>
                                    </p:anim>
                                    <p:anim calcmode="lin" valueType="num">
                                      <p:cBhvr>
                                        <p:cTn id="28" dur="1000"/>
                                        <p:tgtEl>
                                          <p:spTgt spid="2"/>
                                        </p:tgtEl>
                                        <p:attrNameLst>
                                          <p:attrName>ppt_y</p:attrName>
                                        </p:attrNameLst>
                                      </p:cBhvr>
                                      <p:tavLst>
                                        <p:tav tm="0">
                                          <p:val>
                                            <p:strVal val="ppt_y"/>
                                          </p:val>
                                        </p:tav>
                                        <p:tav tm="100000">
                                          <p:val>
                                            <p:strVal val="ppt_y+.1"/>
                                          </p:val>
                                        </p:tav>
                                      </p:tavLst>
                                    </p:anim>
                                    <p:set>
                                      <p:cBhvr>
                                        <p:cTn id="29" dur="1" fill="hold">
                                          <p:stCondLst>
                                            <p:cond delay="999"/>
                                          </p:stCondLst>
                                        </p:cTn>
                                        <p:tgtEl>
                                          <p:spTgt spid="2"/>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42" presetClass="exit" presetSubtype="0" fill="hold" nodeType="clickEffect">
                                  <p:stCondLst>
                                    <p:cond delay="0"/>
                                  </p:stCondLst>
                                  <p:childTnLst>
                                    <p:animEffect transition="out" filter="fade">
                                      <p:cBhvr>
                                        <p:cTn id="33" dur="1000"/>
                                        <p:tgtEl>
                                          <p:spTgt spid="6146"/>
                                        </p:tgtEl>
                                      </p:cBhvr>
                                    </p:animEffect>
                                    <p:anim calcmode="lin" valueType="num">
                                      <p:cBhvr>
                                        <p:cTn id="34" dur="1000"/>
                                        <p:tgtEl>
                                          <p:spTgt spid="6146"/>
                                        </p:tgtEl>
                                        <p:attrNameLst>
                                          <p:attrName>ppt_x</p:attrName>
                                        </p:attrNameLst>
                                      </p:cBhvr>
                                      <p:tavLst>
                                        <p:tav tm="0">
                                          <p:val>
                                            <p:strVal val="ppt_x"/>
                                          </p:val>
                                        </p:tav>
                                        <p:tav tm="100000">
                                          <p:val>
                                            <p:strVal val="ppt_x"/>
                                          </p:val>
                                        </p:tav>
                                      </p:tavLst>
                                    </p:anim>
                                    <p:anim calcmode="lin" valueType="num">
                                      <p:cBhvr>
                                        <p:cTn id="35" dur="1000"/>
                                        <p:tgtEl>
                                          <p:spTgt spid="6146"/>
                                        </p:tgtEl>
                                        <p:attrNameLst>
                                          <p:attrName>ppt_y</p:attrName>
                                        </p:attrNameLst>
                                      </p:cBhvr>
                                      <p:tavLst>
                                        <p:tav tm="0">
                                          <p:val>
                                            <p:strVal val="ppt_y"/>
                                          </p:val>
                                        </p:tav>
                                        <p:tav tm="100000">
                                          <p:val>
                                            <p:strVal val="ppt_y+.1"/>
                                          </p:val>
                                        </p:tav>
                                      </p:tavLst>
                                    </p:anim>
                                    <p:set>
                                      <p:cBhvr>
                                        <p:cTn id="36" dur="1" fill="hold">
                                          <p:stCondLst>
                                            <p:cond delay="999"/>
                                          </p:stCondLst>
                                        </p:cTn>
                                        <p:tgtEl>
                                          <p:spTgt spid="6146"/>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42" presetClass="exit" presetSubtype="0" fill="hold" grpId="1" nodeType="clickEffect">
                                  <p:stCondLst>
                                    <p:cond delay="0"/>
                                  </p:stCondLst>
                                  <p:childTnLst>
                                    <p:animEffect transition="out" filter="fade">
                                      <p:cBhvr>
                                        <p:cTn id="40" dur="1000"/>
                                        <p:tgtEl>
                                          <p:spTgt spid="11"/>
                                        </p:tgtEl>
                                      </p:cBhvr>
                                    </p:animEffect>
                                    <p:anim calcmode="lin" valueType="num">
                                      <p:cBhvr>
                                        <p:cTn id="41" dur="1000"/>
                                        <p:tgtEl>
                                          <p:spTgt spid="11"/>
                                        </p:tgtEl>
                                        <p:attrNameLst>
                                          <p:attrName>ppt_x</p:attrName>
                                        </p:attrNameLst>
                                      </p:cBhvr>
                                      <p:tavLst>
                                        <p:tav tm="0">
                                          <p:val>
                                            <p:strVal val="ppt_x"/>
                                          </p:val>
                                        </p:tav>
                                        <p:tav tm="100000">
                                          <p:val>
                                            <p:strVal val="ppt_x"/>
                                          </p:val>
                                        </p:tav>
                                      </p:tavLst>
                                    </p:anim>
                                    <p:anim calcmode="lin" valueType="num">
                                      <p:cBhvr>
                                        <p:cTn id="42" dur="1000"/>
                                        <p:tgtEl>
                                          <p:spTgt spid="11"/>
                                        </p:tgtEl>
                                        <p:attrNameLst>
                                          <p:attrName>ppt_y</p:attrName>
                                        </p:attrNameLst>
                                      </p:cBhvr>
                                      <p:tavLst>
                                        <p:tav tm="0">
                                          <p:val>
                                            <p:strVal val="ppt_y"/>
                                          </p:val>
                                        </p:tav>
                                        <p:tav tm="100000">
                                          <p:val>
                                            <p:strVal val="ppt_y+.1"/>
                                          </p:val>
                                        </p:tav>
                                      </p:tavLst>
                                    </p:anim>
                                    <p:set>
                                      <p:cBhvr>
                                        <p:cTn id="43" dur="1" fill="hold">
                                          <p:stCondLst>
                                            <p:cond delay="999"/>
                                          </p:stCondLst>
                                        </p:cTn>
                                        <p:tgtEl>
                                          <p:spTgt spid="11"/>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42" presetClass="exit" presetSubtype="0" fill="hold" grpId="1" nodeType="clickEffect">
                                  <p:stCondLst>
                                    <p:cond delay="0"/>
                                  </p:stCondLst>
                                  <p:childTnLst>
                                    <p:animEffect transition="out" filter="fade">
                                      <p:cBhvr>
                                        <p:cTn id="47" dur="1000"/>
                                        <p:tgtEl>
                                          <p:spTgt spid="12"/>
                                        </p:tgtEl>
                                      </p:cBhvr>
                                    </p:animEffect>
                                    <p:anim calcmode="lin" valueType="num">
                                      <p:cBhvr>
                                        <p:cTn id="48" dur="1000"/>
                                        <p:tgtEl>
                                          <p:spTgt spid="12"/>
                                        </p:tgtEl>
                                        <p:attrNameLst>
                                          <p:attrName>ppt_x</p:attrName>
                                        </p:attrNameLst>
                                      </p:cBhvr>
                                      <p:tavLst>
                                        <p:tav tm="0">
                                          <p:val>
                                            <p:strVal val="ppt_x"/>
                                          </p:val>
                                        </p:tav>
                                        <p:tav tm="100000">
                                          <p:val>
                                            <p:strVal val="ppt_x"/>
                                          </p:val>
                                        </p:tav>
                                      </p:tavLst>
                                    </p:anim>
                                    <p:anim calcmode="lin" valueType="num">
                                      <p:cBhvr>
                                        <p:cTn id="49" dur="1000"/>
                                        <p:tgtEl>
                                          <p:spTgt spid="12"/>
                                        </p:tgtEl>
                                        <p:attrNameLst>
                                          <p:attrName>ppt_y</p:attrName>
                                        </p:attrNameLst>
                                      </p:cBhvr>
                                      <p:tavLst>
                                        <p:tav tm="0">
                                          <p:val>
                                            <p:strVal val="ppt_y"/>
                                          </p:val>
                                        </p:tav>
                                        <p:tav tm="100000">
                                          <p:val>
                                            <p:strVal val="ppt_y+.1"/>
                                          </p:val>
                                        </p:tav>
                                      </p:tavLst>
                                    </p:anim>
                                    <p:set>
                                      <p:cBhvr>
                                        <p:cTn id="50" dur="1" fill="hold">
                                          <p:stCondLst>
                                            <p:cond delay="999"/>
                                          </p:stCondLst>
                                        </p:cTn>
                                        <p:tgtEl>
                                          <p:spTgt spid="12"/>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nodeType="clickEffect">
                                  <p:stCondLst>
                                    <p:cond delay="0"/>
                                  </p:stCondLst>
                                  <p:childTnLst>
                                    <p:set>
                                      <p:cBhvr>
                                        <p:cTn id="54" dur="1" fill="hold">
                                          <p:stCondLst>
                                            <p:cond delay="0"/>
                                          </p:stCondLst>
                                        </p:cTn>
                                        <p:tgtEl>
                                          <p:spTgt spid="4"/>
                                        </p:tgtEl>
                                        <p:attrNameLst>
                                          <p:attrName>style.visibility</p:attrName>
                                        </p:attrNameLst>
                                      </p:cBhvr>
                                      <p:to>
                                        <p:strVal val="visible"/>
                                      </p:to>
                                    </p:set>
                                    <p:anim calcmode="lin" valueType="num">
                                      <p:cBhvr>
                                        <p:cTn id="55" dur="1000" fill="hold"/>
                                        <p:tgtEl>
                                          <p:spTgt spid="4"/>
                                        </p:tgtEl>
                                        <p:attrNameLst>
                                          <p:attrName>ppt_w</p:attrName>
                                        </p:attrNameLst>
                                      </p:cBhvr>
                                      <p:tavLst>
                                        <p:tav tm="0">
                                          <p:val>
                                            <p:fltVal val="0"/>
                                          </p:val>
                                        </p:tav>
                                        <p:tav tm="100000">
                                          <p:val>
                                            <p:strVal val="#ppt_w"/>
                                          </p:val>
                                        </p:tav>
                                      </p:tavLst>
                                    </p:anim>
                                    <p:anim calcmode="lin" valueType="num">
                                      <p:cBhvr>
                                        <p:cTn id="56" dur="1000" fill="hold"/>
                                        <p:tgtEl>
                                          <p:spTgt spid="4"/>
                                        </p:tgtEl>
                                        <p:attrNameLst>
                                          <p:attrName>ppt_h</p:attrName>
                                        </p:attrNameLst>
                                      </p:cBhvr>
                                      <p:tavLst>
                                        <p:tav tm="0">
                                          <p:val>
                                            <p:fltVal val="0"/>
                                          </p:val>
                                        </p:tav>
                                        <p:tav tm="100000">
                                          <p:val>
                                            <p:strVal val="#ppt_h"/>
                                          </p:val>
                                        </p:tav>
                                      </p:tavLst>
                                    </p:anim>
                                    <p:anim calcmode="lin" valueType="num">
                                      <p:cBhvr>
                                        <p:cTn id="57" dur="1000" fill="hold"/>
                                        <p:tgtEl>
                                          <p:spTgt spid="4"/>
                                        </p:tgtEl>
                                        <p:attrNameLst>
                                          <p:attrName>style.rotation</p:attrName>
                                        </p:attrNameLst>
                                      </p:cBhvr>
                                      <p:tavLst>
                                        <p:tav tm="0">
                                          <p:val>
                                            <p:fltVal val="90"/>
                                          </p:val>
                                        </p:tav>
                                        <p:tav tm="100000">
                                          <p:val>
                                            <p:fltVal val="0"/>
                                          </p:val>
                                        </p:tav>
                                      </p:tavLst>
                                    </p:anim>
                                    <p:animEffect transition="in" filter="fade">
                                      <p:cBhvr>
                                        <p:cTn id="58" dur="1000"/>
                                        <p:tgtEl>
                                          <p:spTgt spid="4"/>
                                        </p:tgtEl>
                                      </p:cBhvr>
                                    </p:animEffect>
                                  </p:childTnLst>
                                </p:cTn>
                              </p:par>
                            </p:childTnLst>
                          </p:cTn>
                        </p:par>
                      </p:childTnLst>
                    </p:cTn>
                  </p:par>
                  <p:par>
                    <p:cTn id="59" fill="hold">
                      <p:stCondLst>
                        <p:cond delay="indefinite"/>
                      </p:stCondLst>
                      <p:childTnLst>
                        <p:par>
                          <p:cTn id="60" fill="hold">
                            <p:stCondLst>
                              <p:cond delay="0"/>
                            </p:stCondLst>
                            <p:childTnLst>
                              <p:par>
                                <p:cTn id="61" presetID="6" presetClass="entr" presetSubtype="16" fill="hold" nodeType="clickEffect">
                                  <p:stCondLst>
                                    <p:cond delay="0"/>
                                  </p:stCondLst>
                                  <p:childTnLst>
                                    <p:set>
                                      <p:cBhvr>
                                        <p:cTn id="62" dur="1" fill="hold">
                                          <p:stCondLst>
                                            <p:cond delay="0"/>
                                          </p:stCondLst>
                                        </p:cTn>
                                        <p:tgtEl>
                                          <p:spTgt spid="1026"/>
                                        </p:tgtEl>
                                        <p:attrNameLst>
                                          <p:attrName>style.visibility</p:attrName>
                                        </p:attrNameLst>
                                      </p:cBhvr>
                                      <p:to>
                                        <p:strVal val="visible"/>
                                      </p:to>
                                    </p:set>
                                    <p:animEffect transition="in" filter="circle(in)">
                                      <p:cBhvr>
                                        <p:cTn id="63" dur="2000"/>
                                        <p:tgtEl>
                                          <p:spTgt spid="1026"/>
                                        </p:tgtEl>
                                      </p:cBhvr>
                                    </p:animEffect>
                                  </p:childTnLst>
                                </p:cTn>
                              </p:par>
                            </p:childTnLst>
                          </p:cTn>
                        </p:par>
                      </p:childTnLst>
                    </p:cTn>
                  </p:par>
                  <p:par>
                    <p:cTn id="64" fill="hold">
                      <p:stCondLst>
                        <p:cond delay="indefinite"/>
                      </p:stCondLst>
                      <p:childTnLst>
                        <p:par>
                          <p:cTn id="65" fill="hold">
                            <p:stCondLst>
                              <p:cond delay="0"/>
                            </p:stCondLst>
                            <p:childTnLst>
                              <p:par>
                                <p:cTn id="66" presetID="21" presetClass="entr" presetSubtype="1" fill="hold" nodeType="clickEffect">
                                  <p:stCondLst>
                                    <p:cond delay="0"/>
                                  </p:stCondLst>
                                  <p:childTnLst>
                                    <p:set>
                                      <p:cBhvr>
                                        <p:cTn id="67" dur="1" fill="hold">
                                          <p:stCondLst>
                                            <p:cond delay="0"/>
                                          </p:stCondLst>
                                        </p:cTn>
                                        <p:tgtEl>
                                          <p:spTgt spid="1028"/>
                                        </p:tgtEl>
                                        <p:attrNameLst>
                                          <p:attrName>style.visibility</p:attrName>
                                        </p:attrNameLst>
                                      </p:cBhvr>
                                      <p:to>
                                        <p:strVal val="visible"/>
                                      </p:to>
                                    </p:set>
                                    <p:animEffect transition="in" filter="wheel(1)">
                                      <p:cBhvr>
                                        <p:cTn id="68" dur="2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11" grpId="0" animBg="1"/>
      <p:bldP spid="11" grpId="1" animBg="1"/>
      <p:bldP spid="12" grpId="0" animBg="1"/>
      <p:bldP spid="12"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438400" y="2540794"/>
            <a:ext cx="6400800" cy="1828800"/>
          </a:xfrm>
        </p:spPr>
        <p:txBody>
          <a:bodyPr/>
          <a:lstStyle/>
          <a:p>
            <a:endParaRPr lang="en-US"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883" y="-60271"/>
            <a:ext cx="9213849" cy="69103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TextBox 4"/>
          <p:cNvSpPr txBox="1"/>
          <p:nvPr/>
        </p:nvSpPr>
        <p:spPr>
          <a:xfrm>
            <a:off x="133350" y="152400"/>
            <a:ext cx="7258050" cy="58477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en-US" sz="3200" b="1" dirty="0" smtClean="0"/>
              <a:t>KHỔ THƠ 2, 3. </a:t>
            </a:r>
            <a:r>
              <a:rPr lang="en-US" sz="3200" b="1" dirty="0" err="1" smtClean="0"/>
              <a:t>Hình</a:t>
            </a:r>
            <a:r>
              <a:rPr lang="en-US" sz="3200" b="1" dirty="0" smtClean="0"/>
              <a:t> </a:t>
            </a:r>
            <a:r>
              <a:rPr lang="en-US" sz="3200" b="1" dirty="0" err="1" smtClean="0"/>
              <a:t>ảnh</a:t>
            </a:r>
            <a:r>
              <a:rPr lang="en-US" sz="3200" b="1" dirty="0" smtClean="0"/>
              <a:t> </a:t>
            </a:r>
            <a:r>
              <a:rPr lang="en-US" sz="3200" b="1" dirty="0" err="1" smtClean="0"/>
              <a:t>mẹ</a:t>
            </a:r>
            <a:r>
              <a:rPr lang="en-US" sz="3200" b="1" dirty="0" smtClean="0"/>
              <a:t>. </a:t>
            </a:r>
          </a:p>
        </p:txBody>
      </p:sp>
      <p:sp>
        <p:nvSpPr>
          <p:cNvPr id="6" name="Flowchart: Alternate Process 5"/>
          <p:cNvSpPr/>
          <p:nvPr/>
        </p:nvSpPr>
        <p:spPr>
          <a:xfrm>
            <a:off x="1859512" y="1637728"/>
            <a:ext cx="7010400" cy="3810000"/>
          </a:xfrm>
          <a:prstGeom prst="flowChartAlternateProcess">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859512" y="2245056"/>
            <a:ext cx="7010400" cy="27495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8592087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7150" y="14287"/>
            <a:ext cx="9258300" cy="6843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Box 3"/>
          <p:cNvSpPr txBox="1"/>
          <p:nvPr/>
        </p:nvSpPr>
        <p:spPr>
          <a:xfrm>
            <a:off x="895350" y="642276"/>
            <a:ext cx="7848600" cy="1495794"/>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lang="en-US" sz="2400" b="1" dirty="0" err="1" smtClean="0">
                <a:solidFill>
                  <a:srgbClr val="FFFF00"/>
                </a:solidFill>
                <a:latin typeface="Times New Roman" panose="02020603050405020304" pitchFamily="18" charset="0"/>
                <a:cs typeface="Times New Roman" panose="02020603050405020304" pitchFamily="18" charset="0"/>
              </a:rPr>
              <a:t>Bài</a:t>
            </a:r>
            <a:r>
              <a:rPr lang="en-US" sz="2400" b="1" dirty="0" smtClean="0">
                <a:solidFill>
                  <a:srgbClr val="FFFF00"/>
                </a:solidFill>
                <a:latin typeface="Times New Roman" panose="02020603050405020304" pitchFamily="18" charset="0"/>
                <a:cs typeface="Times New Roman" panose="02020603050405020304" pitchFamily="18" charset="0"/>
              </a:rPr>
              <a:t> 2: THƠ LỤC BÁT</a:t>
            </a:r>
            <a:endParaRPr kumimoji="0" lang="en-US" sz="2400" b="1"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2400" b="0"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rPr>
              <a:t> </a:t>
            </a:r>
            <a:r>
              <a:rPr kumimoji="0" lang="en-US" sz="2400" b="1" u="none" strike="noStrike" kern="1200" cap="none" spc="0" normalizeH="0" baseline="0" noProof="0" dirty="0" err="1">
                <a:ln>
                  <a:noFill/>
                </a:ln>
                <a:solidFill>
                  <a:srgbClr val="FFFF00"/>
                </a:solidFill>
                <a:effectLst/>
                <a:uLnTx/>
                <a:uFillTx/>
                <a:latin typeface="Times New Roman" panose="02020603050405020304" pitchFamily="18" charset="0"/>
                <a:cs typeface="Times New Roman" panose="02020603050405020304" pitchFamily="18" charset="0"/>
              </a:rPr>
              <a:t>Tiết</a:t>
            </a:r>
            <a:r>
              <a:rPr kumimoji="0" lang="en-US" sz="2400" b="1"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rPr>
              <a:t> </a:t>
            </a:r>
            <a:r>
              <a:rPr kumimoji="0" lang="en-US" sz="2400" b="1" u="none" strike="noStrike" kern="1200" cap="none" spc="0" normalizeH="0" baseline="0" noProof="0" dirty="0" smtClean="0">
                <a:ln>
                  <a:noFill/>
                </a:ln>
                <a:solidFill>
                  <a:srgbClr val="FFFF00"/>
                </a:solidFill>
                <a:effectLst/>
                <a:uLnTx/>
                <a:uFillTx/>
                <a:latin typeface="Times New Roman" panose="02020603050405020304" pitchFamily="18" charset="0"/>
                <a:cs typeface="Times New Roman" panose="02020603050405020304" pitchFamily="18" charset="0"/>
              </a:rPr>
              <a:t>19,20. </a:t>
            </a:r>
            <a:r>
              <a:rPr kumimoji="0" lang="en-US" sz="2400" b="1" u="none" strike="noStrike" kern="1200" cap="none" spc="0" normalizeH="0" baseline="0" noProof="0" dirty="0" err="1" smtClean="0">
                <a:ln>
                  <a:noFill/>
                </a:ln>
                <a:solidFill>
                  <a:srgbClr val="FFFF00"/>
                </a:solidFill>
                <a:effectLst/>
                <a:uLnTx/>
                <a:uFillTx/>
                <a:latin typeface="Times New Roman" panose="02020603050405020304" pitchFamily="18" charset="0"/>
                <a:cs typeface="Times New Roman" panose="02020603050405020304" pitchFamily="18" charset="0"/>
              </a:rPr>
              <a:t>Đọc</a:t>
            </a:r>
            <a:r>
              <a:rPr kumimoji="0" lang="en-US" sz="2400" b="1" u="none" strike="noStrike" kern="1200" cap="none" spc="0" normalizeH="0" noProof="0" dirty="0" smtClean="0">
                <a:ln>
                  <a:noFill/>
                </a:ln>
                <a:solidFill>
                  <a:srgbClr val="FFFF00"/>
                </a:solidFill>
                <a:effectLst/>
                <a:uLnTx/>
                <a:uFillTx/>
                <a:latin typeface="Times New Roman" panose="02020603050405020304" pitchFamily="18" charset="0"/>
                <a:cs typeface="Times New Roman" panose="02020603050405020304" pitchFamily="18" charset="0"/>
              </a:rPr>
              <a:t> </a:t>
            </a:r>
            <a:r>
              <a:rPr kumimoji="0" lang="en-US" sz="2400" b="1" u="none" strike="noStrike" kern="1200" cap="none" spc="0" normalizeH="0" noProof="0" dirty="0" err="1" smtClean="0">
                <a:ln>
                  <a:noFill/>
                </a:ln>
                <a:solidFill>
                  <a:srgbClr val="FFFF00"/>
                </a:solidFill>
                <a:effectLst/>
                <a:uLnTx/>
                <a:uFillTx/>
                <a:latin typeface="Times New Roman" panose="02020603050405020304" pitchFamily="18" charset="0"/>
                <a:cs typeface="Times New Roman" panose="02020603050405020304" pitchFamily="18" charset="0"/>
              </a:rPr>
              <a:t>hiểu</a:t>
            </a:r>
            <a:r>
              <a:rPr kumimoji="0" lang="en-US" sz="2400" b="1" u="none" strike="noStrike" kern="1200" cap="none" spc="0" normalizeH="0" noProof="0" dirty="0" smtClean="0">
                <a:ln>
                  <a:noFill/>
                </a:ln>
                <a:solidFill>
                  <a:srgbClr val="FFFF00"/>
                </a:solidFill>
                <a:effectLst/>
                <a:uLnTx/>
                <a:uFillTx/>
                <a:latin typeface="Times New Roman" panose="02020603050405020304" pitchFamily="18" charset="0"/>
                <a:cs typeface="Times New Roman" panose="02020603050405020304" pitchFamily="18" charset="0"/>
              </a:rPr>
              <a:t> </a:t>
            </a:r>
            <a:r>
              <a:rPr kumimoji="0" lang="en-US" sz="2400" b="1" u="none" strike="noStrike" kern="1200" cap="none" spc="0" normalizeH="0" noProof="0" dirty="0" err="1" smtClean="0">
                <a:ln>
                  <a:noFill/>
                </a:ln>
                <a:solidFill>
                  <a:srgbClr val="FFFF00"/>
                </a:solidFill>
                <a:effectLst/>
                <a:uLnTx/>
                <a:uFillTx/>
                <a:latin typeface="Times New Roman" panose="02020603050405020304" pitchFamily="18" charset="0"/>
                <a:cs typeface="Times New Roman" panose="02020603050405020304" pitchFamily="18" charset="0"/>
              </a:rPr>
              <a:t>văn</a:t>
            </a:r>
            <a:r>
              <a:rPr kumimoji="0" lang="en-US" sz="2400" b="1" u="none" strike="noStrike" kern="1200" cap="none" spc="0" normalizeH="0" noProof="0" dirty="0" smtClean="0">
                <a:ln>
                  <a:noFill/>
                </a:ln>
                <a:solidFill>
                  <a:srgbClr val="FFFF00"/>
                </a:solidFill>
                <a:effectLst/>
                <a:uLnTx/>
                <a:uFillTx/>
                <a:latin typeface="Times New Roman" panose="02020603050405020304" pitchFamily="18" charset="0"/>
                <a:cs typeface="Times New Roman" panose="02020603050405020304" pitchFamily="18" charset="0"/>
              </a:rPr>
              <a:t> </a:t>
            </a:r>
            <a:r>
              <a:rPr kumimoji="0" lang="en-US" sz="2400" b="1" u="none" strike="noStrike" kern="1200" cap="none" spc="0" normalizeH="0" noProof="0" dirty="0" err="1" smtClean="0">
                <a:ln>
                  <a:noFill/>
                </a:ln>
                <a:solidFill>
                  <a:srgbClr val="FFFF00"/>
                </a:solidFill>
                <a:effectLst/>
                <a:uLnTx/>
                <a:uFillTx/>
                <a:latin typeface="Times New Roman" panose="02020603050405020304" pitchFamily="18" charset="0"/>
                <a:cs typeface="Times New Roman" panose="02020603050405020304" pitchFamily="18" charset="0"/>
              </a:rPr>
              <a:t>bản</a:t>
            </a:r>
            <a:r>
              <a:rPr kumimoji="0" lang="en-US" sz="2400" b="1" u="none" strike="noStrike" kern="1200" cap="none" spc="0" normalizeH="0" noProof="0" dirty="0" smtClean="0">
                <a:ln>
                  <a:noFill/>
                </a:ln>
                <a:solidFill>
                  <a:srgbClr val="FFFF00"/>
                </a:solidFill>
                <a:effectLst/>
                <a:uLnTx/>
                <a:uFillTx/>
                <a:latin typeface="Times New Roman" panose="02020603050405020304" pitchFamily="18" charset="0"/>
                <a:cs typeface="Times New Roman" panose="02020603050405020304" pitchFamily="18" charset="0"/>
              </a:rPr>
              <a:t>: </a:t>
            </a:r>
            <a:r>
              <a:rPr kumimoji="0" lang="en-US" sz="2400" b="1" u="none" strike="noStrike" kern="1200" cap="none" spc="0" normalizeH="0" noProof="0" dirty="0" err="1" smtClean="0">
                <a:ln>
                  <a:noFill/>
                </a:ln>
                <a:solidFill>
                  <a:srgbClr val="FFFF00"/>
                </a:solidFill>
                <a:effectLst/>
                <a:uLnTx/>
                <a:uFillTx/>
                <a:latin typeface="Times New Roman" panose="02020603050405020304" pitchFamily="18" charset="0"/>
                <a:cs typeface="Times New Roman" panose="02020603050405020304" pitchFamily="18" charset="0"/>
              </a:rPr>
              <a:t>Về</a:t>
            </a:r>
            <a:r>
              <a:rPr kumimoji="0" lang="en-US" sz="2400" b="1" u="none" strike="noStrike" kern="1200" cap="none" spc="0" normalizeH="0" noProof="0" dirty="0" smtClean="0">
                <a:ln>
                  <a:noFill/>
                </a:ln>
                <a:solidFill>
                  <a:srgbClr val="FFFF00"/>
                </a:solidFill>
                <a:effectLst/>
                <a:uLnTx/>
                <a:uFillTx/>
                <a:latin typeface="Times New Roman" panose="02020603050405020304" pitchFamily="18" charset="0"/>
                <a:cs typeface="Times New Roman" panose="02020603050405020304" pitchFamily="18" charset="0"/>
              </a:rPr>
              <a:t> </a:t>
            </a:r>
            <a:r>
              <a:rPr kumimoji="0" lang="en-US" sz="2400" b="1" u="none" strike="noStrike" kern="1200" cap="none" spc="0" normalizeH="0" noProof="0" dirty="0" err="1" smtClean="0">
                <a:ln>
                  <a:noFill/>
                </a:ln>
                <a:solidFill>
                  <a:srgbClr val="FFFF00"/>
                </a:solidFill>
                <a:effectLst/>
                <a:uLnTx/>
                <a:uFillTx/>
                <a:latin typeface="Times New Roman" panose="02020603050405020304" pitchFamily="18" charset="0"/>
                <a:cs typeface="Times New Roman" panose="02020603050405020304" pitchFamily="18" charset="0"/>
              </a:rPr>
              <a:t>thăm</a:t>
            </a:r>
            <a:r>
              <a:rPr kumimoji="0" lang="en-US" sz="2400" b="1" u="none" strike="noStrike" kern="1200" cap="none" spc="0" normalizeH="0" noProof="0" dirty="0" smtClean="0">
                <a:ln>
                  <a:noFill/>
                </a:ln>
                <a:solidFill>
                  <a:srgbClr val="FFFF00"/>
                </a:solidFill>
                <a:effectLst/>
                <a:uLnTx/>
                <a:uFillTx/>
                <a:latin typeface="Times New Roman" panose="02020603050405020304" pitchFamily="18" charset="0"/>
                <a:cs typeface="Times New Roman" panose="02020603050405020304" pitchFamily="18" charset="0"/>
              </a:rPr>
              <a:t> </a:t>
            </a:r>
            <a:r>
              <a:rPr kumimoji="0" lang="en-US" sz="2400" b="1" u="none" strike="noStrike" kern="1200" cap="none" spc="0" normalizeH="0" noProof="0" dirty="0" err="1" smtClean="0">
                <a:ln>
                  <a:noFill/>
                </a:ln>
                <a:solidFill>
                  <a:srgbClr val="FFFF00"/>
                </a:solidFill>
                <a:effectLst/>
                <a:uLnTx/>
                <a:uFillTx/>
                <a:latin typeface="Times New Roman" panose="02020603050405020304" pitchFamily="18" charset="0"/>
                <a:cs typeface="Times New Roman" panose="02020603050405020304" pitchFamily="18" charset="0"/>
              </a:rPr>
              <a:t>mẹ</a:t>
            </a:r>
            <a:endParaRPr kumimoji="0" lang="en-US" sz="2400" b="0"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2400" b="0" u="none" strike="noStrike" kern="1200" cap="none" spc="0" normalizeH="0" baseline="0" noProof="0" dirty="0" smtClean="0">
                <a:ln>
                  <a:noFill/>
                </a:ln>
                <a:solidFill>
                  <a:srgbClr val="FFFF00"/>
                </a:solidFill>
                <a:effectLst/>
                <a:uLnTx/>
                <a:uFillTx/>
                <a:latin typeface="Times New Roman" panose="02020603050405020304" pitchFamily="18" charset="0"/>
                <a:cs typeface="Times New Roman" panose="02020603050405020304" pitchFamily="18" charset="0"/>
              </a:rPr>
              <a:t>                                                  -</a:t>
            </a:r>
            <a:r>
              <a:rPr lang="en-US" sz="2400" noProof="0" dirty="0" err="1" smtClean="0">
                <a:solidFill>
                  <a:srgbClr val="FFFF00"/>
                </a:solidFill>
                <a:latin typeface="Times New Roman" panose="02020603050405020304" pitchFamily="18" charset="0"/>
                <a:cs typeface="Times New Roman" panose="02020603050405020304" pitchFamily="18" charset="0"/>
              </a:rPr>
              <a:t>Đinh</a:t>
            </a:r>
            <a:r>
              <a:rPr lang="en-US" sz="2400" noProof="0" dirty="0" smtClean="0">
                <a:solidFill>
                  <a:srgbClr val="FFFF00"/>
                </a:solidFill>
                <a:latin typeface="Times New Roman" panose="02020603050405020304" pitchFamily="18" charset="0"/>
                <a:cs typeface="Times New Roman" panose="02020603050405020304" pitchFamily="18" charset="0"/>
              </a:rPr>
              <a:t> Nam </a:t>
            </a:r>
            <a:r>
              <a:rPr lang="en-US" sz="2400" noProof="0" dirty="0" err="1" smtClean="0">
                <a:solidFill>
                  <a:srgbClr val="FFFF00"/>
                </a:solidFill>
                <a:latin typeface="Times New Roman" panose="02020603050405020304" pitchFamily="18" charset="0"/>
                <a:cs typeface="Times New Roman" panose="02020603050405020304" pitchFamily="18" charset="0"/>
              </a:rPr>
              <a:t>Khương</a:t>
            </a:r>
            <a:r>
              <a:rPr kumimoji="0" lang="en-US" sz="2800" b="0" u="none" strike="noStrike" kern="1200" cap="none" spc="0" normalizeH="0" baseline="0" noProof="0" dirty="0" smtClean="0">
                <a:ln>
                  <a:noFill/>
                </a:ln>
                <a:solidFill>
                  <a:srgbClr val="FFFF00"/>
                </a:solidFill>
                <a:effectLst/>
                <a:uLnTx/>
                <a:uFillTx/>
                <a:latin typeface="Times New Roman" panose="02020603050405020304" pitchFamily="18" charset="0"/>
                <a:cs typeface="Times New Roman" panose="02020603050405020304" pitchFamily="18" charset="0"/>
              </a:rPr>
              <a:t>-</a:t>
            </a:r>
            <a:endParaRPr kumimoji="0" lang="en-US" sz="2800" b="0"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endParaRPr>
          </a:p>
        </p:txBody>
      </p:sp>
      <p:sp>
        <p:nvSpPr>
          <p:cNvPr id="52228" name="TextBox 4"/>
          <p:cNvSpPr txBox="1">
            <a:spLocks noChangeArrowheads="1"/>
          </p:cNvSpPr>
          <p:nvPr/>
        </p:nvSpPr>
        <p:spPr bwMode="auto">
          <a:xfrm>
            <a:off x="428596" y="1857364"/>
            <a:ext cx="7929618" cy="30558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514350" lvl="0" indent="-514350" fontAlgn="base">
              <a:lnSpc>
                <a:spcPct val="100000"/>
              </a:lnSpc>
              <a:spcBef>
                <a:spcPct val="0"/>
              </a:spcBef>
              <a:spcAft>
                <a:spcPct val="0"/>
              </a:spcAft>
              <a:buFontTx/>
              <a:buAutoNum type="romanUcPeriod"/>
              <a:defRPr/>
            </a:pPr>
            <a:r>
              <a:rPr lang="en-US" altLang="en-US" sz="2400" dirty="0" err="1" smtClean="0">
                <a:solidFill>
                  <a:schemeClr val="bg2">
                    <a:lumMod val="90000"/>
                  </a:schemeClr>
                </a:solidFill>
                <a:latin typeface="Times New Roman" panose="02020603050405020304" pitchFamily="18" charset="0"/>
                <a:cs typeface="Times New Roman" panose="02020603050405020304" pitchFamily="18" charset="0"/>
              </a:rPr>
              <a:t>Tìm</a:t>
            </a:r>
            <a:r>
              <a:rPr lang="en-US" altLang="en-US" sz="2400" dirty="0" smtClean="0">
                <a:solidFill>
                  <a:schemeClr val="bg2">
                    <a:lumMod val="90000"/>
                  </a:schemeClr>
                </a:solidFill>
                <a:latin typeface="Times New Roman" panose="02020603050405020304" pitchFamily="18" charset="0"/>
                <a:cs typeface="Times New Roman" panose="02020603050405020304" pitchFamily="18" charset="0"/>
              </a:rPr>
              <a:t> </a:t>
            </a:r>
            <a:r>
              <a:rPr lang="en-US" altLang="en-US" sz="2400" dirty="0" err="1" smtClean="0">
                <a:solidFill>
                  <a:schemeClr val="bg2">
                    <a:lumMod val="90000"/>
                  </a:schemeClr>
                </a:solidFill>
                <a:latin typeface="Times New Roman" panose="02020603050405020304" pitchFamily="18" charset="0"/>
                <a:cs typeface="Times New Roman" panose="02020603050405020304" pitchFamily="18" charset="0"/>
              </a:rPr>
              <a:t>hiểu</a:t>
            </a:r>
            <a:r>
              <a:rPr lang="en-US" altLang="en-US" sz="2400" dirty="0" smtClean="0">
                <a:solidFill>
                  <a:schemeClr val="bg2">
                    <a:lumMod val="90000"/>
                  </a:schemeClr>
                </a:solidFill>
                <a:latin typeface="Times New Roman" panose="02020603050405020304" pitchFamily="18" charset="0"/>
                <a:cs typeface="Times New Roman" panose="02020603050405020304" pitchFamily="18" charset="0"/>
              </a:rPr>
              <a:t> </a:t>
            </a:r>
            <a:r>
              <a:rPr lang="en-US" altLang="en-US" sz="2400" dirty="0" err="1">
                <a:solidFill>
                  <a:schemeClr val="bg2">
                    <a:lumMod val="90000"/>
                  </a:schemeClr>
                </a:solidFill>
                <a:latin typeface="Times New Roman" panose="02020603050405020304" pitchFamily="18" charset="0"/>
                <a:cs typeface="Times New Roman" panose="02020603050405020304" pitchFamily="18" charset="0"/>
              </a:rPr>
              <a:t>chung</a:t>
            </a:r>
            <a:r>
              <a:rPr lang="en-US" altLang="en-US" sz="2400" dirty="0" smtClean="0">
                <a:solidFill>
                  <a:schemeClr val="bg2">
                    <a:lumMod val="90000"/>
                  </a:schemeClr>
                </a:solidFill>
                <a:latin typeface="Times New Roman" panose="02020603050405020304" pitchFamily="18" charset="0"/>
                <a:cs typeface="Times New Roman" panose="02020603050405020304" pitchFamily="18" charset="0"/>
              </a:rPr>
              <a:t>:</a:t>
            </a:r>
          </a:p>
          <a:p>
            <a:pPr marL="514350" lvl="0" indent="-514350" fontAlgn="base">
              <a:lnSpc>
                <a:spcPct val="100000"/>
              </a:lnSpc>
              <a:spcBef>
                <a:spcPct val="0"/>
              </a:spcBef>
              <a:spcAft>
                <a:spcPct val="0"/>
              </a:spcAft>
              <a:buFontTx/>
              <a:buAutoNum type="romanUcPeriod"/>
              <a:defRPr/>
            </a:pPr>
            <a:r>
              <a:rPr lang="en-US" altLang="en-US" sz="2400" dirty="0" err="1" smtClean="0">
                <a:solidFill>
                  <a:schemeClr val="bg2">
                    <a:lumMod val="90000"/>
                  </a:schemeClr>
                </a:solidFill>
                <a:latin typeface="Times New Roman" panose="02020603050405020304" pitchFamily="18" charset="0"/>
                <a:cs typeface="Times New Roman" panose="02020603050405020304" pitchFamily="18" charset="0"/>
              </a:rPr>
              <a:t>Đọc</a:t>
            </a:r>
            <a:r>
              <a:rPr lang="en-US" altLang="en-US" sz="2400" dirty="0" smtClean="0">
                <a:solidFill>
                  <a:schemeClr val="bg2">
                    <a:lumMod val="90000"/>
                  </a:schemeClr>
                </a:solidFill>
                <a:latin typeface="Times New Roman" panose="02020603050405020304" pitchFamily="18" charset="0"/>
                <a:cs typeface="Times New Roman" panose="02020603050405020304" pitchFamily="18" charset="0"/>
              </a:rPr>
              <a:t> </a:t>
            </a:r>
            <a:r>
              <a:rPr lang="en-US" altLang="en-US" sz="2400" dirty="0" err="1" smtClean="0">
                <a:solidFill>
                  <a:schemeClr val="bg2">
                    <a:lumMod val="90000"/>
                  </a:schemeClr>
                </a:solidFill>
                <a:latin typeface="Times New Roman" panose="02020603050405020304" pitchFamily="18" charset="0"/>
                <a:cs typeface="Times New Roman" panose="02020603050405020304" pitchFamily="18" charset="0"/>
              </a:rPr>
              <a:t>hiểu</a:t>
            </a:r>
            <a:r>
              <a:rPr lang="en-US" altLang="en-US" sz="2400" dirty="0" smtClean="0">
                <a:solidFill>
                  <a:schemeClr val="bg2">
                    <a:lumMod val="90000"/>
                  </a:schemeClr>
                </a:solidFill>
                <a:latin typeface="Times New Roman" panose="02020603050405020304" pitchFamily="18" charset="0"/>
                <a:cs typeface="Times New Roman" panose="02020603050405020304" pitchFamily="18" charset="0"/>
              </a:rPr>
              <a:t> </a:t>
            </a:r>
            <a:r>
              <a:rPr lang="en-US" altLang="en-US" sz="2400" dirty="0" err="1" smtClean="0">
                <a:solidFill>
                  <a:schemeClr val="bg2">
                    <a:lumMod val="90000"/>
                  </a:schemeClr>
                </a:solidFill>
                <a:latin typeface="Times New Roman" panose="02020603050405020304" pitchFamily="18" charset="0"/>
                <a:cs typeface="Times New Roman" panose="02020603050405020304" pitchFamily="18" charset="0"/>
              </a:rPr>
              <a:t>văn</a:t>
            </a:r>
            <a:r>
              <a:rPr lang="en-US" altLang="en-US" sz="2400" dirty="0" smtClean="0">
                <a:solidFill>
                  <a:schemeClr val="bg2">
                    <a:lumMod val="90000"/>
                  </a:schemeClr>
                </a:solidFill>
                <a:latin typeface="Times New Roman" panose="02020603050405020304" pitchFamily="18" charset="0"/>
                <a:cs typeface="Times New Roman" panose="02020603050405020304" pitchFamily="18" charset="0"/>
              </a:rPr>
              <a:t> </a:t>
            </a:r>
            <a:r>
              <a:rPr lang="en-US" altLang="en-US" sz="2400" dirty="0" err="1" smtClean="0">
                <a:solidFill>
                  <a:schemeClr val="bg2">
                    <a:lumMod val="90000"/>
                  </a:schemeClr>
                </a:solidFill>
                <a:latin typeface="Times New Roman" panose="02020603050405020304" pitchFamily="18" charset="0"/>
                <a:cs typeface="Times New Roman" panose="02020603050405020304" pitchFamily="18" charset="0"/>
              </a:rPr>
              <a:t>bản</a:t>
            </a:r>
            <a:endParaRPr lang="en-US" altLang="en-US" sz="2400" dirty="0" smtClean="0">
              <a:solidFill>
                <a:schemeClr val="bg2">
                  <a:lumMod val="90000"/>
                </a:schemeClr>
              </a:solidFill>
              <a:latin typeface="Times New Roman" panose="02020603050405020304" pitchFamily="18" charset="0"/>
              <a:cs typeface="Times New Roman" panose="02020603050405020304" pitchFamily="18" charset="0"/>
            </a:endParaRPr>
          </a:p>
          <a:p>
            <a:pPr marL="457200" lvl="0" indent="-457200" fontAlgn="base">
              <a:lnSpc>
                <a:spcPct val="100000"/>
              </a:lnSpc>
              <a:spcBef>
                <a:spcPct val="0"/>
              </a:spcBef>
              <a:spcAft>
                <a:spcPct val="0"/>
              </a:spcAft>
              <a:buAutoNum type="arabicPeriod"/>
              <a:defRPr/>
            </a:pPr>
            <a:r>
              <a:rPr lang="en-US" altLang="en-US" sz="2400" dirty="0" err="1" smtClean="0">
                <a:solidFill>
                  <a:schemeClr val="bg2">
                    <a:lumMod val="90000"/>
                  </a:schemeClr>
                </a:solidFill>
                <a:latin typeface="Times New Roman" panose="02020603050405020304" pitchFamily="18" charset="0"/>
                <a:cs typeface="Times New Roman" panose="02020603050405020304" pitchFamily="18" charset="0"/>
              </a:rPr>
              <a:t>Khổ</a:t>
            </a:r>
            <a:r>
              <a:rPr lang="en-US" altLang="en-US" sz="2400" dirty="0" smtClean="0">
                <a:solidFill>
                  <a:schemeClr val="bg2">
                    <a:lumMod val="90000"/>
                  </a:schemeClr>
                </a:solidFill>
                <a:latin typeface="Times New Roman" panose="02020603050405020304" pitchFamily="18" charset="0"/>
                <a:cs typeface="Times New Roman" panose="02020603050405020304" pitchFamily="18" charset="0"/>
              </a:rPr>
              <a:t> </a:t>
            </a:r>
            <a:r>
              <a:rPr lang="en-US" altLang="en-US" sz="2400" dirty="0" err="1" smtClean="0">
                <a:solidFill>
                  <a:schemeClr val="bg2">
                    <a:lumMod val="90000"/>
                  </a:schemeClr>
                </a:solidFill>
                <a:latin typeface="Times New Roman" panose="02020603050405020304" pitchFamily="18" charset="0"/>
                <a:cs typeface="Times New Roman" panose="02020603050405020304" pitchFamily="18" charset="0"/>
              </a:rPr>
              <a:t>thơ</a:t>
            </a:r>
            <a:r>
              <a:rPr lang="en-US" altLang="en-US" sz="2400" dirty="0" smtClean="0">
                <a:solidFill>
                  <a:schemeClr val="bg2">
                    <a:lumMod val="90000"/>
                  </a:schemeClr>
                </a:solidFill>
                <a:latin typeface="Times New Roman" panose="02020603050405020304" pitchFamily="18" charset="0"/>
                <a:cs typeface="Times New Roman" panose="02020603050405020304" pitchFamily="18" charset="0"/>
              </a:rPr>
              <a:t> 1. </a:t>
            </a:r>
          </a:p>
          <a:p>
            <a:pPr marL="457200" lvl="0" indent="-457200" fontAlgn="base">
              <a:lnSpc>
                <a:spcPct val="100000"/>
              </a:lnSpc>
              <a:spcBef>
                <a:spcPct val="0"/>
              </a:spcBef>
              <a:spcAft>
                <a:spcPct val="0"/>
              </a:spcAft>
              <a:buAutoNum type="arabicPeriod"/>
              <a:defRPr/>
            </a:pPr>
            <a:r>
              <a:rPr lang="en-US" altLang="en-US" sz="2400" dirty="0" err="1" smtClean="0">
                <a:solidFill>
                  <a:schemeClr val="bg2">
                    <a:lumMod val="90000"/>
                  </a:schemeClr>
                </a:solidFill>
                <a:latin typeface="Times New Roman" panose="02020603050405020304" pitchFamily="18" charset="0"/>
                <a:cs typeface="Times New Roman" panose="02020603050405020304" pitchFamily="18" charset="0"/>
              </a:rPr>
              <a:t>Khổ</a:t>
            </a:r>
            <a:r>
              <a:rPr lang="en-US" altLang="en-US" sz="2400" dirty="0" smtClean="0">
                <a:solidFill>
                  <a:schemeClr val="bg2">
                    <a:lumMod val="90000"/>
                  </a:schemeClr>
                </a:solidFill>
                <a:latin typeface="Times New Roman" panose="02020603050405020304" pitchFamily="18" charset="0"/>
                <a:cs typeface="Times New Roman" panose="02020603050405020304" pitchFamily="18" charset="0"/>
              </a:rPr>
              <a:t> </a:t>
            </a:r>
            <a:r>
              <a:rPr lang="en-US" altLang="en-US" sz="2400" dirty="0" err="1">
                <a:solidFill>
                  <a:schemeClr val="bg2">
                    <a:lumMod val="90000"/>
                  </a:schemeClr>
                </a:solidFill>
                <a:latin typeface="Times New Roman" panose="02020603050405020304" pitchFamily="18" charset="0"/>
                <a:cs typeface="Times New Roman" panose="02020603050405020304" pitchFamily="18" charset="0"/>
              </a:rPr>
              <a:t>thơ</a:t>
            </a:r>
            <a:r>
              <a:rPr lang="en-US" altLang="en-US" sz="2400" dirty="0">
                <a:solidFill>
                  <a:schemeClr val="bg2">
                    <a:lumMod val="90000"/>
                  </a:schemeClr>
                </a:solidFill>
                <a:latin typeface="Times New Roman" panose="02020603050405020304" pitchFamily="18" charset="0"/>
                <a:cs typeface="Times New Roman" panose="02020603050405020304" pitchFamily="18" charset="0"/>
              </a:rPr>
              <a:t> 2, 3. </a:t>
            </a:r>
            <a:r>
              <a:rPr lang="en-US" altLang="en-US" sz="2400" dirty="0" err="1">
                <a:solidFill>
                  <a:schemeClr val="bg2">
                    <a:lumMod val="90000"/>
                  </a:schemeClr>
                </a:solidFill>
                <a:latin typeface="Times New Roman" panose="02020603050405020304" pitchFamily="18" charset="0"/>
                <a:cs typeface="Times New Roman" panose="02020603050405020304" pitchFamily="18" charset="0"/>
              </a:rPr>
              <a:t>Hình</a:t>
            </a:r>
            <a:r>
              <a:rPr lang="en-US" altLang="en-US" sz="2400" dirty="0">
                <a:solidFill>
                  <a:schemeClr val="bg2">
                    <a:lumMod val="90000"/>
                  </a:schemeClr>
                </a:solidFill>
                <a:latin typeface="Times New Roman" panose="02020603050405020304" pitchFamily="18" charset="0"/>
                <a:cs typeface="Times New Roman" panose="02020603050405020304" pitchFamily="18" charset="0"/>
              </a:rPr>
              <a:t> </a:t>
            </a:r>
            <a:r>
              <a:rPr lang="en-US" altLang="en-US" sz="2400" dirty="0" err="1">
                <a:solidFill>
                  <a:schemeClr val="bg2">
                    <a:lumMod val="90000"/>
                  </a:schemeClr>
                </a:solidFill>
                <a:latin typeface="Times New Roman" panose="02020603050405020304" pitchFamily="18" charset="0"/>
                <a:cs typeface="Times New Roman" panose="02020603050405020304" pitchFamily="18" charset="0"/>
              </a:rPr>
              <a:t>ảnh</a:t>
            </a:r>
            <a:r>
              <a:rPr lang="en-US" altLang="en-US" sz="2400" dirty="0">
                <a:solidFill>
                  <a:schemeClr val="bg2">
                    <a:lumMod val="90000"/>
                  </a:schemeClr>
                </a:solidFill>
                <a:latin typeface="Times New Roman" panose="02020603050405020304" pitchFamily="18" charset="0"/>
                <a:cs typeface="Times New Roman" panose="02020603050405020304" pitchFamily="18" charset="0"/>
              </a:rPr>
              <a:t> </a:t>
            </a:r>
            <a:r>
              <a:rPr lang="en-US" altLang="en-US" sz="2400" dirty="0" err="1">
                <a:solidFill>
                  <a:schemeClr val="bg2">
                    <a:lumMod val="90000"/>
                  </a:schemeClr>
                </a:solidFill>
                <a:latin typeface="Times New Roman" panose="02020603050405020304" pitchFamily="18" charset="0"/>
                <a:cs typeface="Times New Roman" panose="02020603050405020304" pitchFamily="18" charset="0"/>
              </a:rPr>
              <a:t>của</a:t>
            </a:r>
            <a:r>
              <a:rPr lang="en-US" altLang="en-US" sz="2400" dirty="0">
                <a:solidFill>
                  <a:schemeClr val="bg2">
                    <a:lumMod val="90000"/>
                  </a:schemeClr>
                </a:solidFill>
                <a:latin typeface="Times New Roman" panose="02020603050405020304" pitchFamily="18" charset="0"/>
                <a:cs typeface="Times New Roman" panose="02020603050405020304" pitchFamily="18" charset="0"/>
              </a:rPr>
              <a:t> </a:t>
            </a:r>
            <a:r>
              <a:rPr lang="en-US" altLang="en-US" sz="2400" dirty="0" err="1" smtClean="0">
                <a:solidFill>
                  <a:schemeClr val="bg2">
                    <a:lumMod val="90000"/>
                  </a:schemeClr>
                </a:solidFill>
                <a:latin typeface="Times New Roman" panose="02020603050405020304" pitchFamily="18" charset="0"/>
                <a:cs typeface="Times New Roman" panose="02020603050405020304" pitchFamily="18" charset="0"/>
              </a:rPr>
              <a:t>mẹ</a:t>
            </a:r>
            <a:endParaRPr lang="en-US" altLang="en-US" sz="2400" dirty="0" smtClean="0">
              <a:solidFill>
                <a:schemeClr val="bg2">
                  <a:lumMod val="90000"/>
                </a:schemeClr>
              </a:solidFill>
              <a:latin typeface="Times New Roman" panose="02020603050405020304" pitchFamily="18" charset="0"/>
              <a:cs typeface="Times New Roman" panose="02020603050405020304" pitchFamily="18" charset="0"/>
            </a:endParaRPr>
          </a:p>
          <a:p>
            <a:pPr fontAlgn="base">
              <a:lnSpc>
                <a:spcPct val="100000"/>
              </a:lnSpc>
              <a:spcBef>
                <a:spcPct val="0"/>
              </a:spcBef>
              <a:spcAft>
                <a:spcPct val="0"/>
              </a:spcAft>
              <a:buNone/>
              <a:defRPr/>
            </a:pPr>
            <a:r>
              <a:rPr lang="en-US" altLang="en-US" sz="2400" dirty="0" smtClean="0">
                <a:solidFill>
                  <a:schemeClr val="bg2">
                    <a:lumMod val="90000"/>
                  </a:schemeClr>
                </a:solidFill>
                <a:latin typeface="Times New Roman" panose="02020603050405020304" pitchFamily="18" charset="0"/>
                <a:cs typeface="Times New Roman" panose="02020603050405020304" pitchFamily="18" charset="0"/>
              </a:rPr>
              <a:t>- </a:t>
            </a:r>
            <a:r>
              <a:rPr lang="en-US" altLang="en-US" sz="2400" dirty="0" err="1" smtClean="0">
                <a:solidFill>
                  <a:schemeClr val="bg2">
                    <a:lumMod val="90000"/>
                  </a:schemeClr>
                </a:solidFill>
                <a:latin typeface="Times New Roman" panose="02020603050405020304" pitchFamily="18" charset="0"/>
                <a:cs typeface="Times New Roman" panose="02020603050405020304" pitchFamily="18" charset="0"/>
              </a:rPr>
              <a:t>Nghê</a:t>
            </a:r>
            <a:r>
              <a:rPr lang="en-US" altLang="en-US" sz="2400" dirty="0" smtClean="0">
                <a:solidFill>
                  <a:schemeClr val="bg2">
                    <a:lumMod val="90000"/>
                  </a:schemeClr>
                </a:solidFill>
                <a:latin typeface="Times New Roman" panose="02020603050405020304" pitchFamily="18" charset="0"/>
                <a:cs typeface="Times New Roman" panose="02020603050405020304" pitchFamily="18" charset="0"/>
              </a:rPr>
              <a:t> </a:t>
            </a:r>
            <a:r>
              <a:rPr lang="en-US" altLang="en-US" sz="2400" dirty="0" err="1" smtClean="0">
                <a:solidFill>
                  <a:schemeClr val="bg1"/>
                </a:solidFill>
                <a:latin typeface="Times New Roman" panose="02020603050405020304" pitchFamily="18" charset="0"/>
                <a:cs typeface="Times New Roman" panose="02020603050405020304" pitchFamily="18" charset="0"/>
              </a:rPr>
              <a:t>thuật</a:t>
            </a:r>
            <a:r>
              <a:rPr lang="en-US" altLang="en-US" sz="2400" dirty="0" smtClean="0">
                <a:solidFill>
                  <a:schemeClr val="bg1"/>
                </a:solidFill>
                <a:latin typeface="Times New Roman" panose="02020603050405020304" pitchFamily="18" charset="0"/>
                <a:cs typeface="Times New Roman" panose="02020603050405020304" pitchFamily="18" charset="0"/>
              </a:rPr>
              <a:t> </a:t>
            </a:r>
            <a:r>
              <a:rPr lang="en-US" altLang="en-US" sz="2400" dirty="0" err="1" smtClean="0">
                <a:solidFill>
                  <a:schemeClr val="bg1"/>
                </a:solidFill>
                <a:latin typeface="Times New Roman" panose="02020603050405020304" pitchFamily="18" charset="0"/>
                <a:cs typeface="Times New Roman" panose="02020603050405020304" pitchFamily="18" charset="0"/>
              </a:rPr>
              <a:t>ẩn</a:t>
            </a:r>
            <a:r>
              <a:rPr lang="en-US" altLang="en-US" sz="2400" dirty="0" smtClean="0">
                <a:solidFill>
                  <a:schemeClr val="bg1"/>
                </a:solidFill>
                <a:latin typeface="Times New Roman" panose="02020603050405020304" pitchFamily="18" charset="0"/>
                <a:cs typeface="Times New Roman" panose="02020603050405020304" pitchFamily="18" charset="0"/>
              </a:rPr>
              <a:t> </a:t>
            </a:r>
            <a:r>
              <a:rPr lang="en-US" altLang="en-US" sz="2400" dirty="0" err="1" smtClean="0">
                <a:solidFill>
                  <a:schemeClr val="bg1"/>
                </a:solidFill>
                <a:latin typeface="Times New Roman" panose="02020603050405020304" pitchFamily="18" charset="0"/>
                <a:cs typeface="Times New Roman" panose="02020603050405020304" pitchFamily="18" charset="0"/>
              </a:rPr>
              <a:t>dụ</a:t>
            </a:r>
            <a:r>
              <a:rPr lang="en-US" altLang="en-US" sz="2400" dirty="0" smtClean="0">
                <a:solidFill>
                  <a:schemeClr val="bg1"/>
                </a:solidFill>
                <a:latin typeface="Times New Roman" panose="02020603050405020304" pitchFamily="18" charset="0"/>
                <a:cs typeface="Times New Roman" panose="02020603050405020304" pitchFamily="18" charset="0"/>
              </a:rPr>
              <a:t>, </a:t>
            </a:r>
            <a:r>
              <a:rPr lang="en-US" altLang="en-US" sz="2400" dirty="0" err="1" smtClean="0">
                <a:solidFill>
                  <a:schemeClr val="bg1"/>
                </a:solidFill>
                <a:latin typeface="Times New Roman" panose="02020603050405020304" pitchFamily="18" charset="0"/>
                <a:cs typeface="Times New Roman" panose="02020603050405020304" pitchFamily="18" charset="0"/>
              </a:rPr>
              <a:t>liệt</a:t>
            </a:r>
            <a:r>
              <a:rPr lang="en-US" altLang="en-US" sz="2400" dirty="0" smtClean="0">
                <a:solidFill>
                  <a:schemeClr val="bg1"/>
                </a:solidFill>
                <a:latin typeface="Times New Roman" panose="02020603050405020304" pitchFamily="18" charset="0"/>
                <a:cs typeface="Times New Roman" panose="02020603050405020304" pitchFamily="18" charset="0"/>
              </a:rPr>
              <a:t> </a:t>
            </a:r>
            <a:r>
              <a:rPr lang="en-US" altLang="en-US" sz="2400" dirty="0" err="1" smtClean="0">
                <a:solidFill>
                  <a:schemeClr val="bg1"/>
                </a:solidFill>
                <a:latin typeface="Times New Roman" panose="02020603050405020304" pitchFamily="18" charset="0"/>
                <a:cs typeface="Times New Roman" panose="02020603050405020304" pitchFamily="18" charset="0"/>
              </a:rPr>
              <a:t>kê</a:t>
            </a:r>
            <a:r>
              <a:rPr lang="en-US" altLang="en-US" sz="2400" dirty="0" smtClean="0">
                <a:solidFill>
                  <a:schemeClr val="bg1"/>
                </a:solidFill>
                <a:latin typeface="Times New Roman" panose="02020603050405020304" pitchFamily="18" charset="0"/>
                <a:cs typeface="Times New Roman" panose="02020603050405020304" pitchFamily="18" charset="0"/>
              </a:rPr>
              <a:t>, </a:t>
            </a:r>
            <a:r>
              <a:rPr lang="en-US" altLang="en-US" sz="2400" dirty="0" err="1" smtClean="0">
                <a:solidFill>
                  <a:schemeClr val="bg1"/>
                </a:solidFill>
                <a:latin typeface="Times New Roman" panose="02020603050405020304" pitchFamily="18" charset="0"/>
                <a:cs typeface="Times New Roman" panose="02020603050405020304" pitchFamily="18" charset="0"/>
              </a:rPr>
              <a:t>nhân</a:t>
            </a:r>
            <a:r>
              <a:rPr lang="en-US" altLang="en-US" sz="2400" dirty="0" smtClean="0">
                <a:solidFill>
                  <a:schemeClr val="bg1"/>
                </a:solidFill>
                <a:latin typeface="Times New Roman" panose="02020603050405020304" pitchFamily="18" charset="0"/>
                <a:cs typeface="Times New Roman" panose="02020603050405020304" pitchFamily="18" charset="0"/>
              </a:rPr>
              <a:t> </a:t>
            </a:r>
            <a:r>
              <a:rPr lang="en-US" altLang="en-US" sz="2400" dirty="0" err="1" smtClean="0">
                <a:solidFill>
                  <a:schemeClr val="bg1"/>
                </a:solidFill>
                <a:latin typeface="Times New Roman" panose="02020603050405020304" pitchFamily="18" charset="0"/>
                <a:cs typeface="Times New Roman" panose="02020603050405020304" pitchFamily="18" charset="0"/>
              </a:rPr>
              <a:t>hóa</a:t>
            </a:r>
            <a:r>
              <a:rPr lang="en-US" altLang="en-US" sz="2400" dirty="0" smtClean="0">
                <a:solidFill>
                  <a:schemeClr val="bg1"/>
                </a:solidFill>
                <a:latin typeface="Times New Roman" panose="02020603050405020304" pitchFamily="18" charset="0"/>
                <a:cs typeface="Times New Roman" panose="02020603050405020304" pitchFamily="18" charset="0"/>
              </a:rPr>
              <a:t>  t</a:t>
            </a:r>
            <a:r>
              <a:rPr lang="vi-VN" sz="2400" dirty="0" smtClean="0">
                <a:solidFill>
                  <a:schemeClr val="bg1"/>
                </a:solidFill>
                <a:latin typeface="Times New Roman" pitchFamily="18" charset="0"/>
                <a:cs typeface="Times New Roman" pitchFamily="18" charset="0"/>
              </a:rPr>
              <a:t>hể </a:t>
            </a:r>
            <a:r>
              <a:rPr lang="vi-VN" sz="2400" dirty="0">
                <a:solidFill>
                  <a:schemeClr val="bg1"/>
                </a:solidFill>
                <a:latin typeface="Times New Roman" pitchFamily="18" charset="0"/>
                <a:cs typeface="Times New Roman" pitchFamily="18" charset="0"/>
              </a:rPr>
              <a:t>hiện </a:t>
            </a:r>
            <a:r>
              <a:rPr lang="en-US" sz="2400" dirty="0" err="1">
                <a:solidFill>
                  <a:schemeClr val="bg1"/>
                </a:solidFill>
                <a:latin typeface="Times New Roman" pitchFamily="18" charset="0"/>
                <a:cs typeface="Times New Roman" pitchFamily="18" charset="0"/>
              </a:rPr>
              <a:t>niềm</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xúc</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động</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của</a:t>
            </a:r>
            <a:r>
              <a:rPr lang="en-US" sz="2400" dirty="0">
                <a:solidFill>
                  <a:schemeClr val="bg1"/>
                </a:solidFill>
                <a:latin typeface="Times New Roman" pitchFamily="18" charset="0"/>
                <a:cs typeface="Times New Roman" pitchFamily="18" charset="0"/>
              </a:rPr>
              <a:t> con </a:t>
            </a:r>
            <a:r>
              <a:rPr lang="en-US" sz="2400" dirty="0" err="1">
                <a:solidFill>
                  <a:schemeClr val="bg1"/>
                </a:solidFill>
                <a:latin typeface="Times New Roman" pitchFamily="18" charset="0"/>
                <a:cs typeface="Times New Roman" pitchFamily="18" charset="0"/>
              </a:rPr>
              <a:t>khi</a:t>
            </a:r>
            <a:r>
              <a:rPr lang="en-US" sz="2400" dirty="0">
                <a:solidFill>
                  <a:schemeClr val="bg1"/>
                </a:solidFill>
                <a:latin typeface="Times New Roman" pitchFamily="18" charset="0"/>
                <a:cs typeface="Times New Roman" pitchFamily="18" charset="0"/>
              </a:rPr>
              <a:t> </a:t>
            </a:r>
            <a:r>
              <a:rPr lang="en-US" sz="2400" dirty="0" err="1" smtClean="0">
                <a:solidFill>
                  <a:schemeClr val="bg1"/>
                </a:solidFill>
                <a:latin typeface="Times New Roman" pitchFamily="18" charset="0"/>
                <a:cs typeface="Times New Roman" pitchFamily="18" charset="0"/>
              </a:rPr>
              <a:t>nhìn</a:t>
            </a:r>
            <a:r>
              <a:rPr lang="en-US" sz="2400" dirty="0" smtClean="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thấy</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cuộc</a:t>
            </a:r>
            <a:r>
              <a:rPr lang="en-US" sz="2400" dirty="0">
                <a:solidFill>
                  <a:schemeClr val="bg1"/>
                </a:solidFill>
                <a:latin typeface="Times New Roman" pitchFamily="18" charset="0"/>
                <a:cs typeface="Times New Roman" pitchFamily="18" charset="0"/>
              </a:rPr>
              <a:t> </a:t>
            </a:r>
            <a:r>
              <a:rPr lang="en-US" sz="2400" dirty="0" err="1" smtClean="0">
                <a:solidFill>
                  <a:schemeClr val="bg1"/>
                </a:solidFill>
                <a:latin typeface="Times New Roman" pitchFamily="18" charset="0"/>
                <a:cs typeface="Times New Roman" pitchFamily="18" charset="0"/>
              </a:rPr>
              <a:t>đời</a:t>
            </a:r>
            <a:r>
              <a:rPr lang="en-US" sz="2400" dirty="0">
                <a:solidFill>
                  <a:schemeClr val="bg1"/>
                </a:solidFill>
                <a:latin typeface="Times New Roman" pitchFamily="18" charset="0"/>
                <a:cs typeface="Times New Roman" pitchFamily="18" charset="0"/>
              </a:rPr>
              <a:t> </a:t>
            </a:r>
            <a:r>
              <a:rPr lang="en-US" sz="2400" dirty="0" err="1" smtClean="0">
                <a:solidFill>
                  <a:schemeClr val="bg1"/>
                </a:solidFill>
                <a:latin typeface="Times New Roman" pitchFamily="18" charset="0"/>
                <a:cs typeface="Times New Roman" pitchFamily="18" charset="0"/>
              </a:rPr>
              <a:t>mẹ</a:t>
            </a:r>
            <a:r>
              <a:rPr lang="en-US" sz="2400" dirty="0" smtClean="0">
                <a:solidFill>
                  <a:schemeClr val="bg1"/>
                </a:solidFill>
                <a:latin typeface="Times New Roman" pitchFamily="18" charset="0"/>
                <a:cs typeface="Times New Roman" pitchFamily="18" charset="0"/>
              </a:rPr>
              <a:t> </a:t>
            </a:r>
            <a:r>
              <a:rPr lang="en-US" sz="2400" dirty="0" err="1" smtClean="0">
                <a:solidFill>
                  <a:schemeClr val="bg1"/>
                </a:solidFill>
                <a:latin typeface="Times New Roman" pitchFamily="18" charset="0"/>
                <a:cs typeface="Times New Roman" pitchFamily="18" charset="0"/>
              </a:rPr>
              <a:t>gắn</a:t>
            </a:r>
            <a:r>
              <a:rPr lang="en-US" sz="2400" dirty="0" smtClean="0">
                <a:solidFill>
                  <a:schemeClr val="bg1"/>
                </a:solidFill>
                <a:latin typeface="Times New Roman" pitchFamily="18" charset="0"/>
                <a:cs typeface="Times New Roman" pitchFamily="18" charset="0"/>
              </a:rPr>
              <a:t> </a:t>
            </a:r>
            <a:r>
              <a:rPr lang="en-US" sz="2400" dirty="0" err="1" smtClean="0">
                <a:solidFill>
                  <a:schemeClr val="bg1"/>
                </a:solidFill>
                <a:latin typeface="Times New Roman" pitchFamily="18" charset="0"/>
                <a:cs typeface="Times New Roman" pitchFamily="18" charset="0"/>
              </a:rPr>
              <a:t>với</a:t>
            </a:r>
            <a:r>
              <a:rPr lang="en-US" sz="2400" dirty="0" smtClean="0">
                <a:solidFill>
                  <a:schemeClr val="bg1"/>
                </a:solidFill>
                <a:latin typeface="Times New Roman" pitchFamily="18" charset="0"/>
                <a:cs typeface="Times New Roman" pitchFamily="18" charset="0"/>
              </a:rPr>
              <a:t> </a:t>
            </a:r>
            <a:r>
              <a:rPr lang="en-US" sz="2400" dirty="0" err="1" smtClean="0">
                <a:solidFill>
                  <a:schemeClr val="bg1"/>
                </a:solidFill>
                <a:latin typeface="Times New Roman" pitchFamily="18" charset="0"/>
                <a:cs typeface="Times New Roman" pitchFamily="18" charset="0"/>
              </a:rPr>
              <a:t>nghề</a:t>
            </a:r>
            <a:r>
              <a:rPr lang="en-US" sz="2400" dirty="0" smtClean="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nông</a:t>
            </a:r>
            <a:r>
              <a:rPr lang="en-US" sz="2400" dirty="0">
                <a:solidFill>
                  <a:schemeClr val="bg1"/>
                </a:solidFill>
                <a:latin typeface="Times New Roman" pitchFamily="18" charset="0"/>
                <a:cs typeface="Times New Roman" pitchFamily="18" charset="0"/>
              </a:rPr>
              <a:t> lam </a:t>
            </a:r>
            <a:r>
              <a:rPr lang="en-US" sz="2400" dirty="0" err="1">
                <a:solidFill>
                  <a:schemeClr val="bg1"/>
                </a:solidFill>
                <a:latin typeface="Times New Roman" pitchFamily="18" charset="0"/>
                <a:cs typeface="Times New Roman" pitchFamily="18" charset="0"/>
              </a:rPr>
              <a:t>lũ</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nhọc</a:t>
            </a:r>
            <a:r>
              <a:rPr lang="en-US" sz="2400" dirty="0">
                <a:solidFill>
                  <a:schemeClr val="bg1"/>
                </a:solidFill>
                <a:latin typeface="Times New Roman" pitchFamily="18" charset="0"/>
                <a:cs typeface="Times New Roman" pitchFamily="18" charset="0"/>
              </a:rPr>
              <a:t> </a:t>
            </a:r>
            <a:r>
              <a:rPr lang="en-US" sz="2400" dirty="0" err="1" smtClean="0">
                <a:solidFill>
                  <a:schemeClr val="bg1"/>
                </a:solidFill>
                <a:latin typeface="Times New Roman" pitchFamily="18" charset="0"/>
                <a:cs typeface="Times New Roman" pitchFamily="18" charset="0"/>
              </a:rPr>
              <a:t>nhằn</a:t>
            </a:r>
            <a:r>
              <a:rPr lang="en-US" sz="2400" dirty="0" smtClean="0">
                <a:solidFill>
                  <a:schemeClr val="bg1"/>
                </a:solidFill>
                <a:latin typeface="Times New Roman" pitchFamily="18" charset="0"/>
                <a:cs typeface="Times New Roman" pitchFamily="18" charset="0"/>
              </a:rPr>
              <a:t>; </a:t>
            </a:r>
            <a:r>
              <a:rPr lang="en-US" sz="2400" dirty="0" err="1" smtClean="0">
                <a:solidFill>
                  <a:schemeClr val="bg1"/>
                </a:solidFill>
                <a:latin typeface="Times New Roman" pitchFamily="18" charset="0"/>
                <a:cs typeface="Times New Roman" pitchFamily="18" charset="0"/>
              </a:rPr>
              <a:t>quanh</a:t>
            </a:r>
            <a:r>
              <a:rPr lang="en-US" sz="2400" dirty="0" smtClean="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năm</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tảo</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tần</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mưa</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nắng</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cần</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cù</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tiết</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kiệm</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dành</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dụm</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nuôi</a:t>
            </a:r>
            <a:r>
              <a:rPr lang="en-US" sz="2400" dirty="0">
                <a:solidFill>
                  <a:schemeClr val="bg1"/>
                </a:solidFill>
                <a:latin typeface="Times New Roman" pitchFamily="18" charset="0"/>
                <a:cs typeface="Times New Roman" pitchFamily="18" charset="0"/>
              </a:rPr>
              <a:t> con </a:t>
            </a:r>
            <a:r>
              <a:rPr lang="en-US" sz="2400" dirty="0" err="1">
                <a:solidFill>
                  <a:schemeClr val="bg1"/>
                </a:solidFill>
                <a:latin typeface="Times New Roman" pitchFamily="18" charset="0"/>
                <a:cs typeface="Times New Roman" pitchFamily="18" charset="0"/>
              </a:rPr>
              <a:t>ăn</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học</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nên</a:t>
            </a:r>
            <a:r>
              <a:rPr lang="en-US" sz="2400" dirty="0">
                <a:solidFill>
                  <a:schemeClr val="bg1"/>
                </a:solidFill>
                <a:latin typeface="Times New Roman" pitchFamily="18" charset="0"/>
                <a:cs typeface="Times New Roman" pitchFamily="18" charset="0"/>
              </a:rPr>
              <a:t> </a:t>
            </a:r>
            <a:r>
              <a:rPr lang="en-US" sz="2400" dirty="0" err="1">
                <a:solidFill>
                  <a:schemeClr val="bg1"/>
                </a:solidFill>
                <a:latin typeface="Times New Roman" pitchFamily="18" charset="0"/>
                <a:cs typeface="Times New Roman" pitchFamily="18" charset="0"/>
              </a:rPr>
              <a:t>người</a:t>
            </a:r>
            <a:r>
              <a:rPr lang="en-US" sz="2400" dirty="0" smtClean="0">
                <a:solidFill>
                  <a:schemeClr val="bg1"/>
                </a:solidFill>
                <a:latin typeface="Times New Roman" pitchFamily="18" charset="0"/>
                <a:cs typeface="Times New Roman" pitchFamily="18" charset="0"/>
              </a:rPr>
              <a:t>.</a:t>
            </a:r>
            <a:endParaRPr lang="en-US" altLang="en-US" sz="2400" dirty="0" smtClean="0">
              <a:solidFill>
                <a:schemeClr val="bg2">
                  <a:lumMod val="90000"/>
                </a:schemeClr>
              </a:solidFill>
              <a:latin typeface="Times New Roman" panose="02020603050405020304" pitchFamily="18" charset="0"/>
              <a:cs typeface="Times New Roman" panose="02020603050405020304" pitchFamily="18" charset="0"/>
            </a:endParaRPr>
          </a:p>
        </p:txBody>
      </p:sp>
      <p:pic>
        <p:nvPicPr>
          <p:cNvPr id="52230"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47507" y="293687"/>
            <a:ext cx="1179909" cy="894919"/>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3465AF"/>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extLst>
      <p:ext uri="{BB962C8B-B14F-4D97-AF65-F5344CB8AC3E}">
        <p14:creationId xmlns:p14="http://schemas.microsoft.com/office/powerpoint/2010/main" xmlns="" val="3639665470"/>
      </p:ext>
    </p:extLst>
  </p:cSld>
  <p:clrMapOvr>
    <a:masterClrMapping/>
  </p:clrMapOvr>
  <mc:AlternateContent xmlns:mc="http://schemas.openxmlformats.org/markup-compatibility/2006">
    <mc:Choice xmlns:p14="http://schemas.microsoft.com/office/powerpoint/2010/main" xmlns="" Requires="p14">
      <p:transition spd="slow" p14:dur="1500" advClick="0" advTm="3000">
        <p:random/>
      </p:transition>
    </mc:Choice>
    <mc:Fallback>
      <p:transition spd="slow" advClick="0" advTm="3000">
        <p:random/>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438400" y="2540794"/>
            <a:ext cx="6400800" cy="1828800"/>
          </a:xfrm>
        </p:spPr>
        <p:txBody>
          <a:bodyPr/>
          <a:lstStyle/>
          <a:p>
            <a:endParaRPr lang="en-US"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883" y="-60271"/>
            <a:ext cx="9213849" cy="69103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TextBox 4"/>
          <p:cNvSpPr txBox="1"/>
          <p:nvPr/>
        </p:nvSpPr>
        <p:spPr>
          <a:xfrm>
            <a:off x="133350" y="152400"/>
            <a:ext cx="7258050" cy="58477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en-US" sz="3200" b="1" dirty="0" smtClean="0"/>
              <a:t>KHỔ THƠ 4. </a:t>
            </a:r>
            <a:r>
              <a:rPr lang="en-US" sz="3200" b="1" dirty="0" err="1" smtClean="0"/>
              <a:t>Cảm</a:t>
            </a:r>
            <a:r>
              <a:rPr lang="en-US" sz="3200" b="1" dirty="0" smtClean="0"/>
              <a:t> </a:t>
            </a:r>
            <a:r>
              <a:rPr lang="en-US" sz="3200" b="1" dirty="0" err="1" smtClean="0"/>
              <a:t>xúc</a:t>
            </a:r>
            <a:r>
              <a:rPr lang="en-US" sz="3200" b="1" dirty="0" smtClean="0"/>
              <a:t> </a:t>
            </a:r>
            <a:r>
              <a:rPr lang="en-US" sz="3200" b="1" dirty="0" err="1" smtClean="0"/>
              <a:t>của</a:t>
            </a:r>
            <a:r>
              <a:rPr lang="en-US" sz="3200" b="1" dirty="0" smtClean="0"/>
              <a:t> con</a:t>
            </a:r>
          </a:p>
        </p:txBody>
      </p:sp>
      <p:sp>
        <p:nvSpPr>
          <p:cNvPr id="12" name="TextBox 11"/>
          <p:cNvSpPr txBox="1"/>
          <p:nvPr/>
        </p:nvSpPr>
        <p:spPr>
          <a:xfrm>
            <a:off x="2038066" y="2979424"/>
            <a:ext cx="6629400" cy="830997"/>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vi-VN" sz="2400" i="1" dirty="0">
                <a:solidFill>
                  <a:srgbClr val="C00000"/>
                </a:solidFill>
              </a:rPr>
              <a:t>Nghẹn ngào thương mẹ nhiều </a:t>
            </a:r>
            <a:r>
              <a:rPr lang="vi-VN" sz="2400" i="1" dirty="0" smtClean="0">
                <a:solidFill>
                  <a:srgbClr val="C00000"/>
                </a:solidFill>
              </a:rPr>
              <a:t>hơn</a:t>
            </a:r>
            <a:r>
              <a:rPr lang="en-US" sz="2400" i="1" dirty="0" smtClean="0">
                <a:solidFill>
                  <a:srgbClr val="C00000"/>
                </a:solidFill>
              </a:rPr>
              <a:t>…</a:t>
            </a:r>
            <a:endParaRPr lang="vi-VN" sz="2400" dirty="0">
              <a:solidFill>
                <a:srgbClr val="C00000"/>
              </a:solidFill>
            </a:endParaRPr>
          </a:p>
          <a:p>
            <a:pPr algn="ctr"/>
            <a:r>
              <a:rPr lang="en-US" sz="2400" i="1" dirty="0">
                <a:solidFill>
                  <a:srgbClr val="C00000"/>
                </a:solidFill>
              </a:rPr>
              <a:t>R</a:t>
            </a:r>
            <a:r>
              <a:rPr lang="vi-VN" sz="2400" i="1" dirty="0">
                <a:solidFill>
                  <a:srgbClr val="C00000"/>
                </a:solidFill>
              </a:rPr>
              <a:t>ưng rưng từ chuyện giản đơn thường ngày.</a:t>
            </a:r>
            <a:endParaRPr lang="vi-VN" sz="2400" dirty="0">
              <a:solidFill>
                <a:srgbClr val="C00000"/>
              </a:solidFill>
            </a:endParaRPr>
          </a:p>
        </p:txBody>
      </p:sp>
    </p:spTree>
    <p:extLst>
      <p:ext uri="{BB962C8B-B14F-4D97-AF65-F5344CB8AC3E}">
        <p14:creationId xmlns:p14="http://schemas.microsoft.com/office/powerpoint/2010/main" xmlns="" val="16685737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Heart 13"/>
          <p:cNvSpPr/>
          <p:nvPr/>
        </p:nvSpPr>
        <p:spPr>
          <a:xfrm>
            <a:off x="3322696" y="1974188"/>
            <a:ext cx="2345936" cy="2853504"/>
          </a:xfrm>
          <a:prstGeom prst="heart">
            <a:avLst/>
          </a:prstGeom>
          <a:solidFill>
            <a:srgbClr val="E94B52"/>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微软雅黑"/>
              <a:cs typeface="+mn-cs"/>
            </a:endParaRPr>
          </a:p>
        </p:txBody>
      </p:sp>
      <p:pic>
        <p:nvPicPr>
          <p:cNvPr id="42" name="图片 41" descr="未标题-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5348310"/>
            <a:ext cx="9178529" cy="15509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426" name="Line 18"/>
          <p:cNvSpPr>
            <a:spLocks noChangeShapeType="1"/>
          </p:cNvSpPr>
          <p:nvPr/>
        </p:nvSpPr>
        <p:spPr bwMode="auto">
          <a:xfrm flipH="1" flipV="1">
            <a:off x="0" y="-309563"/>
            <a:ext cx="3253979" cy="3041651"/>
          </a:xfrm>
          <a:prstGeom prst="line">
            <a:avLst/>
          </a:prstGeom>
          <a:noFill/>
          <a:ln w="38100">
            <a:solidFill>
              <a:srgbClr val="E94B52"/>
            </a:solidFill>
            <a:prstDash val="dashDot"/>
            <a:miter lim="800000"/>
            <a:headEnd/>
            <a:tailEnd type="oval" w="sm" len="sm"/>
          </a:ln>
          <a:extLst>
            <a:ext uri="{909E8E84-426E-40DD-AFC4-6F175D3DCCD1}">
              <a14:hiddenFill xmlns:a14="http://schemas.microsoft.com/office/drawing/2010/main" xmlns="">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smtClean="0">
              <a:ln>
                <a:noFill/>
              </a:ln>
              <a:solidFill>
                <a:prstClr val="black"/>
              </a:solidFill>
              <a:effectLst/>
              <a:uLnTx/>
              <a:uFillTx/>
              <a:latin typeface="Calibri" panose="020F0502020204030204" pitchFamily="34" charset="0"/>
              <a:ea typeface="微软雅黑" panose="020B0503020204020204" pitchFamily="34" charset="-122"/>
              <a:cs typeface="+mn-cs"/>
            </a:endParaRPr>
          </a:p>
        </p:txBody>
      </p:sp>
      <p:sp>
        <p:nvSpPr>
          <p:cNvPr id="17427" name="Line 19"/>
          <p:cNvSpPr>
            <a:spLocks noChangeShapeType="1"/>
          </p:cNvSpPr>
          <p:nvPr/>
        </p:nvSpPr>
        <p:spPr bwMode="auto">
          <a:xfrm flipH="1" flipV="1">
            <a:off x="5703094" y="3036888"/>
            <a:ext cx="3212306" cy="2970212"/>
          </a:xfrm>
          <a:prstGeom prst="line">
            <a:avLst/>
          </a:prstGeom>
          <a:noFill/>
          <a:ln w="38100">
            <a:solidFill>
              <a:srgbClr val="E94B52"/>
            </a:solidFill>
            <a:prstDash val="dashDot"/>
            <a:miter lim="800000"/>
            <a:headEnd type="oval" w="sm" len="sm"/>
            <a:tailEnd type="none" w="sm" len="sm"/>
          </a:ln>
          <a:extLst>
            <a:ext uri="{909E8E84-426E-40DD-AFC4-6F175D3DCCD1}">
              <a14:hiddenFill xmlns:a14="http://schemas.microsoft.com/office/drawing/2010/main" xmlns="">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smtClean="0">
              <a:ln>
                <a:noFill/>
              </a:ln>
              <a:solidFill>
                <a:prstClr val="black"/>
              </a:solidFill>
              <a:effectLst/>
              <a:uLnTx/>
              <a:uFillTx/>
              <a:latin typeface="Calibri" panose="020F0502020204030204" pitchFamily="34" charset="0"/>
              <a:ea typeface="微软雅黑" panose="020B0503020204020204" pitchFamily="34" charset="-122"/>
              <a:cs typeface="+mn-cs"/>
            </a:endParaRPr>
          </a:p>
        </p:txBody>
      </p:sp>
      <p:sp>
        <p:nvSpPr>
          <p:cNvPr id="17428" name="Line 20"/>
          <p:cNvSpPr>
            <a:spLocks noChangeShapeType="1"/>
          </p:cNvSpPr>
          <p:nvPr/>
        </p:nvSpPr>
        <p:spPr bwMode="auto">
          <a:xfrm flipV="1">
            <a:off x="5622132" y="-569913"/>
            <a:ext cx="3436144" cy="3263901"/>
          </a:xfrm>
          <a:prstGeom prst="line">
            <a:avLst/>
          </a:prstGeom>
          <a:noFill/>
          <a:ln w="38100">
            <a:solidFill>
              <a:srgbClr val="E94B52"/>
            </a:solidFill>
            <a:prstDash val="dashDot"/>
            <a:miter lim="800000"/>
            <a:headEnd/>
            <a:tailEnd type="oval" w="sm" len="sm"/>
          </a:ln>
          <a:extLst>
            <a:ext uri="{909E8E84-426E-40DD-AFC4-6F175D3DCCD1}">
              <a14:hiddenFill xmlns:a14="http://schemas.microsoft.com/office/drawing/2010/main" xmlns="">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smtClean="0">
              <a:ln>
                <a:noFill/>
              </a:ln>
              <a:solidFill>
                <a:prstClr val="black"/>
              </a:solidFill>
              <a:effectLst/>
              <a:uLnTx/>
              <a:uFillTx/>
              <a:latin typeface="Calibri" panose="020F0502020204030204" pitchFamily="34" charset="0"/>
              <a:ea typeface="微软雅黑" panose="020B0503020204020204" pitchFamily="34" charset="-122"/>
              <a:cs typeface="+mn-cs"/>
            </a:endParaRPr>
          </a:p>
        </p:txBody>
      </p:sp>
      <p:sp>
        <p:nvSpPr>
          <p:cNvPr id="17429" name="Line 21"/>
          <p:cNvSpPr>
            <a:spLocks noChangeShapeType="1"/>
          </p:cNvSpPr>
          <p:nvPr/>
        </p:nvSpPr>
        <p:spPr bwMode="auto">
          <a:xfrm flipV="1">
            <a:off x="171450" y="3265488"/>
            <a:ext cx="3151585" cy="3046412"/>
          </a:xfrm>
          <a:prstGeom prst="line">
            <a:avLst/>
          </a:prstGeom>
          <a:noFill/>
          <a:ln w="38100">
            <a:solidFill>
              <a:srgbClr val="E94B52"/>
            </a:solidFill>
            <a:prstDash val="dashDot"/>
            <a:miter lim="800000"/>
            <a:headEnd type="oval" w="sm" len="sm"/>
            <a:tailEnd type="none" w="sm" len="sm"/>
          </a:ln>
          <a:extLst>
            <a:ext uri="{909E8E84-426E-40DD-AFC4-6F175D3DCCD1}">
              <a14:hiddenFill xmlns:a14="http://schemas.microsoft.com/office/drawing/2010/main" xmlns="">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smtClean="0">
              <a:ln>
                <a:noFill/>
              </a:ln>
              <a:solidFill>
                <a:prstClr val="black"/>
              </a:solidFill>
              <a:effectLst/>
              <a:uLnTx/>
              <a:uFillTx/>
              <a:latin typeface="Calibri" panose="020F0502020204030204" pitchFamily="34" charset="0"/>
              <a:ea typeface="微软雅黑" panose="020B0503020204020204" pitchFamily="34" charset="-122"/>
              <a:cs typeface="+mn-cs"/>
            </a:endParaRPr>
          </a:p>
        </p:txBody>
      </p:sp>
      <p:sp>
        <p:nvSpPr>
          <p:cNvPr id="51238" name="Oval 17"/>
          <p:cNvSpPr>
            <a:spLocks noChangeArrowheads="1"/>
          </p:cNvSpPr>
          <p:nvPr/>
        </p:nvSpPr>
        <p:spPr bwMode="auto">
          <a:xfrm>
            <a:off x="2673814" y="2716066"/>
            <a:ext cx="582741" cy="722974"/>
          </a:xfrm>
          <a:prstGeom prst="heart">
            <a:avLst/>
          </a:prstGeom>
          <a:solidFill>
            <a:srgbClr val="E94B5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1</a:t>
            </a:r>
            <a:endParaRPr kumimoji="0" lang="zh-CN" altLang="en-US" sz="2800" b="1" i="0" u="none" strike="noStrike" kern="1200" cap="none" spc="0" normalizeH="0" baseline="0" noProof="0" dirty="0" smtClean="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7452" name="Rectangle 44"/>
          <p:cNvSpPr>
            <a:spLocks noChangeArrowheads="1"/>
          </p:cNvSpPr>
          <p:nvPr/>
        </p:nvSpPr>
        <p:spPr bwMode="auto">
          <a:xfrm>
            <a:off x="102064" y="2112630"/>
            <a:ext cx="2514600" cy="184665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en-US" sz="20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Tâm</a:t>
            </a:r>
            <a:r>
              <a:rPr kumimoji="0" lang="en-US" altLang="en-US"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en-US" sz="20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trạng</a:t>
            </a:r>
            <a:r>
              <a:rPr kumimoji="0" lang="en-US" altLang="en-US"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en-US" sz="20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cảm</a:t>
            </a:r>
            <a:r>
              <a:rPr kumimoji="0" lang="en-US" altLang="en-US"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en-US" sz="20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xúc</a:t>
            </a:r>
            <a:r>
              <a:rPr kumimoji="0" lang="en-US" altLang="en-US"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en-US" sz="20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người</a:t>
            </a:r>
            <a:r>
              <a:rPr kumimoji="0" lang="en-US" altLang="en-US"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con </a:t>
            </a:r>
            <a:r>
              <a:rPr kumimoji="0" lang="en-US" altLang="en-US" sz="20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như</a:t>
            </a:r>
            <a:r>
              <a:rPr kumimoji="0" lang="en-US" altLang="en-US"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en-US" sz="20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thế</a:t>
            </a:r>
            <a:r>
              <a:rPr kumimoji="0" lang="en-US" altLang="en-US"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en-US" sz="20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nào</a:t>
            </a:r>
            <a:r>
              <a:rPr kumimoji="0" lang="en-US" altLang="en-US"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en-US" sz="20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trong</a:t>
            </a:r>
            <a:r>
              <a:rPr kumimoji="0" lang="en-US" altLang="en-US"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en-US" sz="20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lần</a:t>
            </a:r>
            <a:r>
              <a:rPr kumimoji="0" lang="en-US" altLang="en-US" sz="2000" b="0" i="0" u="none" strike="noStrike" kern="1200" cap="none" spc="0" normalizeH="0" noProof="0" dirty="0"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en-US" sz="2000" b="0" i="0" u="none" strike="noStrike" kern="1200" cap="none" spc="0" normalizeH="0" noProof="0" dirty="0" err="1"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này</a:t>
            </a:r>
            <a:r>
              <a:rPr kumimoji="0" lang="en-US" altLang="en-US" sz="2000" b="0" i="0" u="none" strike="noStrike" kern="1200" cap="none" spc="0" normalizeH="0" noProof="0" dirty="0"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en-US" sz="2000" b="0" i="0" u="none" strike="noStrike" kern="1200" cap="none" spc="0" normalizeH="0" noProof="0" dirty="0" err="1"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về</a:t>
            </a:r>
            <a:r>
              <a:rPr kumimoji="0" lang="en-US" altLang="en-US" sz="2000" b="0" i="0" u="none" strike="noStrike" kern="1200" cap="none" spc="0" normalizeH="0" noProof="0" dirty="0"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en-US" sz="2000" b="0" i="0" u="none" strike="noStrike" kern="1200" cap="none" spc="0" normalizeH="0" noProof="0" dirty="0" err="1"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quê</a:t>
            </a:r>
            <a:r>
              <a:rPr kumimoji="0" lang="en-US" altLang="en-US" sz="2000" b="0" i="0" u="none" strike="noStrike" kern="1200" cap="none" spc="0" normalizeH="0" noProof="0" dirty="0"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en-US" sz="2000" b="0" i="0" u="none" strike="noStrike" kern="1200" cap="none" spc="0" normalizeH="0" noProof="0" dirty="0" err="1"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thăm</a:t>
            </a:r>
            <a:r>
              <a:rPr kumimoji="0" lang="en-US" altLang="en-US" sz="2000" b="0" i="0" u="none" strike="noStrike" kern="1200" cap="none" spc="0" normalizeH="0" noProof="0" dirty="0"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en-US" sz="2000" b="0" i="0" u="none" strike="noStrike" kern="1200" cap="none" spc="0" normalizeH="0" noProof="0" dirty="0" err="1"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mẹ</a:t>
            </a:r>
            <a:r>
              <a:rPr kumimoji="0" lang="en-US" altLang="en-US" sz="2000" b="0" i="0" u="none" strike="noStrike" kern="1200" cap="none" spc="0" normalizeH="0" noProof="0" dirty="0"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en-US" sz="2000" b="0" i="0" u="none" strike="noStrike" kern="1200" cap="none" spc="0" normalizeH="0" noProof="0" dirty="0" err="1"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l</a:t>
            </a:r>
            <a:r>
              <a:rPr kumimoji="0" lang="en-US" altLang="en-US" sz="20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iệt</a:t>
            </a:r>
            <a:r>
              <a:rPr kumimoji="0" lang="en-US" altLang="en-US"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en-US" sz="20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kê</a:t>
            </a:r>
            <a:r>
              <a:rPr kumimoji="0" lang="en-US" altLang="en-US"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en-US" sz="20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các</a:t>
            </a:r>
            <a:r>
              <a:rPr kumimoji="0" lang="en-US" altLang="en-US"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en-US" sz="20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từ</a:t>
            </a:r>
            <a:r>
              <a:rPr kumimoji="0" lang="en-US" altLang="en-US"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en-US" sz="20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ngữ</a:t>
            </a:r>
            <a:r>
              <a:rPr kumimoji="0" lang="en-US" altLang="en-US"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en-US" sz="20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chỉ</a:t>
            </a:r>
            <a:r>
              <a:rPr kumimoji="0" lang="en-US" altLang="en-US"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en-US" sz="20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tâm</a:t>
            </a:r>
            <a:r>
              <a:rPr kumimoji="0" lang="en-US" altLang="en-US"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en-US" sz="20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trạng</a:t>
            </a:r>
            <a:r>
              <a:rPr kumimoji="0" lang="en-US" altLang="en-US"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en-US" sz="20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cảm</a:t>
            </a:r>
            <a:r>
              <a:rPr kumimoji="0" lang="en-US" altLang="en-US"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en-US" sz="20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xúc</a:t>
            </a:r>
            <a:r>
              <a:rPr kumimoji="0" lang="en-US" altLang="en-US"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r>
              <a:rPr kumimoji="0" lang="en-US" altLang="en-US" sz="2000" b="0" i="0" u="none" strike="noStrike" kern="1200" cap="none" spc="0" normalizeH="0" baseline="0" noProof="0" dirty="0" err="1"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đó</a:t>
            </a:r>
            <a:r>
              <a:rPr kumimoji="0" lang="en-US" altLang="en-US"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a:t>
            </a:r>
          </a:p>
        </p:txBody>
      </p:sp>
      <p:sp>
        <p:nvSpPr>
          <p:cNvPr id="17453" name="Rectangle 45"/>
          <p:cNvSpPr>
            <a:spLocks noChangeArrowheads="1"/>
          </p:cNvSpPr>
          <p:nvPr/>
        </p:nvSpPr>
        <p:spPr bwMode="auto">
          <a:xfrm>
            <a:off x="3253979" y="4874824"/>
            <a:ext cx="3604021" cy="9233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nl-NL" altLang="en-US" sz="2000" b="0"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Qua </a:t>
            </a:r>
            <a:r>
              <a:rPr lang="nl-NL" altLang="en-US" sz="2000" dirty="0" smtClean="0">
                <a:solidFill>
                  <a:prstClr val="black"/>
                </a:solidFill>
                <a:latin typeface="Times New Roman" panose="02020603050405020304" pitchFamily="18" charset="0"/>
                <a:cs typeface="Times New Roman" panose="02020603050405020304" pitchFamily="18" charset="0"/>
              </a:rPr>
              <a:t>tình cảm của người con trong bài</a:t>
            </a:r>
            <a:r>
              <a:rPr kumimoji="0" lang="nl-NL" altLang="en-US" sz="2000" b="0"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em </a:t>
            </a:r>
            <a:r>
              <a:rPr lang="nl-NL" altLang="en-US" sz="2000" dirty="0" smtClean="0">
                <a:solidFill>
                  <a:prstClr val="black"/>
                </a:solidFill>
                <a:latin typeface="Times New Roman" panose="02020603050405020304" pitchFamily="18" charset="0"/>
                <a:cs typeface="Times New Roman" panose="02020603050405020304" pitchFamily="18" charset="0"/>
              </a:rPr>
              <a:t>hiểu được điều gì, c</a:t>
            </a:r>
            <a:r>
              <a:rPr kumimoji="0" lang="nl-NL" altLang="en-US" sz="2000" b="0"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ảm</a:t>
            </a:r>
            <a:r>
              <a:rPr kumimoji="0" lang="nl-NL" altLang="en-US" sz="2000" b="0" i="0" u="none" strike="noStrike" kern="1200" cap="none" spc="0" normalizeH="0" noProof="0" dirty="0" smtClean="0">
                <a:ln>
                  <a:noFill/>
                </a:ln>
                <a:solidFill>
                  <a:prstClr val="black"/>
                </a:solidFill>
                <a:effectLst/>
                <a:uLnTx/>
                <a:uFillTx/>
                <a:latin typeface="Times New Roman" panose="02020603050405020304" pitchFamily="18" charset="0"/>
                <a:cs typeface="Times New Roman" panose="02020603050405020304" pitchFamily="18" charset="0"/>
              </a:rPr>
              <a:t> nhận được điều gì cho mình</a:t>
            </a:r>
            <a:r>
              <a:rPr kumimoji="0" lang="nl-NL" altLang="en-US" sz="2000" b="0"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a:t>
            </a:r>
            <a:endParaRPr kumimoji="0" lang="zh-CN" altLang="en-US"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微软雅黑 Light" panose="020B0502040204020203" pitchFamily="34" charset="-122"/>
              <a:cs typeface="Times New Roman" panose="02020603050405020304" pitchFamily="18" charset="0"/>
            </a:endParaRPr>
          </a:p>
        </p:txBody>
      </p:sp>
      <p:sp>
        <p:nvSpPr>
          <p:cNvPr id="17455" name="Rectangle 47"/>
          <p:cNvSpPr>
            <a:spLocks noChangeArrowheads="1"/>
          </p:cNvSpPr>
          <p:nvPr/>
        </p:nvSpPr>
        <p:spPr bwMode="auto">
          <a:xfrm>
            <a:off x="6643023" y="2061072"/>
            <a:ext cx="1919358" cy="15388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0" rIns="0" bIns="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Dấu ba chấm cuối dòng thơ “</a:t>
            </a:r>
            <a:r>
              <a:rPr kumimoji="0" lang="nl-NL" sz="2000" b="0" i="1" u="none" strike="noStrike" kern="12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Nghẹn ngào thương mẹ nhiều hơn</a:t>
            </a:r>
            <a:r>
              <a:rPr kumimoji="0" lang="nl-NL" sz="2000" b="0" i="0" u="none" strike="noStrike" kern="1200" cap="none" spc="0" normalizeH="0" baseline="0" noProof="0" dirty="0">
                <a:ln>
                  <a:noFill/>
                </a:ln>
                <a:solidFill>
                  <a:prstClr val="black"/>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 thể hiện điều gì?</a:t>
            </a:r>
            <a:endParaRPr kumimoji="0" lang="zh-CN" altLang="en-US" sz="2000" b="0" i="0" u="none" strike="noStrike" kern="1200" cap="none" spc="0" normalizeH="0" baseline="0" noProof="0" dirty="0">
              <a:ln>
                <a:noFill/>
              </a:ln>
              <a:solidFill>
                <a:prstClr val="white">
                  <a:lumMod val="50000"/>
                </a:prstClr>
              </a:solidFill>
              <a:effectLst/>
              <a:uLnTx/>
              <a:uFillTx/>
              <a:latin typeface="Times New Roman" panose="02020603050405020304" pitchFamily="18" charset="0"/>
              <a:ea typeface="微软雅黑 Light" pitchFamily="34" charset="-122"/>
              <a:cs typeface="Times New Roman" panose="02020603050405020304" pitchFamily="18" charset="0"/>
            </a:endParaRPr>
          </a:p>
        </p:txBody>
      </p:sp>
      <p:sp>
        <p:nvSpPr>
          <p:cNvPr id="20497" name="Rectangle 2"/>
          <p:cNvSpPr>
            <a:spLocks noChangeArrowheads="1"/>
          </p:cNvSpPr>
          <p:nvPr/>
        </p:nvSpPr>
        <p:spPr bwMode="auto">
          <a:xfrm>
            <a:off x="3707607" y="2562614"/>
            <a:ext cx="1554956" cy="19389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Roboto" pitchFamily="2" charset="0"/>
                <a:cs typeface="Times New Roman" panose="02020603050405020304" pitchFamily="18" charset="0"/>
              </a:rPr>
              <a:t>Tình</a:t>
            </a:r>
            <a:r>
              <a:rPr kumimoji="0" lang="en-US" alt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Roboto" pitchFamily="2" charset="0"/>
                <a:cs typeface="Times New Roman" panose="02020603050405020304" pitchFamily="18" charset="0"/>
              </a:rPr>
              <a:t> </a:t>
            </a:r>
            <a:r>
              <a:rPr kumimoji="0" lang="en-US" alt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Roboto" pitchFamily="2" charset="0"/>
                <a:cs typeface="Times New Roman" panose="02020603050405020304" pitchFamily="18" charset="0"/>
              </a:rPr>
              <a:t>cảm</a:t>
            </a:r>
            <a:r>
              <a:rPr kumimoji="0" lang="en-US" alt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Roboto" pitchFamily="2" charset="0"/>
                <a:cs typeface="Times New Roman" panose="02020603050405020304" pitchFamily="18" charset="0"/>
              </a:rPr>
              <a:t> </a:t>
            </a:r>
            <a:r>
              <a:rPr kumimoji="0" lang="en-US" alt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Roboto" pitchFamily="2" charset="0"/>
                <a:cs typeface="Times New Roman" panose="02020603050405020304" pitchFamily="18" charset="0"/>
              </a:rPr>
              <a:t>của</a:t>
            </a:r>
            <a:r>
              <a:rPr kumimoji="0" lang="en-US" alt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Roboto" pitchFamily="2" charset="0"/>
                <a:cs typeface="Times New Roman" panose="02020603050405020304" pitchFamily="18" charset="0"/>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Roboto" pitchFamily="2" charset="0"/>
                <a:cs typeface="Times New Roman" panose="02020603050405020304" pitchFamily="18" charset="0"/>
              </a:rPr>
              <a:t>người</a:t>
            </a:r>
            <a:r>
              <a:rPr kumimoji="0" lang="en-US" alt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Roboto" pitchFamily="2" charset="0"/>
                <a:cs typeface="Times New Roman" panose="02020603050405020304" pitchFamily="18" charset="0"/>
              </a:rPr>
              <a:t> con </a:t>
            </a:r>
            <a:r>
              <a:rPr kumimoji="0" lang="en-US" alt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Roboto" pitchFamily="2" charset="0"/>
                <a:cs typeface="Times New Roman" panose="02020603050405020304" pitchFamily="18" charset="0"/>
              </a:rPr>
              <a:t>dành</a:t>
            </a:r>
            <a:r>
              <a:rPr kumimoji="0" lang="en-US" alt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Roboto" pitchFamily="2" charset="0"/>
                <a:cs typeface="Times New Roman" panose="02020603050405020304" pitchFamily="18" charset="0"/>
              </a:rPr>
              <a:t> </a:t>
            </a:r>
            <a:r>
              <a:rPr kumimoji="0" lang="en-US" alt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Roboto" pitchFamily="2" charset="0"/>
                <a:cs typeface="Times New Roman" panose="02020603050405020304" pitchFamily="18" charset="0"/>
              </a:rPr>
              <a:t>cho</a:t>
            </a:r>
            <a:r>
              <a:rPr kumimoji="0" lang="en-US" alt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Roboto" pitchFamily="2" charset="0"/>
                <a:cs typeface="Times New Roman" panose="02020603050405020304" pitchFamily="18" charset="0"/>
              </a:rPr>
              <a:t> </a:t>
            </a:r>
            <a:r>
              <a:rPr kumimoji="0" lang="en-US" altLang="en-US" sz="2400" b="1" i="0" u="none" strike="noStrike" kern="1200" cap="none" spc="0" normalizeH="0" baseline="0" noProof="0" dirty="0" err="1" smtClean="0">
                <a:ln>
                  <a:noFill/>
                </a:ln>
                <a:solidFill>
                  <a:prstClr val="white"/>
                </a:solidFill>
                <a:effectLst/>
                <a:uLnTx/>
                <a:uFillTx/>
                <a:latin typeface="Times New Roman" panose="02020603050405020304" pitchFamily="18" charset="0"/>
                <a:ea typeface="Roboto" pitchFamily="2" charset="0"/>
                <a:cs typeface="Times New Roman" panose="02020603050405020304" pitchFamily="18" charset="0"/>
              </a:rPr>
              <a:t>mẹ</a:t>
            </a:r>
            <a:endParaRPr kumimoji="0" lang="en-US" alt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Roboto" pitchFamily="2" charset="0"/>
              <a:cs typeface="Times New Roman" panose="02020603050405020304" pitchFamily="18" charset="0"/>
            </a:endParaRPr>
          </a:p>
        </p:txBody>
      </p:sp>
      <p:sp>
        <p:nvSpPr>
          <p:cNvPr id="57" name="Oval 17"/>
          <p:cNvSpPr>
            <a:spLocks noChangeArrowheads="1"/>
          </p:cNvSpPr>
          <p:nvPr/>
        </p:nvSpPr>
        <p:spPr bwMode="auto">
          <a:xfrm>
            <a:off x="4217626" y="1739568"/>
            <a:ext cx="526494" cy="639762"/>
          </a:xfrm>
          <a:prstGeom prst="heart">
            <a:avLst/>
          </a:prstGeom>
          <a:solidFill>
            <a:srgbClr val="E94B5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200" b="1" i="0" u="none" strike="noStrike" kern="1200" cap="none" spc="0" normalizeH="0" baseline="0" noProof="0" dirty="0" smtClean="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2</a:t>
            </a:r>
            <a:endParaRPr kumimoji="0" lang="zh-CN" altLang="en-US" sz="2200" b="1" i="0" u="none" strike="noStrike" kern="1200" cap="none" spc="0" normalizeH="0" baseline="0" noProof="0" dirty="0" smtClean="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58" name="Oval 17"/>
          <p:cNvSpPr>
            <a:spLocks noChangeArrowheads="1"/>
          </p:cNvSpPr>
          <p:nvPr/>
        </p:nvSpPr>
        <p:spPr bwMode="auto">
          <a:xfrm>
            <a:off x="6019800" y="2562614"/>
            <a:ext cx="457200" cy="622300"/>
          </a:xfrm>
          <a:prstGeom prst="heart">
            <a:avLst/>
          </a:prstGeom>
          <a:solidFill>
            <a:srgbClr val="E94B5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3</a:t>
            </a:r>
            <a:endParaRPr kumimoji="0" lang="zh-CN" altLang="en-US"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59" name="Oval 17"/>
          <p:cNvSpPr>
            <a:spLocks noChangeArrowheads="1"/>
          </p:cNvSpPr>
          <p:nvPr/>
        </p:nvSpPr>
        <p:spPr bwMode="auto">
          <a:xfrm>
            <a:off x="2568374" y="5028343"/>
            <a:ext cx="478631" cy="639763"/>
          </a:xfrm>
          <a:prstGeom prst="heart">
            <a:avLst/>
          </a:prstGeom>
          <a:solidFill>
            <a:srgbClr val="E94B5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200" b="1" i="0" u="none" strike="noStrike" kern="1200" cap="none" spc="0" normalizeH="0" baseline="0" noProof="0" dirty="0" smtClean="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4</a:t>
            </a:r>
            <a:endParaRPr kumimoji="0" lang="zh-CN" altLang="en-US" sz="2200" b="1" i="0" u="none" strike="noStrike" kern="1200" cap="none" spc="0" normalizeH="0" baseline="0" noProof="0" dirty="0" smtClean="0">
              <a:ln>
                <a:noFill/>
              </a:ln>
              <a:solidFill>
                <a:prstClr val="white"/>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63" name="图片 41" descr="未标题-1"/>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6194" y="-444304"/>
            <a:ext cx="9178529" cy="1352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4" name="图片 41" descr="未标题-1"/>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7980760" y="-3386931"/>
            <a:ext cx="1163240" cy="12238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5" name="图片 41" descr="未标题-1"/>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20038" y="-3048162"/>
            <a:ext cx="581620" cy="12238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 name="Rectangle 46"/>
          <p:cNvSpPr>
            <a:spLocks noChangeArrowheads="1"/>
          </p:cNvSpPr>
          <p:nvPr/>
        </p:nvSpPr>
        <p:spPr bwMode="auto">
          <a:xfrm>
            <a:off x="3244844" y="1017785"/>
            <a:ext cx="2571697" cy="6155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Vì</a:t>
            </a:r>
            <a:r>
              <a:rPr kumimoji="0" lang="en-US" altLang="en-US" sz="2000" b="0" i="0" u="none" strike="noStrike" kern="1200" cap="none" spc="0" normalizeH="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altLang="en-US" sz="2000" b="0" i="0" u="none" strike="noStrike" kern="1200" cap="none" spc="0" normalizeH="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sao</a:t>
            </a:r>
            <a:r>
              <a:rPr kumimoji="0" lang="en-US" altLang="en-US" sz="2000" b="0" i="0" u="none" strike="noStrike" kern="1200" cap="none" spc="0" normalizeH="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altLang="en-US" sz="2000" b="0" i="0" u="none" strike="noStrike" kern="1200" cap="none" spc="0" normalizeH="0" baseline="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người</a:t>
            </a:r>
            <a:r>
              <a:rPr kumimoji="0" lang="en-US" altLang="en-US" sz="2000" b="0"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con </a:t>
            </a:r>
            <a:r>
              <a:rPr kumimoji="0" lang="en-US" altLang="en-US" sz="2000" b="0" i="0" u="none" strike="noStrike" kern="1200" cap="none" spc="0" normalizeH="0" baseline="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lại</a:t>
            </a:r>
            <a:r>
              <a:rPr kumimoji="0" lang="en-US" altLang="en-US" sz="2000" b="0"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altLang="en-US" sz="2000" b="0" i="0" u="none" strike="noStrike" kern="1200" cap="none" spc="0" normalizeH="0" baseline="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có</a:t>
            </a:r>
            <a:r>
              <a:rPr kumimoji="0" lang="en-US" altLang="en-US" sz="2000" b="0"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altLang="en-US" sz="2000" b="0" i="0" u="none" strike="noStrike" kern="1200" cap="none" spc="0" normalizeH="0" baseline="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tâm</a:t>
            </a:r>
            <a:r>
              <a:rPr kumimoji="0" lang="en-US" altLang="en-US" sz="2000" b="0"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altLang="en-US" sz="2000" b="0" i="0" u="none" strike="noStrike" kern="1200" cap="none" spc="0" normalizeH="0" baseline="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trạng</a:t>
            </a:r>
            <a:r>
              <a:rPr kumimoji="0" lang="en-US" altLang="en-US" sz="2000" b="0"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altLang="en-US" sz="2000" b="0" i="0" u="none" strike="noStrike" kern="1200" cap="none" spc="0" normalizeH="0" baseline="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như</a:t>
            </a:r>
            <a:r>
              <a:rPr kumimoji="0" lang="en-US" altLang="en-US" sz="2000" b="0"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altLang="en-US" sz="2000" b="0" i="0" u="none" strike="noStrike" kern="1200" cap="none" spc="0" normalizeH="0" baseline="0" noProof="0" dirty="0" err="1" smtClean="0">
                <a:ln>
                  <a:noFill/>
                </a:ln>
                <a:solidFill>
                  <a:prstClr val="black"/>
                </a:solidFill>
                <a:effectLst/>
                <a:uLnTx/>
                <a:uFillTx/>
                <a:latin typeface="Times New Roman" panose="02020603050405020304" pitchFamily="18" charset="0"/>
                <a:cs typeface="Times New Roman" panose="02020603050405020304" pitchFamily="18" charset="0"/>
              </a:rPr>
              <a:t>vậy</a:t>
            </a:r>
            <a:r>
              <a:rPr kumimoji="0" lang="en-US" altLang="en-US" sz="2000" b="0"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a:t>
            </a:r>
            <a:endParaRPr kumimoji="0" lang="zh-CN" altLang="en-US"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微软雅黑 Light" panose="020B0502040204020203" pitchFamily="34" charset="-122"/>
              <a:cs typeface="Times New Roman" panose="02020603050405020304" pitchFamily="18" charset="0"/>
            </a:endParaRPr>
          </a:p>
        </p:txBody>
      </p:sp>
    </p:spTree>
    <p:extLst>
      <p:ext uri="{BB962C8B-B14F-4D97-AF65-F5344CB8AC3E}">
        <p14:creationId xmlns:p14="http://schemas.microsoft.com/office/powerpoint/2010/main" xmlns="" val="568239307"/>
      </p:ext>
    </p:extLst>
  </p:cSld>
  <p:clrMapOvr>
    <a:masterClrMapping/>
  </p:clrMapOvr>
  <p:transition spd="slow"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nodeType="after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strips(downRight)">
                                      <p:cBhvr>
                                        <p:cTn id="7" dur="1000"/>
                                        <p:tgtEl>
                                          <p:spTgt spid="42"/>
                                        </p:tgtEl>
                                      </p:cBhvr>
                                    </p:animEffect>
                                  </p:childTnLst>
                                </p:cTn>
                              </p:par>
                              <p:par>
                                <p:cTn id="8" presetID="18" presetClass="entr" presetSubtype="6" fill="hold" nodeType="withEffect">
                                  <p:stCondLst>
                                    <p:cond delay="0"/>
                                  </p:stCondLst>
                                  <p:childTnLst>
                                    <p:set>
                                      <p:cBhvr>
                                        <p:cTn id="9" dur="1" fill="hold">
                                          <p:stCondLst>
                                            <p:cond delay="0"/>
                                          </p:stCondLst>
                                        </p:cTn>
                                        <p:tgtEl>
                                          <p:spTgt spid="63"/>
                                        </p:tgtEl>
                                        <p:attrNameLst>
                                          <p:attrName>style.visibility</p:attrName>
                                        </p:attrNameLst>
                                      </p:cBhvr>
                                      <p:to>
                                        <p:strVal val="visible"/>
                                      </p:to>
                                    </p:set>
                                    <p:animEffect transition="in" filter="strips(downRight)">
                                      <p:cBhvr>
                                        <p:cTn id="10" dur="1000"/>
                                        <p:tgtEl>
                                          <p:spTgt spid="63"/>
                                        </p:tgtEl>
                                      </p:cBhvr>
                                    </p:animEffect>
                                  </p:childTnLst>
                                </p:cTn>
                              </p:par>
                              <p:par>
                                <p:cTn id="11" presetID="18" presetClass="entr" presetSubtype="6" fill="hold" nodeType="withEffect">
                                  <p:stCondLst>
                                    <p:cond delay="0"/>
                                  </p:stCondLst>
                                  <p:childTnLst>
                                    <p:set>
                                      <p:cBhvr>
                                        <p:cTn id="12" dur="1" fill="hold">
                                          <p:stCondLst>
                                            <p:cond delay="0"/>
                                          </p:stCondLst>
                                        </p:cTn>
                                        <p:tgtEl>
                                          <p:spTgt spid="64"/>
                                        </p:tgtEl>
                                        <p:attrNameLst>
                                          <p:attrName>style.visibility</p:attrName>
                                        </p:attrNameLst>
                                      </p:cBhvr>
                                      <p:to>
                                        <p:strVal val="visible"/>
                                      </p:to>
                                    </p:set>
                                    <p:animEffect transition="in" filter="strips(downRight)">
                                      <p:cBhvr>
                                        <p:cTn id="13" dur="1000"/>
                                        <p:tgtEl>
                                          <p:spTgt spid="64"/>
                                        </p:tgtEl>
                                      </p:cBhvr>
                                    </p:animEffect>
                                  </p:childTnLst>
                                </p:cTn>
                              </p:par>
                              <p:par>
                                <p:cTn id="14" presetID="18" presetClass="entr" presetSubtype="6" fill="hold" nodeType="withEffect">
                                  <p:stCondLst>
                                    <p:cond delay="0"/>
                                  </p:stCondLst>
                                  <p:childTnLst>
                                    <p:set>
                                      <p:cBhvr>
                                        <p:cTn id="15" dur="1" fill="hold">
                                          <p:stCondLst>
                                            <p:cond delay="0"/>
                                          </p:stCondLst>
                                        </p:cTn>
                                        <p:tgtEl>
                                          <p:spTgt spid="65"/>
                                        </p:tgtEl>
                                        <p:attrNameLst>
                                          <p:attrName>style.visibility</p:attrName>
                                        </p:attrNameLst>
                                      </p:cBhvr>
                                      <p:to>
                                        <p:strVal val="visible"/>
                                      </p:to>
                                    </p:set>
                                    <p:animEffect transition="in" filter="strips(downRight)">
                                      <p:cBhvr>
                                        <p:cTn id="16" dur="1000"/>
                                        <p:tgtEl>
                                          <p:spTgt spid="65"/>
                                        </p:tgtEl>
                                      </p:cBhvr>
                                    </p:animEffect>
                                  </p:childTnLst>
                                </p:cTn>
                              </p:par>
                            </p:childTnLst>
                          </p:cTn>
                        </p:par>
                        <p:par>
                          <p:cTn id="17" fill="hold" nodeType="afterGroup">
                            <p:stCondLst>
                              <p:cond delay="1000"/>
                            </p:stCondLst>
                            <p:childTnLst>
                              <p:par>
                                <p:cTn id="18" presetID="22" presetClass="entr" presetSubtype="2" fill="hold" nodeType="afterEffect">
                                  <p:stCondLst>
                                    <p:cond delay="0"/>
                                  </p:stCondLst>
                                  <p:childTnLst>
                                    <p:set>
                                      <p:cBhvr>
                                        <p:cTn id="19" dur="1" fill="hold">
                                          <p:stCondLst>
                                            <p:cond delay="0"/>
                                          </p:stCondLst>
                                        </p:cTn>
                                        <p:tgtEl>
                                          <p:spTgt spid="17426"/>
                                        </p:tgtEl>
                                        <p:attrNameLst>
                                          <p:attrName>style.visibility</p:attrName>
                                        </p:attrNameLst>
                                      </p:cBhvr>
                                      <p:to>
                                        <p:strVal val="visible"/>
                                      </p:to>
                                    </p:set>
                                    <p:animEffect transition="in" filter="wipe(right)">
                                      <p:cBhvr>
                                        <p:cTn id="20" dur="500"/>
                                        <p:tgtEl>
                                          <p:spTgt spid="17426"/>
                                        </p:tgtEl>
                                      </p:cBhvr>
                                    </p:animEffect>
                                  </p:childTnLst>
                                </p:cTn>
                              </p:par>
                            </p:childTnLst>
                          </p:cTn>
                        </p:par>
                        <p:par>
                          <p:cTn id="21" fill="hold" nodeType="afterGroup">
                            <p:stCondLst>
                              <p:cond delay="1500"/>
                            </p:stCondLst>
                            <p:childTnLst>
                              <p:par>
                                <p:cTn id="22" presetID="21" presetClass="entr" presetSubtype="1" fill="hold" grpId="0" nodeType="afterEffect">
                                  <p:stCondLst>
                                    <p:cond delay="0"/>
                                  </p:stCondLst>
                                  <p:childTnLst>
                                    <p:set>
                                      <p:cBhvr>
                                        <p:cTn id="23" dur="1" fill="hold">
                                          <p:stCondLst>
                                            <p:cond delay="0"/>
                                          </p:stCondLst>
                                        </p:cTn>
                                        <p:tgtEl>
                                          <p:spTgt spid="51238"/>
                                        </p:tgtEl>
                                        <p:attrNameLst>
                                          <p:attrName>style.visibility</p:attrName>
                                        </p:attrNameLst>
                                      </p:cBhvr>
                                      <p:to>
                                        <p:strVal val="visible"/>
                                      </p:to>
                                    </p:set>
                                    <p:animEffect transition="in" filter="wheel(1)">
                                      <p:cBhvr>
                                        <p:cTn id="24" dur="2000"/>
                                        <p:tgtEl>
                                          <p:spTgt spid="51238"/>
                                        </p:tgtEl>
                                      </p:cBhvr>
                                    </p:animEffect>
                                  </p:childTnLst>
                                </p:cTn>
                              </p:par>
                            </p:childTnLst>
                          </p:cTn>
                        </p:par>
                        <p:par>
                          <p:cTn id="25" fill="hold" nodeType="afterGroup">
                            <p:stCondLst>
                              <p:cond delay="3500"/>
                            </p:stCondLst>
                            <p:childTnLst>
                              <p:par>
                                <p:cTn id="26" presetID="22" presetClass="entr" presetSubtype="2" fill="hold" grpId="0" nodeType="afterEffect">
                                  <p:stCondLst>
                                    <p:cond delay="0"/>
                                  </p:stCondLst>
                                  <p:childTnLst>
                                    <p:set>
                                      <p:cBhvr>
                                        <p:cTn id="27" dur="1" fill="hold">
                                          <p:stCondLst>
                                            <p:cond delay="0"/>
                                          </p:stCondLst>
                                        </p:cTn>
                                        <p:tgtEl>
                                          <p:spTgt spid="17452"/>
                                        </p:tgtEl>
                                        <p:attrNameLst>
                                          <p:attrName>style.visibility</p:attrName>
                                        </p:attrNameLst>
                                      </p:cBhvr>
                                      <p:to>
                                        <p:strVal val="visible"/>
                                      </p:to>
                                    </p:set>
                                    <p:animEffect transition="in" filter="wipe(right)">
                                      <p:cBhvr>
                                        <p:cTn id="28" dur="500"/>
                                        <p:tgtEl>
                                          <p:spTgt spid="17452"/>
                                        </p:tgtEl>
                                      </p:cBhvr>
                                    </p:animEffect>
                                  </p:childTnLst>
                                </p:cTn>
                              </p:par>
                            </p:childTnLst>
                          </p:cTn>
                        </p:par>
                        <p:par>
                          <p:cTn id="29" fill="hold" nodeType="afterGroup">
                            <p:stCondLst>
                              <p:cond delay="4000"/>
                            </p:stCondLst>
                            <p:childTnLst>
                              <p:par>
                                <p:cTn id="30" presetID="22" presetClass="entr" presetSubtype="8" fill="hold" nodeType="afterEffect">
                                  <p:stCondLst>
                                    <p:cond delay="0"/>
                                  </p:stCondLst>
                                  <p:childTnLst>
                                    <p:set>
                                      <p:cBhvr>
                                        <p:cTn id="31" dur="1" fill="hold">
                                          <p:stCondLst>
                                            <p:cond delay="0"/>
                                          </p:stCondLst>
                                        </p:cTn>
                                        <p:tgtEl>
                                          <p:spTgt spid="17428"/>
                                        </p:tgtEl>
                                        <p:attrNameLst>
                                          <p:attrName>style.visibility</p:attrName>
                                        </p:attrNameLst>
                                      </p:cBhvr>
                                      <p:to>
                                        <p:strVal val="visible"/>
                                      </p:to>
                                    </p:set>
                                    <p:animEffect transition="in" filter="wipe(left)">
                                      <p:cBhvr>
                                        <p:cTn id="32" dur="500"/>
                                        <p:tgtEl>
                                          <p:spTgt spid="17428"/>
                                        </p:tgtEl>
                                      </p:cBhvr>
                                    </p:animEffect>
                                  </p:childTnLst>
                                </p:cTn>
                              </p:par>
                              <p:par>
                                <p:cTn id="33" presetID="21" presetClass="entr" presetSubtype="1" fill="hold" grpId="0" nodeType="withEffect">
                                  <p:stCondLst>
                                    <p:cond delay="0"/>
                                  </p:stCondLst>
                                  <p:childTnLst>
                                    <p:set>
                                      <p:cBhvr>
                                        <p:cTn id="34" dur="1" fill="hold">
                                          <p:stCondLst>
                                            <p:cond delay="0"/>
                                          </p:stCondLst>
                                        </p:cTn>
                                        <p:tgtEl>
                                          <p:spTgt spid="57"/>
                                        </p:tgtEl>
                                        <p:attrNameLst>
                                          <p:attrName>style.visibility</p:attrName>
                                        </p:attrNameLst>
                                      </p:cBhvr>
                                      <p:to>
                                        <p:strVal val="visible"/>
                                      </p:to>
                                    </p:set>
                                    <p:animEffect transition="in" filter="wheel(1)">
                                      <p:cBhvr>
                                        <p:cTn id="35" dur="2000"/>
                                        <p:tgtEl>
                                          <p:spTgt spid="57"/>
                                        </p:tgtEl>
                                      </p:cBhvr>
                                    </p:animEffect>
                                  </p:childTnLst>
                                </p:cTn>
                              </p:par>
                            </p:childTnLst>
                          </p:cTn>
                        </p:par>
                        <p:par>
                          <p:cTn id="36" fill="hold" nodeType="afterGroup">
                            <p:stCondLst>
                              <p:cond delay="6000"/>
                            </p:stCondLst>
                            <p:childTnLst>
                              <p:par>
                                <p:cTn id="37" presetID="22" presetClass="entr" presetSubtype="8" fill="hold" nodeType="afterEffect">
                                  <p:stCondLst>
                                    <p:cond delay="0"/>
                                  </p:stCondLst>
                                  <p:childTnLst>
                                    <p:set>
                                      <p:cBhvr>
                                        <p:cTn id="38" dur="1" fill="hold">
                                          <p:stCondLst>
                                            <p:cond delay="0"/>
                                          </p:stCondLst>
                                        </p:cTn>
                                        <p:tgtEl>
                                          <p:spTgt spid="17427"/>
                                        </p:tgtEl>
                                        <p:attrNameLst>
                                          <p:attrName>style.visibility</p:attrName>
                                        </p:attrNameLst>
                                      </p:cBhvr>
                                      <p:to>
                                        <p:strVal val="visible"/>
                                      </p:to>
                                    </p:set>
                                    <p:animEffect transition="in" filter="wipe(left)">
                                      <p:cBhvr>
                                        <p:cTn id="39" dur="500"/>
                                        <p:tgtEl>
                                          <p:spTgt spid="17427"/>
                                        </p:tgtEl>
                                      </p:cBhvr>
                                    </p:animEffect>
                                  </p:childTnLst>
                                </p:cTn>
                              </p:par>
                            </p:childTnLst>
                          </p:cTn>
                        </p:par>
                        <p:par>
                          <p:cTn id="40" fill="hold" nodeType="afterGroup">
                            <p:stCondLst>
                              <p:cond delay="6500"/>
                            </p:stCondLst>
                            <p:childTnLst>
                              <p:par>
                                <p:cTn id="41" presetID="21" presetClass="entr" presetSubtype="1" fill="hold" grpId="0" nodeType="afterEffect">
                                  <p:stCondLst>
                                    <p:cond delay="0"/>
                                  </p:stCondLst>
                                  <p:childTnLst>
                                    <p:set>
                                      <p:cBhvr>
                                        <p:cTn id="42" dur="1" fill="hold">
                                          <p:stCondLst>
                                            <p:cond delay="0"/>
                                          </p:stCondLst>
                                        </p:cTn>
                                        <p:tgtEl>
                                          <p:spTgt spid="58"/>
                                        </p:tgtEl>
                                        <p:attrNameLst>
                                          <p:attrName>style.visibility</p:attrName>
                                        </p:attrNameLst>
                                      </p:cBhvr>
                                      <p:to>
                                        <p:strVal val="visible"/>
                                      </p:to>
                                    </p:set>
                                    <p:animEffect transition="in" filter="wheel(1)">
                                      <p:cBhvr>
                                        <p:cTn id="43" dur="2000"/>
                                        <p:tgtEl>
                                          <p:spTgt spid="58"/>
                                        </p:tgtEl>
                                      </p:cBhvr>
                                    </p:animEffect>
                                  </p:childTnLst>
                                </p:cTn>
                              </p:par>
                            </p:childTnLst>
                          </p:cTn>
                        </p:par>
                        <p:par>
                          <p:cTn id="44" fill="hold" nodeType="afterGroup">
                            <p:stCondLst>
                              <p:cond delay="8500"/>
                            </p:stCondLst>
                            <p:childTnLst>
                              <p:par>
                                <p:cTn id="45" presetID="22" presetClass="entr" presetSubtype="8" fill="hold" grpId="0" nodeType="afterEffect">
                                  <p:stCondLst>
                                    <p:cond delay="0"/>
                                  </p:stCondLst>
                                  <p:childTnLst>
                                    <p:set>
                                      <p:cBhvr>
                                        <p:cTn id="46" dur="1" fill="hold">
                                          <p:stCondLst>
                                            <p:cond delay="0"/>
                                          </p:stCondLst>
                                        </p:cTn>
                                        <p:tgtEl>
                                          <p:spTgt spid="17455"/>
                                        </p:tgtEl>
                                        <p:attrNameLst>
                                          <p:attrName>style.visibility</p:attrName>
                                        </p:attrNameLst>
                                      </p:cBhvr>
                                      <p:to>
                                        <p:strVal val="visible"/>
                                      </p:to>
                                    </p:set>
                                    <p:animEffect transition="in" filter="wipe(left)">
                                      <p:cBhvr>
                                        <p:cTn id="47" dur="500"/>
                                        <p:tgtEl>
                                          <p:spTgt spid="17455"/>
                                        </p:tgtEl>
                                      </p:cBhvr>
                                    </p:animEffect>
                                  </p:childTnLst>
                                </p:cTn>
                              </p:par>
                            </p:childTnLst>
                          </p:cTn>
                        </p:par>
                        <p:par>
                          <p:cTn id="48" fill="hold" nodeType="afterGroup">
                            <p:stCondLst>
                              <p:cond delay="9000"/>
                            </p:stCondLst>
                            <p:childTnLst>
                              <p:par>
                                <p:cTn id="49" presetID="22" presetClass="entr" presetSubtype="2" fill="hold" nodeType="afterEffect">
                                  <p:stCondLst>
                                    <p:cond delay="0"/>
                                  </p:stCondLst>
                                  <p:childTnLst>
                                    <p:set>
                                      <p:cBhvr>
                                        <p:cTn id="50" dur="1" fill="hold">
                                          <p:stCondLst>
                                            <p:cond delay="0"/>
                                          </p:stCondLst>
                                        </p:cTn>
                                        <p:tgtEl>
                                          <p:spTgt spid="17429"/>
                                        </p:tgtEl>
                                        <p:attrNameLst>
                                          <p:attrName>style.visibility</p:attrName>
                                        </p:attrNameLst>
                                      </p:cBhvr>
                                      <p:to>
                                        <p:strVal val="visible"/>
                                      </p:to>
                                    </p:set>
                                    <p:animEffect transition="in" filter="wipe(right)">
                                      <p:cBhvr>
                                        <p:cTn id="51" dur="500"/>
                                        <p:tgtEl>
                                          <p:spTgt spid="17429"/>
                                        </p:tgtEl>
                                      </p:cBhvr>
                                    </p:animEffect>
                                  </p:childTnLst>
                                </p:cTn>
                              </p:par>
                            </p:childTnLst>
                          </p:cTn>
                        </p:par>
                        <p:par>
                          <p:cTn id="52" fill="hold" nodeType="afterGroup">
                            <p:stCondLst>
                              <p:cond delay="9500"/>
                            </p:stCondLst>
                            <p:childTnLst>
                              <p:par>
                                <p:cTn id="53" presetID="21" presetClass="entr" presetSubtype="1" fill="hold" grpId="0" nodeType="afterEffect">
                                  <p:stCondLst>
                                    <p:cond delay="0"/>
                                  </p:stCondLst>
                                  <p:childTnLst>
                                    <p:set>
                                      <p:cBhvr>
                                        <p:cTn id="54" dur="1" fill="hold">
                                          <p:stCondLst>
                                            <p:cond delay="0"/>
                                          </p:stCondLst>
                                        </p:cTn>
                                        <p:tgtEl>
                                          <p:spTgt spid="59"/>
                                        </p:tgtEl>
                                        <p:attrNameLst>
                                          <p:attrName>style.visibility</p:attrName>
                                        </p:attrNameLst>
                                      </p:cBhvr>
                                      <p:to>
                                        <p:strVal val="visible"/>
                                      </p:to>
                                    </p:set>
                                    <p:animEffect transition="in" filter="wheel(1)">
                                      <p:cBhvr>
                                        <p:cTn id="55" dur="2000"/>
                                        <p:tgtEl>
                                          <p:spTgt spid="59"/>
                                        </p:tgtEl>
                                      </p:cBhvr>
                                    </p:animEffect>
                                  </p:childTnLst>
                                </p:cTn>
                              </p:par>
                            </p:childTnLst>
                          </p:cTn>
                        </p:par>
                        <p:par>
                          <p:cTn id="56" fill="hold" nodeType="afterGroup">
                            <p:stCondLst>
                              <p:cond delay="11500"/>
                            </p:stCondLst>
                            <p:childTnLst>
                              <p:par>
                                <p:cTn id="57" presetID="22" presetClass="entr" presetSubtype="2" fill="hold" grpId="0" nodeType="afterEffect">
                                  <p:stCondLst>
                                    <p:cond delay="0"/>
                                  </p:stCondLst>
                                  <p:childTnLst>
                                    <p:set>
                                      <p:cBhvr>
                                        <p:cTn id="58" dur="1" fill="hold">
                                          <p:stCondLst>
                                            <p:cond delay="0"/>
                                          </p:stCondLst>
                                        </p:cTn>
                                        <p:tgtEl>
                                          <p:spTgt spid="17453"/>
                                        </p:tgtEl>
                                        <p:attrNameLst>
                                          <p:attrName>style.visibility</p:attrName>
                                        </p:attrNameLst>
                                      </p:cBhvr>
                                      <p:to>
                                        <p:strVal val="visible"/>
                                      </p:to>
                                    </p:set>
                                    <p:animEffect transition="in" filter="wipe(right)">
                                      <p:cBhvr>
                                        <p:cTn id="59" dur="500"/>
                                        <p:tgtEl>
                                          <p:spTgt spid="17453"/>
                                        </p:tgtEl>
                                      </p:cBhvr>
                                    </p:animEffect>
                                  </p:childTnLst>
                                </p:cTn>
                              </p:par>
                            </p:childTnLst>
                          </p:cTn>
                        </p:par>
                        <p:par>
                          <p:cTn id="60" fill="hold">
                            <p:stCondLst>
                              <p:cond delay="12000"/>
                            </p:stCondLst>
                            <p:childTnLst>
                              <p:par>
                                <p:cTn id="61" presetID="22" presetClass="entr" presetSubtype="8" fill="hold" grpId="0" nodeType="afterEffect">
                                  <p:stCondLst>
                                    <p:cond delay="0"/>
                                  </p:stCondLst>
                                  <p:childTnLst>
                                    <p:set>
                                      <p:cBhvr>
                                        <p:cTn id="62" dur="1" fill="hold">
                                          <p:stCondLst>
                                            <p:cond delay="0"/>
                                          </p:stCondLst>
                                        </p:cTn>
                                        <p:tgtEl>
                                          <p:spTgt spid="20"/>
                                        </p:tgtEl>
                                        <p:attrNameLst>
                                          <p:attrName>style.visibility</p:attrName>
                                        </p:attrNameLst>
                                      </p:cBhvr>
                                      <p:to>
                                        <p:strVal val="visible"/>
                                      </p:to>
                                    </p:set>
                                    <p:animEffect transition="in" filter="wipe(left)">
                                      <p:cBhvr>
                                        <p:cTn id="6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8" grpId="0" animBg="1"/>
      <p:bldP spid="17452" grpId="0"/>
      <p:bldP spid="17453" grpId="0"/>
      <p:bldP spid="17455" grpId="0"/>
      <p:bldP spid="57" grpId="0" animBg="1"/>
      <p:bldP spid="58" grpId="0" animBg="1"/>
      <p:bldP spid="59" grpId="0" animBg="1"/>
      <p:bldP spid="2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
          <p:cNvPicPr>
            <a:picLocks noChangeAspect="1"/>
          </p:cNvPicPr>
          <p:nvPr/>
        </p:nvPicPr>
        <p:blipFill>
          <a:blip r:embed="rId3"/>
          <a:srcRect/>
          <a:stretch>
            <a:fillRect/>
          </a:stretch>
        </p:blipFill>
        <p:spPr bwMode="auto">
          <a:xfrm>
            <a:off x="-1145382" y="-4781550"/>
            <a:ext cx="11836004" cy="19297650"/>
          </a:xfrm>
          <a:prstGeom prst="rect">
            <a:avLst/>
          </a:prstGeom>
          <a:noFill/>
          <a:ln w="9525">
            <a:noFill/>
            <a:miter lim="800000"/>
            <a:headEnd/>
            <a:tailEnd/>
          </a:ln>
        </p:spPr>
      </p:pic>
      <p:sp>
        <p:nvSpPr>
          <p:cNvPr id="4" name="Flowchart: Process 3"/>
          <p:cNvSpPr/>
          <p:nvPr/>
        </p:nvSpPr>
        <p:spPr>
          <a:xfrm>
            <a:off x="-2461022" y="-2371725"/>
            <a:ext cx="15705535" cy="11515725"/>
          </a:xfrm>
          <a:prstGeom prst="flowChartProcess">
            <a:avLst/>
          </a:prstGeom>
          <a:solidFill>
            <a:schemeClr val="lt1">
              <a:alpha val="76000"/>
            </a:schemeClr>
          </a:solidFill>
          <a:ln>
            <a:noFill/>
          </a:ln>
        </p:spPr>
        <p:style>
          <a:lnRef idx="2">
            <a:schemeClr val="accent4"/>
          </a:lnRef>
          <a:fillRef idx="1">
            <a:schemeClr val="lt1"/>
          </a:fillRef>
          <a:effectRef idx="0">
            <a:schemeClr val="accent4"/>
          </a:effectRef>
          <a:fontRef idx="minor">
            <a:schemeClr val="dk1"/>
          </a:fontRef>
        </p:style>
        <p:txBody>
          <a:bodyPr anchor="ctr"/>
          <a:lstStyle/>
          <a:p>
            <a:pPr algn="ctr">
              <a:defRPr/>
            </a:pPr>
            <a:endParaRPr lang="en-US"/>
          </a:p>
        </p:txBody>
      </p:sp>
      <p:sp>
        <p:nvSpPr>
          <p:cNvPr id="24" name="Line 18"/>
          <p:cNvSpPr>
            <a:spLocks noChangeShapeType="1"/>
          </p:cNvSpPr>
          <p:nvPr/>
        </p:nvSpPr>
        <p:spPr bwMode="auto">
          <a:xfrm flipH="1" flipV="1">
            <a:off x="-900112" y="-835025"/>
            <a:ext cx="3817144" cy="4025900"/>
          </a:xfrm>
          <a:prstGeom prst="line">
            <a:avLst/>
          </a:prstGeom>
          <a:noFill/>
          <a:ln w="38100">
            <a:solidFill>
              <a:srgbClr val="E94B52"/>
            </a:solidFill>
            <a:prstDash val="dashDot"/>
            <a:miter lim="800000"/>
            <a:headEnd/>
            <a:tailEnd type="oval" w="sm" len="sm"/>
          </a:ln>
        </p:spPr>
        <p:txBody>
          <a:bodyPr/>
          <a:lstStyle/>
          <a:p>
            <a:endParaRPr lang="en-US"/>
          </a:p>
        </p:txBody>
      </p:sp>
      <p:sp>
        <p:nvSpPr>
          <p:cNvPr id="25" name="Line 19"/>
          <p:cNvSpPr>
            <a:spLocks noChangeShapeType="1"/>
          </p:cNvSpPr>
          <p:nvPr/>
        </p:nvSpPr>
        <p:spPr bwMode="auto">
          <a:xfrm flipH="1" flipV="1">
            <a:off x="5112544" y="5757863"/>
            <a:ext cx="4895850" cy="3386137"/>
          </a:xfrm>
          <a:prstGeom prst="line">
            <a:avLst/>
          </a:prstGeom>
          <a:noFill/>
          <a:ln w="38100">
            <a:solidFill>
              <a:srgbClr val="E94B52"/>
            </a:solidFill>
            <a:prstDash val="dashDot"/>
            <a:miter lim="800000"/>
            <a:headEnd type="oval" w="sm" len="sm"/>
            <a:tailEnd type="none" w="sm" len="sm"/>
          </a:ln>
        </p:spPr>
        <p:txBody>
          <a:bodyPr/>
          <a:lstStyle/>
          <a:p>
            <a:endParaRPr lang="en-US"/>
          </a:p>
        </p:txBody>
      </p:sp>
      <p:sp>
        <p:nvSpPr>
          <p:cNvPr id="26" name="Line 20"/>
          <p:cNvSpPr>
            <a:spLocks noChangeShapeType="1"/>
          </p:cNvSpPr>
          <p:nvPr/>
        </p:nvSpPr>
        <p:spPr bwMode="auto">
          <a:xfrm flipV="1">
            <a:off x="7185423" y="-542925"/>
            <a:ext cx="4130278" cy="3727450"/>
          </a:xfrm>
          <a:prstGeom prst="line">
            <a:avLst/>
          </a:prstGeom>
          <a:noFill/>
          <a:ln w="38100">
            <a:solidFill>
              <a:srgbClr val="E94B52"/>
            </a:solidFill>
            <a:prstDash val="dashDot"/>
            <a:miter lim="800000"/>
            <a:headEnd/>
            <a:tailEnd type="oval" w="sm" len="sm"/>
          </a:ln>
        </p:spPr>
        <p:txBody>
          <a:bodyPr/>
          <a:lstStyle/>
          <a:p>
            <a:endParaRPr lang="en-US"/>
          </a:p>
        </p:txBody>
      </p:sp>
      <p:sp>
        <p:nvSpPr>
          <p:cNvPr id="27" name="Line 21"/>
          <p:cNvSpPr>
            <a:spLocks noChangeShapeType="1"/>
          </p:cNvSpPr>
          <p:nvPr/>
        </p:nvSpPr>
        <p:spPr bwMode="auto">
          <a:xfrm flipV="1">
            <a:off x="-1350169" y="3897313"/>
            <a:ext cx="4894660" cy="4989512"/>
          </a:xfrm>
          <a:prstGeom prst="line">
            <a:avLst/>
          </a:prstGeom>
          <a:noFill/>
          <a:ln w="38100">
            <a:solidFill>
              <a:srgbClr val="E94B52"/>
            </a:solidFill>
            <a:prstDash val="dashDot"/>
            <a:miter lim="800000"/>
            <a:headEnd type="oval" w="sm" len="sm"/>
            <a:tailEnd type="none" w="sm" len="sm"/>
          </a:ln>
        </p:spPr>
        <p:txBody>
          <a:bodyPr/>
          <a:lstStyle/>
          <a:p>
            <a:endParaRPr lang="en-US"/>
          </a:p>
        </p:txBody>
      </p:sp>
      <p:sp>
        <p:nvSpPr>
          <p:cNvPr id="28" name="Oval 17"/>
          <p:cNvSpPr>
            <a:spLocks noChangeArrowheads="1"/>
          </p:cNvSpPr>
          <p:nvPr/>
        </p:nvSpPr>
        <p:spPr bwMode="auto">
          <a:xfrm>
            <a:off x="222648" y="1419226"/>
            <a:ext cx="478631" cy="639763"/>
          </a:xfrm>
          <a:prstGeom prst="heart">
            <a:avLst/>
          </a:prstGeom>
          <a:solidFill>
            <a:srgbClr val="E94B52"/>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defRPr/>
            </a:pPr>
            <a:r>
              <a:rPr lang="en-US" altLang="zh-CN" sz="2200" b="1" smtClean="0">
                <a:solidFill>
                  <a:schemeClr val="bg1"/>
                </a:solidFill>
                <a:latin typeface="Times New Roman" panose="02020603050405020304" pitchFamily="18" charset="0"/>
                <a:cs typeface="Times New Roman" panose="02020603050405020304" pitchFamily="18" charset="0"/>
              </a:rPr>
              <a:t>1</a:t>
            </a:r>
            <a:endParaRPr lang="zh-CN" altLang="en-US" sz="2200" b="1" smtClean="0">
              <a:solidFill>
                <a:schemeClr val="bg1"/>
              </a:solidFill>
              <a:latin typeface="Times New Roman" panose="02020603050405020304" pitchFamily="18" charset="0"/>
              <a:cs typeface="Times New Roman" panose="02020603050405020304" pitchFamily="18" charset="0"/>
            </a:endParaRPr>
          </a:p>
        </p:txBody>
      </p:sp>
      <p:sp>
        <p:nvSpPr>
          <p:cNvPr id="29" name="Oval 17"/>
          <p:cNvSpPr>
            <a:spLocks noChangeArrowheads="1"/>
          </p:cNvSpPr>
          <p:nvPr/>
        </p:nvSpPr>
        <p:spPr bwMode="auto">
          <a:xfrm>
            <a:off x="1632348" y="311151"/>
            <a:ext cx="478631" cy="639763"/>
          </a:xfrm>
          <a:prstGeom prst="heart">
            <a:avLst/>
          </a:prstGeom>
          <a:solidFill>
            <a:srgbClr val="E94B52"/>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defRPr/>
            </a:pPr>
            <a:r>
              <a:rPr lang="en-US" altLang="zh-CN" sz="2200" b="1" smtClean="0">
                <a:solidFill>
                  <a:schemeClr val="bg1"/>
                </a:solidFill>
                <a:latin typeface="Times New Roman" panose="02020603050405020304" pitchFamily="18" charset="0"/>
                <a:cs typeface="Times New Roman" panose="02020603050405020304" pitchFamily="18" charset="0"/>
              </a:rPr>
              <a:t>2</a:t>
            </a:r>
            <a:endParaRPr lang="zh-CN" altLang="en-US" sz="2200" b="1" smtClean="0">
              <a:solidFill>
                <a:schemeClr val="bg1"/>
              </a:solidFill>
              <a:latin typeface="Times New Roman" panose="02020603050405020304" pitchFamily="18" charset="0"/>
              <a:cs typeface="Times New Roman" panose="02020603050405020304" pitchFamily="18" charset="0"/>
            </a:endParaRPr>
          </a:p>
        </p:txBody>
      </p:sp>
      <p:sp>
        <p:nvSpPr>
          <p:cNvPr id="30" name="Oval 17"/>
          <p:cNvSpPr>
            <a:spLocks noChangeArrowheads="1"/>
          </p:cNvSpPr>
          <p:nvPr/>
        </p:nvSpPr>
        <p:spPr bwMode="auto">
          <a:xfrm>
            <a:off x="8654654" y="2398713"/>
            <a:ext cx="457200" cy="622300"/>
          </a:xfrm>
          <a:prstGeom prst="heart">
            <a:avLst/>
          </a:prstGeom>
          <a:solidFill>
            <a:srgbClr val="E94B52"/>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defRPr/>
            </a:pPr>
            <a:r>
              <a:rPr lang="en-US" altLang="zh-CN" sz="2200" b="1" smtClean="0">
                <a:solidFill>
                  <a:schemeClr val="bg1"/>
                </a:solidFill>
                <a:latin typeface="Times New Roman" panose="02020603050405020304" pitchFamily="18" charset="0"/>
                <a:cs typeface="Times New Roman" panose="02020603050405020304" pitchFamily="18" charset="0"/>
              </a:rPr>
              <a:t>3</a:t>
            </a:r>
            <a:endParaRPr lang="zh-CN" altLang="en-US" sz="2200" b="1" smtClean="0">
              <a:solidFill>
                <a:schemeClr val="bg1"/>
              </a:solidFill>
              <a:latin typeface="Times New Roman" panose="02020603050405020304" pitchFamily="18" charset="0"/>
              <a:cs typeface="Times New Roman" panose="02020603050405020304" pitchFamily="18" charset="0"/>
            </a:endParaRPr>
          </a:p>
        </p:txBody>
      </p:sp>
      <p:sp>
        <p:nvSpPr>
          <p:cNvPr id="31" name="Oval 17"/>
          <p:cNvSpPr>
            <a:spLocks noChangeArrowheads="1"/>
          </p:cNvSpPr>
          <p:nvPr/>
        </p:nvSpPr>
        <p:spPr bwMode="auto">
          <a:xfrm>
            <a:off x="3292079" y="4646613"/>
            <a:ext cx="478631" cy="639762"/>
          </a:xfrm>
          <a:prstGeom prst="heart">
            <a:avLst/>
          </a:prstGeom>
          <a:solidFill>
            <a:srgbClr val="E94B52"/>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eaLnBrk="1" hangingPunct="1">
              <a:defRPr/>
            </a:pPr>
            <a:r>
              <a:rPr lang="en-US" altLang="zh-CN" sz="2200" b="1" smtClean="0">
                <a:solidFill>
                  <a:schemeClr val="bg1"/>
                </a:solidFill>
                <a:latin typeface="Times New Roman" panose="02020603050405020304" pitchFamily="18" charset="0"/>
                <a:cs typeface="Times New Roman" panose="02020603050405020304" pitchFamily="18" charset="0"/>
              </a:rPr>
              <a:t>4</a:t>
            </a:r>
            <a:endParaRPr lang="zh-CN" altLang="en-US" sz="2200" b="1" smtClean="0">
              <a:solidFill>
                <a:schemeClr val="bg1"/>
              </a:solidFill>
              <a:latin typeface="Times New Roman" panose="02020603050405020304" pitchFamily="18" charset="0"/>
              <a:cs typeface="Times New Roman" panose="02020603050405020304" pitchFamily="18" charset="0"/>
            </a:endParaRPr>
          </a:p>
        </p:txBody>
      </p:sp>
      <p:sp>
        <p:nvSpPr>
          <p:cNvPr id="22540" name="Rectangle 31"/>
          <p:cNvSpPr>
            <a:spLocks noChangeArrowheads="1"/>
          </p:cNvSpPr>
          <p:nvPr/>
        </p:nvSpPr>
        <p:spPr bwMode="auto">
          <a:xfrm>
            <a:off x="3963591" y="2932113"/>
            <a:ext cx="2253853" cy="2400657"/>
          </a:xfrm>
          <a:prstGeom prst="rect">
            <a:avLst/>
          </a:prstGeom>
          <a:noFill/>
          <a:ln w="9525">
            <a:noFill/>
            <a:miter lim="800000"/>
            <a:headEnd/>
            <a:tailEnd/>
          </a:ln>
        </p:spPr>
        <p:txBody>
          <a:bodyPr>
            <a:spAutoFit/>
          </a:bodyPr>
          <a:lstStyle/>
          <a:p>
            <a:r>
              <a:rPr lang="en-US" altLang="en-US" sz="3000" b="1">
                <a:latin typeface="Times New Roman" pitchFamily="18" charset="0"/>
                <a:ea typeface="Roboto" pitchFamily="2" charset="0"/>
                <a:cs typeface="Times New Roman" pitchFamily="18" charset="0"/>
              </a:rPr>
              <a:t>Tình     cảm                           của người con   </a:t>
            </a:r>
          </a:p>
          <a:p>
            <a:r>
              <a:rPr lang="en-US" altLang="en-US" sz="3000" b="1">
                <a:latin typeface="Times New Roman" pitchFamily="18" charset="0"/>
                <a:ea typeface="Roboto" pitchFamily="2" charset="0"/>
                <a:cs typeface="Times New Roman" pitchFamily="18" charset="0"/>
              </a:rPr>
              <a:t>    dành cho mẹ</a:t>
            </a:r>
          </a:p>
        </p:txBody>
      </p:sp>
      <p:sp>
        <p:nvSpPr>
          <p:cNvPr id="5" name="Rectangle 4"/>
          <p:cNvSpPr>
            <a:spLocks noChangeArrowheads="1"/>
          </p:cNvSpPr>
          <p:nvPr/>
        </p:nvSpPr>
        <p:spPr bwMode="auto">
          <a:xfrm>
            <a:off x="0" y="2789238"/>
            <a:ext cx="2351485" cy="2215991"/>
          </a:xfrm>
          <a:prstGeom prst="rect">
            <a:avLst/>
          </a:prstGeom>
          <a:noFill/>
          <a:ln w="9525">
            <a:noFill/>
            <a:miter lim="800000"/>
            <a:headEnd/>
            <a:tailEnd/>
          </a:ln>
        </p:spPr>
        <p:txBody>
          <a:bodyPr>
            <a:spAutoFit/>
          </a:bodyPr>
          <a:lstStyle/>
          <a:p>
            <a:pPr algn="just">
              <a:lnSpc>
                <a:spcPct val="115000"/>
              </a:lnSpc>
            </a:pPr>
            <a:r>
              <a:rPr lang="nl-NL" altLang="en-US" sz="2400">
                <a:latin typeface="Times New Roman" pitchFamily="18" charset="0"/>
                <a:cs typeface="Times New Roman" pitchFamily="18" charset="0"/>
              </a:rPr>
              <a:t>Tâm trạng, cảm xúc: </a:t>
            </a:r>
            <a:r>
              <a:rPr lang="nl-NL" altLang="en-US" sz="2400" i="1">
                <a:latin typeface="Times New Roman" pitchFamily="18" charset="0"/>
                <a:cs typeface="Times New Roman" pitchFamily="18" charset="0"/>
              </a:rPr>
              <a:t>thơ thẩn</a:t>
            </a:r>
            <a:r>
              <a:rPr lang="nl-NL" altLang="en-US" sz="2400">
                <a:latin typeface="Times New Roman" pitchFamily="18" charset="0"/>
                <a:cs typeface="Times New Roman" pitchFamily="18" charset="0"/>
              </a:rPr>
              <a:t>, </a:t>
            </a:r>
            <a:r>
              <a:rPr lang="nl-NL" altLang="en-US" sz="2400" i="1">
                <a:latin typeface="Times New Roman" pitchFamily="18" charset="0"/>
                <a:cs typeface="Times New Roman" pitchFamily="18" charset="0"/>
              </a:rPr>
              <a:t>nghẹn ngào</a:t>
            </a:r>
            <a:r>
              <a:rPr lang="nl-NL" altLang="en-US" sz="2400">
                <a:latin typeface="Times New Roman" pitchFamily="18" charset="0"/>
                <a:cs typeface="Times New Roman" pitchFamily="18" charset="0"/>
              </a:rPr>
              <a:t>, </a:t>
            </a:r>
            <a:r>
              <a:rPr lang="nl-NL" altLang="en-US" sz="2400" i="1">
                <a:latin typeface="Times New Roman" pitchFamily="18" charset="0"/>
                <a:cs typeface="Times New Roman" pitchFamily="18" charset="0"/>
              </a:rPr>
              <a:t>rưng rưng</a:t>
            </a:r>
            <a:r>
              <a:rPr lang="nl-NL" altLang="en-US" sz="2400">
                <a:latin typeface="Times New Roman" pitchFamily="18" charset="0"/>
                <a:cs typeface="Times New Roman" pitchFamily="18" charset="0"/>
              </a:rPr>
              <a:t> (các từ láy).</a:t>
            </a:r>
            <a:endParaRPr lang="en-US" altLang="en-US" sz="2400">
              <a:latin typeface="Times New Roman" pitchFamily="18" charset="0"/>
              <a:cs typeface="Times New Roman" pitchFamily="18" charset="0"/>
            </a:endParaRPr>
          </a:p>
        </p:txBody>
      </p:sp>
      <p:sp>
        <p:nvSpPr>
          <p:cNvPr id="6" name="Rectangle 5"/>
          <p:cNvSpPr>
            <a:spLocks noChangeArrowheads="1"/>
          </p:cNvSpPr>
          <p:nvPr/>
        </p:nvSpPr>
        <p:spPr bwMode="auto">
          <a:xfrm>
            <a:off x="2408635" y="381000"/>
            <a:ext cx="4572000" cy="1685077"/>
          </a:xfrm>
          <a:prstGeom prst="rect">
            <a:avLst/>
          </a:prstGeom>
          <a:noFill/>
          <a:ln w="9525">
            <a:noFill/>
            <a:miter lim="800000"/>
            <a:headEnd/>
            <a:tailEnd/>
          </a:ln>
        </p:spPr>
        <p:txBody>
          <a:bodyPr>
            <a:spAutoFit/>
          </a:bodyPr>
          <a:lstStyle/>
          <a:p>
            <a:pPr algn="just">
              <a:lnSpc>
                <a:spcPct val="115000"/>
              </a:lnSpc>
            </a:pPr>
            <a:r>
              <a:rPr lang="nl-NL" altLang="en-US">
                <a:latin typeface="Times New Roman" pitchFamily="18" charset="0"/>
                <a:cs typeface="Times New Roman" pitchFamily="18" charset="0"/>
              </a:rPr>
              <a:t>Người con có tâm trạng như vậy vì t</a:t>
            </a:r>
            <a:r>
              <a:rPr lang="vi-VN" altLang="en-US">
                <a:latin typeface="Times New Roman" pitchFamily="18" charset="0"/>
                <a:cs typeface="Times New Roman" pitchFamily="18" charset="0"/>
              </a:rPr>
              <a:t>hấy được sự tảo tần, vất vả của mẹ khi mọi thứ trong nhà đều do mẹ vun vén, khi nhìn thấy </a:t>
            </a:r>
            <a:r>
              <a:rPr lang="en-US" altLang="en-US">
                <a:latin typeface="Times New Roman" pitchFamily="18" charset="0"/>
                <a:cs typeface="Times New Roman" pitchFamily="18" charset="0"/>
              </a:rPr>
              <a:t>mẹ lam lũ, vất vả, khi cảm nhận được tình y</a:t>
            </a:r>
            <a:r>
              <a:rPr lang="nl-NL" altLang="en-US">
                <a:latin typeface="Times New Roman" pitchFamily="18" charset="0"/>
                <a:cs typeface="Times New Roman" pitchFamily="18" charset="0"/>
              </a:rPr>
              <a:t>êu thương của mẹ.</a:t>
            </a:r>
            <a:endParaRPr lang="en-US" altLang="en-US" sz="1600">
              <a:latin typeface="Times New Roman" pitchFamily="18" charset="0"/>
              <a:cs typeface="Times New Roman" pitchFamily="18" charset="0"/>
            </a:endParaRPr>
          </a:p>
        </p:txBody>
      </p:sp>
      <p:sp>
        <p:nvSpPr>
          <p:cNvPr id="7" name="Rectangle 6"/>
          <p:cNvSpPr>
            <a:spLocks noChangeArrowheads="1"/>
          </p:cNvSpPr>
          <p:nvPr/>
        </p:nvSpPr>
        <p:spPr bwMode="auto">
          <a:xfrm>
            <a:off x="6786578" y="3580180"/>
            <a:ext cx="2964647" cy="3277820"/>
          </a:xfrm>
          <a:prstGeom prst="rect">
            <a:avLst/>
          </a:prstGeom>
          <a:noFill/>
          <a:ln w="9525">
            <a:noFill/>
            <a:miter lim="800000"/>
            <a:headEnd/>
            <a:tailEnd/>
          </a:ln>
        </p:spPr>
        <p:txBody>
          <a:bodyPr wrap="square">
            <a:spAutoFit/>
          </a:bodyPr>
          <a:lstStyle/>
          <a:p>
            <a:pPr algn="just">
              <a:lnSpc>
                <a:spcPct val="115000"/>
              </a:lnSpc>
            </a:pPr>
            <a:r>
              <a:rPr lang="en-US" altLang="en-US" dirty="0" err="1">
                <a:latin typeface="Times New Roman" pitchFamily="18" charset="0"/>
                <a:cs typeface="Times New Roman" pitchFamily="18" charset="0"/>
              </a:rPr>
              <a:t>Dấu</a:t>
            </a:r>
            <a:r>
              <a:rPr lang="en-US" altLang="en-US" dirty="0">
                <a:latin typeface="Times New Roman" pitchFamily="18" charset="0"/>
                <a:cs typeface="Times New Roman" pitchFamily="18" charset="0"/>
              </a:rPr>
              <a:t> </a:t>
            </a:r>
            <a:r>
              <a:rPr lang="en-US" altLang="en-US" dirty="0" err="1">
                <a:latin typeface="Times New Roman" pitchFamily="18" charset="0"/>
                <a:cs typeface="Times New Roman" pitchFamily="18" charset="0"/>
              </a:rPr>
              <a:t>ba</a:t>
            </a:r>
            <a:r>
              <a:rPr lang="en-US" altLang="en-US" dirty="0">
                <a:latin typeface="Times New Roman" pitchFamily="18" charset="0"/>
                <a:cs typeface="Times New Roman" pitchFamily="18" charset="0"/>
              </a:rPr>
              <a:t> </a:t>
            </a:r>
            <a:r>
              <a:rPr lang="en-US" altLang="en-US" dirty="0" err="1">
                <a:latin typeface="Times New Roman" pitchFamily="18" charset="0"/>
                <a:cs typeface="Times New Roman" pitchFamily="18" charset="0"/>
              </a:rPr>
              <a:t>chấm</a:t>
            </a:r>
            <a:r>
              <a:rPr lang="en-US" altLang="en-US" dirty="0">
                <a:latin typeface="Times New Roman" pitchFamily="18" charset="0"/>
                <a:cs typeface="Times New Roman" pitchFamily="18" charset="0"/>
              </a:rPr>
              <a:t> </a:t>
            </a:r>
            <a:r>
              <a:rPr lang="en-US" altLang="en-US" dirty="0" err="1">
                <a:latin typeface="Times New Roman" pitchFamily="18" charset="0"/>
                <a:cs typeface="Times New Roman" pitchFamily="18" charset="0"/>
              </a:rPr>
              <a:t>cuối</a:t>
            </a:r>
            <a:r>
              <a:rPr lang="en-US" altLang="en-US" dirty="0">
                <a:latin typeface="Times New Roman" pitchFamily="18" charset="0"/>
                <a:cs typeface="Times New Roman" pitchFamily="18" charset="0"/>
              </a:rPr>
              <a:t> </a:t>
            </a:r>
            <a:r>
              <a:rPr lang="en-US" altLang="en-US" dirty="0" err="1">
                <a:latin typeface="Times New Roman" pitchFamily="18" charset="0"/>
                <a:cs typeface="Times New Roman" pitchFamily="18" charset="0"/>
              </a:rPr>
              <a:t>dòng</a:t>
            </a:r>
            <a:r>
              <a:rPr lang="en-US" altLang="en-US" dirty="0">
                <a:latin typeface="Times New Roman" pitchFamily="18" charset="0"/>
                <a:cs typeface="Times New Roman" pitchFamily="18" charset="0"/>
              </a:rPr>
              <a:t> </a:t>
            </a:r>
            <a:r>
              <a:rPr lang="en-US" altLang="en-US" dirty="0" err="1">
                <a:latin typeface="Times New Roman" pitchFamily="18" charset="0"/>
                <a:cs typeface="Times New Roman" pitchFamily="18" charset="0"/>
              </a:rPr>
              <a:t>thơ</a:t>
            </a:r>
            <a:r>
              <a:rPr lang="en-US" altLang="en-US" dirty="0">
                <a:latin typeface="Times New Roman" pitchFamily="18" charset="0"/>
                <a:cs typeface="Times New Roman" pitchFamily="18" charset="0"/>
              </a:rPr>
              <a:t>:</a:t>
            </a:r>
            <a:endParaRPr lang="en-US" altLang="en-US" sz="1600" dirty="0">
              <a:latin typeface="Times New Roman" pitchFamily="18" charset="0"/>
              <a:cs typeface="Times New Roman" pitchFamily="18" charset="0"/>
            </a:endParaRPr>
          </a:p>
          <a:p>
            <a:pPr algn="just">
              <a:lnSpc>
                <a:spcPct val="115000"/>
              </a:lnSpc>
            </a:pPr>
            <a:r>
              <a:rPr lang="en-US" altLang="en-US" dirty="0">
                <a:latin typeface="Times New Roman" pitchFamily="18" charset="0"/>
                <a:cs typeface="Times New Roman" pitchFamily="18" charset="0"/>
              </a:rPr>
              <a:t>+ Ý </a:t>
            </a:r>
            <a:r>
              <a:rPr lang="en-US" altLang="en-US" dirty="0" err="1">
                <a:latin typeface="Times New Roman" pitchFamily="18" charset="0"/>
                <a:cs typeface="Times New Roman" pitchFamily="18" charset="0"/>
              </a:rPr>
              <a:t>muốn</a:t>
            </a:r>
            <a:r>
              <a:rPr lang="en-US" altLang="en-US" dirty="0">
                <a:latin typeface="Times New Roman" pitchFamily="18" charset="0"/>
                <a:cs typeface="Times New Roman" pitchFamily="18" charset="0"/>
              </a:rPr>
              <a:t> </a:t>
            </a:r>
            <a:r>
              <a:rPr lang="en-US" altLang="en-US" dirty="0" err="1">
                <a:latin typeface="Times New Roman" pitchFamily="18" charset="0"/>
                <a:cs typeface="Times New Roman" pitchFamily="18" charset="0"/>
              </a:rPr>
              <a:t>chỉ</a:t>
            </a:r>
            <a:r>
              <a:rPr lang="en-US" altLang="en-US" dirty="0">
                <a:latin typeface="Times New Roman" pitchFamily="18" charset="0"/>
                <a:cs typeface="Times New Roman" pitchFamily="18" charset="0"/>
              </a:rPr>
              <a:t> </a:t>
            </a:r>
            <a:r>
              <a:rPr lang="en-US" altLang="en-US" dirty="0" err="1">
                <a:latin typeface="Times New Roman" pitchFamily="18" charset="0"/>
                <a:cs typeface="Times New Roman" pitchFamily="18" charset="0"/>
              </a:rPr>
              <a:t>còn</a:t>
            </a:r>
            <a:r>
              <a:rPr lang="en-US" altLang="en-US" dirty="0">
                <a:latin typeface="Times New Roman" pitchFamily="18" charset="0"/>
                <a:cs typeface="Times New Roman" pitchFamily="18" charset="0"/>
              </a:rPr>
              <a:t> </a:t>
            </a:r>
            <a:r>
              <a:rPr lang="en-US" altLang="en-US" dirty="0" err="1">
                <a:latin typeface="Times New Roman" pitchFamily="18" charset="0"/>
                <a:cs typeface="Times New Roman" pitchFamily="18" charset="0"/>
              </a:rPr>
              <a:t>có</a:t>
            </a:r>
            <a:r>
              <a:rPr lang="en-US" altLang="en-US" dirty="0">
                <a:latin typeface="Times New Roman" pitchFamily="18" charset="0"/>
                <a:cs typeface="Times New Roman" pitchFamily="18" charset="0"/>
              </a:rPr>
              <a:t> </a:t>
            </a:r>
            <a:r>
              <a:rPr lang="en-US" altLang="en-US" dirty="0" err="1">
                <a:latin typeface="Times New Roman" pitchFamily="18" charset="0"/>
                <a:cs typeface="Times New Roman" pitchFamily="18" charset="0"/>
              </a:rPr>
              <a:t>rất</a:t>
            </a:r>
            <a:r>
              <a:rPr lang="en-US" altLang="en-US" dirty="0">
                <a:latin typeface="Times New Roman" pitchFamily="18" charset="0"/>
                <a:cs typeface="Times New Roman" pitchFamily="18" charset="0"/>
              </a:rPr>
              <a:t> </a:t>
            </a:r>
            <a:r>
              <a:rPr lang="en-US" altLang="en-US" dirty="0" err="1">
                <a:latin typeface="Times New Roman" pitchFamily="18" charset="0"/>
                <a:cs typeface="Times New Roman" pitchFamily="18" charset="0"/>
              </a:rPr>
              <a:t>nhiều</a:t>
            </a:r>
            <a:r>
              <a:rPr lang="en-US" altLang="en-US" dirty="0">
                <a:latin typeface="Times New Roman" pitchFamily="18" charset="0"/>
                <a:cs typeface="Times New Roman" pitchFamily="18" charset="0"/>
              </a:rPr>
              <a:t> </a:t>
            </a:r>
            <a:r>
              <a:rPr lang="en-US" altLang="en-US" dirty="0" err="1">
                <a:latin typeface="Times New Roman" pitchFamily="18" charset="0"/>
                <a:cs typeface="Times New Roman" pitchFamily="18" charset="0"/>
              </a:rPr>
              <a:t>nghẹn</a:t>
            </a:r>
            <a:r>
              <a:rPr lang="en-US" altLang="en-US" dirty="0">
                <a:latin typeface="Times New Roman" pitchFamily="18" charset="0"/>
                <a:cs typeface="Times New Roman" pitchFamily="18" charset="0"/>
              </a:rPr>
              <a:t> </a:t>
            </a:r>
            <a:r>
              <a:rPr lang="en-US" altLang="en-US" dirty="0" err="1">
                <a:latin typeface="Times New Roman" pitchFamily="18" charset="0"/>
                <a:cs typeface="Times New Roman" pitchFamily="18" charset="0"/>
              </a:rPr>
              <a:t>ngào</a:t>
            </a:r>
            <a:r>
              <a:rPr lang="en-US" altLang="en-US" dirty="0">
                <a:latin typeface="Times New Roman" pitchFamily="18" charset="0"/>
                <a:cs typeface="Times New Roman" pitchFamily="18" charset="0"/>
              </a:rPr>
              <a:t> con </a:t>
            </a:r>
            <a:r>
              <a:rPr lang="en-US" altLang="en-US" dirty="0" err="1">
                <a:latin typeface="Times New Roman" pitchFamily="18" charset="0"/>
                <a:cs typeface="Times New Roman" pitchFamily="18" charset="0"/>
              </a:rPr>
              <a:t>chẳng</a:t>
            </a:r>
            <a:r>
              <a:rPr lang="en-US" altLang="en-US" dirty="0">
                <a:latin typeface="Times New Roman" pitchFamily="18" charset="0"/>
                <a:cs typeface="Times New Roman" pitchFamily="18" charset="0"/>
              </a:rPr>
              <a:t> </a:t>
            </a:r>
            <a:r>
              <a:rPr lang="en-US" altLang="en-US" dirty="0" err="1">
                <a:latin typeface="Times New Roman" pitchFamily="18" charset="0"/>
                <a:cs typeface="Times New Roman" pitchFamily="18" charset="0"/>
              </a:rPr>
              <a:t>nói</a:t>
            </a:r>
            <a:r>
              <a:rPr lang="en-US" altLang="en-US" dirty="0">
                <a:latin typeface="Times New Roman" pitchFamily="18" charset="0"/>
                <a:cs typeface="Times New Roman" pitchFamily="18" charset="0"/>
              </a:rPr>
              <a:t> </a:t>
            </a:r>
            <a:r>
              <a:rPr lang="en-US" altLang="en-US" dirty="0" err="1">
                <a:latin typeface="Times New Roman" pitchFamily="18" charset="0"/>
                <a:cs typeface="Times New Roman" pitchFamily="18" charset="0"/>
              </a:rPr>
              <a:t>thành</a:t>
            </a:r>
            <a:r>
              <a:rPr lang="en-US" altLang="en-US" dirty="0">
                <a:latin typeface="Times New Roman" pitchFamily="18" charset="0"/>
                <a:cs typeface="Times New Roman" pitchFamily="18" charset="0"/>
              </a:rPr>
              <a:t> </a:t>
            </a:r>
            <a:r>
              <a:rPr lang="en-US" altLang="en-US" dirty="0" err="1">
                <a:latin typeface="Times New Roman" pitchFamily="18" charset="0"/>
                <a:cs typeface="Times New Roman" pitchFamily="18" charset="0"/>
              </a:rPr>
              <a:t>lời</a:t>
            </a:r>
            <a:r>
              <a:rPr lang="en-US" altLang="en-US" dirty="0">
                <a:latin typeface="Times New Roman" pitchFamily="18" charset="0"/>
                <a:cs typeface="Times New Roman" pitchFamily="18" charset="0"/>
              </a:rPr>
              <a:t>, </a:t>
            </a:r>
            <a:r>
              <a:rPr lang="en-US" altLang="en-US" dirty="0" err="1">
                <a:latin typeface="Times New Roman" pitchFamily="18" charset="0"/>
                <a:cs typeface="Times New Roman" pitchFamily="18" charset="0"/>
              </a:rPr>
              <a:t>chất</a:t>
            </a:r>
            <a:r>
              <a:rPr lang="en-US" altLang="en-US" dirty="0">
                <a:latin typeface="Times New Roman" pitchFamily="18" charset="0"/>
                <a:cs typeface="Times New Roman" pitchFamily="18" charset="0"/>
              </a:rPr>
              <a:t> </a:t>
            </a:r>
            <a:r>
              <a:rPr lang="en-US" altLang="en-US" dirty="0" err="1">
                <a:latin typeface="Times New Roman" pitchFamily="18" charset="0"/>
                <a:cs typeface="Times New Roman" pitchFamily="18" charset="0"/>
              </a:rPr>
              <a:t>chứa</a:t>
            </a:r>
            <a:r>
              <a:rPr lang="en-US" altLang="en-US" dirty="0">
                <a:latin typeface="Times New Roman" pitchFamily="18" charset="0"/>
                <a:cs typeface="Times New Roman" pitchFamily="18" charset="0"/>
              </a:rPr>
              <a:t> </a:t>
            </a:r>
            <a:r>
              <a:rPr lang="en-US" altLang="en-US" dirty="0" err="1">
                <a:latin typeface="Times New Roman" pitchFamily="18" charset="0"/>
                <a:cs typeface="Times New Roman" pitchFamily="18" charset="0"/>
              </a:rPr>
              <a:t>trong</a:t>
            </a:r>
            <a:r>
              <a:rPr lang="en-US" altLang="en-US" dirty="0">
                <a:latin typeface="Times New Roman" pitchFamily="18" charset="0"/>
                <a:cs typeface="Times New Roman" pitchFamily="18" charset="0"/>
              </a:rPr>
              <a:t> </a:t>
            </a:r>
            <a:r>
              <a:rPr lang="en-US" altLang="en-US" dirty="0" err="1">
                <a:latin typeface="Times New Roman" pitchFamily="18" charset="0"/>
                <a:cs typeface="Times New Roman" pitchFamily="18" charset="0"/>
              </a:rPr>
              <a:t>lòng</a:t>
            </a:r>
            <a:r>
              <a:rPr lang="en-US" altLang="en-US" dirty="0">
                <a:latin typeface="Times New Roman" pitchFamily="18" charset="0"/>
                <a:cs typeface="Times New Roman" pitchFamily="18" charset="0"/>
              </a:rPr>
              <a:t> </a:t>
            </a:r>
            <a:r>
              <a:rPr lang="en-US" altLang="en-US" dirty="0" err="1">
                <a:latin typeface="Times New Roman" pitchFamily="18" charset="0"/>
                <a:cs typeface="Times New Roman" pitchFamily="18" charset="0"/>
              </a:rPr>
              <a:t>chẳng</a:t>
            </a:r>
            <a:r>
              <a:rPr lang="en-US" altLang="en-US" dirty="0">
                <a:latin typeface="Times New Roman" pitchFamily="18" charset="0"/>
                <a:cs typeface="Times New Roman" pitchFamily="18" charset="0"/>
              </a:rPr>
              <a:t> </a:t>
            </a:r>
            <a:r>
              <a:rPr lang="en-US" altLang="en-US" dirty="0" err="1">
                <a:latin typeface="Times New Roman" pitchFamily="18" charset="0"/>
                <a:cs typeface="Times New Roman" pitchFamily="18" charset="0"/>
              </a:rPr>
              <a:t>thể</a:t>
            </a:r>
            <a:r>
              <a:rPr lang="en-US" altLang="en-US" dirty="0">
                <a:latin typeface="Times New Roman" pitchFamily="18" charset="0"/>
                <a:cs typeface="Times New Roman" pitchFamily="18" charset="0"/>
              </a:rPr>
              <a:t> </a:t>
            </a:r>
            <a:r>
              <a:rPr lang="en-US" altLang="en-US" dirty="0" err="1">
                <a:latin typeface="Times New Roman" pitchFamily="18" charset="0"/>
                <a:cs typeface="Times New Roman" pitchFamily="18" charset="0"/>
              </a:rPr>
              <a:t>nói</a:t>
            </a:r>
            <a:r>
              <a:rPr lang="en-US" altLang="en-US" dirty="0">
                <a:latin typeface="Times New Roman" pitchFamily="18" charset="0"/>
                <a:cs typeface="Times New Roman" pitchFamily="18" charset="0"/>
              </a:rPr>
              <a:t> </a:t>
            </a:r>
            <a:r>
              <a:rPr lang="en-US" altLang="en-US" dirty="0" err="1">
                <a:latin typeface="Times New Roman" pitchFamily="18" charset="0"/>
                <a:cs typeface="Times New Roman" pitchFamily="18" charset="0"/>
              </a:rPr>
              <a:t>ra</a:t>
            </a:r>
            <a:r>
              <a:rPr lang="en-US" altLang="en-US" dirty="0">
                <a:latin typeface="Times New Roman" pitchFamily="18" charset="0"/>
                <a:cs typeface="Times New Roman" pitchFamily="18" charset="0"/>
              </a:rPr>
              <a:t>. </a:t>
            </a:r>
            <a:endParaRPr lang="en-US" altLang="en-US" sz="1600" dirty="0">
              <a:latin typeface="Times New Roman" pitchFamily="18" charset="0"/>
              <a:cs typeface="Times New Roman" pitchFamily="18" charset="0"/>
            </a:endParaRPr>
          </a:p>
          <a:p>
            <a:pPr algn="just">
              <a:lnSpc>
                <a:spcPct val="115000"/>
              </a:lnSpc>
            </a:pPr>
            <a:r>
              <a:rPr lang="en-US" altLang="en-US" dirty="0">
                <a:latin typeface="Times New Roman" pitchFamily="18" charset="0"/>
                <a:cs typeface="Times New Roman" pitchFamily="18" charset="0"/>
              </a:rPr>
              <a:t>+ </a:t>
            </a:r>
            <a:r>
              <a:rPr lang="en-US" altLang="en-US" dirty="0" err="1">
                <a:latin typeface="Times New Roman" pitchFamily="18" charset="0"/>
                <a:cs typeface="Times New Roman" pitchFamily="18" charset="0"/>
              </a:rPr>
              <a:t>Câu</a:t>
            </a:r>
            <a:r>
              <a:rPr lang="en-US" altLang="en-US" dirty="0">
                <a:latin typeface="Times New Roman" pitchFamily="18" charset="0"/>
                <a:cs typeface="Times New Roman" pitchFamily="18" charset="0"/>
              </a:rPr>
              <a:t> </a:t>
            </a:r>
            <a:r>
              <a:rPr lang="en-US" altLang="en-US" dirty="0" err="1">
                <a:latin typeface="Times New Roman" pitchFamily="18" charset="0"/>
                <a:cs typeface="Times New Roman" pitchFamily="18" charset="0"/>
              </a:rPr>
              <a:t>thơ</a:t>
            </a:r>
            <a:r>
              <a:rPr lang="en-US" altLang="en-US" dirty="0">
                <a:latin typeface="Times New Roman" pitchFamily="18" charset="0"/>
                <a:cs typeface="Times New Roman" pitchFamily="18" charset="0"/>
              </a:rPr>
              <a:t> </a:t>
            </a:r>
            <a:r>
              <a:rPr lang="en-US" altLang="en-US" dirty="0" err="1">
                <a:latin typeface="Times New Roman" pitchFamily="18" charset="0"/>
                <a:cs typeface="Times New Roman" pitchFamily="18" charset="0"/>
              </a:rPr>
              <a:t>như</a:t>
            </a:r>
            <a:r>
              <a:rPr lang="en-US" altLang="en-US" dirty="0">
                <a:latin typeface="Times New Roman" pitchFamily="18" charset="0"/>
                <a:cs typeface="Times New Roman" pitchFamily="18" charset="0"/>
              </a:rPr>
              <a:t> </a:t>
            </a:r>
            <a:r>
              <a:rPr lang="en-US" altLang="en-US" dirty="0" err="1">
                <a:latin typeface="Times New Roman" pitchFamily="18" charset="0"/>
                <a:cs typeface="Times New Roman" pitchFamily="18" charset="0"/>
              </a:rPr>
              <a:t>kéo</a:t>
            </a:r>
            <a:r>
              <a:rPr lang="en-US" altLang="en-US" dirty="0">
                <a:latin typeface="Times New Roman" pitchFamily="18" charset="0"/>
                <a:cs typeface="Times New Roman" pitchFamily="18" charset="0"/>
              </a:rPr>
              <a:t> </a:t>
            </a:r>
            <a:r>
              <a:rPr lang="en-US" altLang="en-US" dirty="0" err="1">
                <a:latin typeface="Times New Roman" pitchFamily="18" charset="0"/>
                <a:cs typeface="Times New Roman" pitchFamily="18" charset="0"/>
              </a:rPr>
              <a:t>dài</a:t>
            </a:r>
            <a:r>
              <a:rPr lang="en-US" altLang="en-US" dirty="0">
                <a:latin typeface="Times New Roman" pitchFamily="18" charset="0"/>
                <a:cs typeface="Times New Roman" pitchFamily="18" charset="0"/>
              </a:rPr>
              <a:t> </a:t>
            </a:r>
            <a:r>
              <a:rPr lang="en-US" altLang="en-US" dirty="0" err="1">
                <a:latin typeface="Times New Roman" pitchFamily="18" charset="0"/>
                <a:cs typeface="Times New Roman" pitchFamily="18" charset="0"/>
              </a:rPr>
              <a:t>những</a:t>
            </a:r>
            <a:r>
              <a:rPr lang="en-US" altLang="en-US" dirty="0">
                <a:latin typeface="Times New Roman" pitchFamily="18" charset="0"/>
                <a:cs typeface="Times New Roman" pitchFamily="18" charset="0"/>
              </a:rPr>
              <a:t> </a:t>
            </a:r>
            <a:r>
              <a:rPr lang="en-US" altLang="en-US" dirty="0" err="1">
                <a:latin typeface="Times New Roman" pitchFamily="18" charset="0"/>
                <a:cs typeface="Times New Roman" pitchFamily="18" charset="0"/>
              </a:rPr>
              <a:t>niềm</a:t>
            </a:r>
            <a:r>
              <a:rPr lang="en-US" altLang="en-US" dirty="0">
                <a:latin typeface="Times New Roman" pitchFamily="18" charset="0"/>
                <a:cs typeface="Times New Roman" pitchFamily="18" charset="0"/>
              </a:rPr>
              <a:t> </a:t>
            </a:r>
            <a:r>
              <a:rPr lang="en-US" altLang="en-US" dirty="0" err="1">
                <a:latin typeface="Times New Roman" pitchFamily="18" charset="0"/>
                <a:cs typeface="Times New Roman" pitchFamily="18" charset="0"/>
              </a:rPr>
              <a:t>thương</a:t>
            </a:r>
            <a:r>
              <a:rPr lang="en-US" altLang="en-US" dirty="0">
                <a:latin typeface="Times New Roman" pitchFamily="18" charset="0"/>
                <a:cs typeface="Times New Roman" pitchFamily="18" charset="0"/>
              </a:rPr>
              <a:t> </a:t>
            </a:r>
            <a:r>
              <a:rPr lang="en-US" altLang="en-US" dirty="0" err="1">
                <a:latin typeface="Times New Roman" pitchFamily="18" charset="0"/>
                <a:cs typeface="Times New Roman" pitchFamily="18" charset="0"/>
              </a:rPr>
              <a:t>nỗi</a:t>
            </a:r>
            <a:r>
              <a:rPr lang="en-US" altLang="en-US" dirty="0">
                <a:latin typeface="Times New Roman" pitchFamily="18" charset="0"/>
                <a:cs typeface="Times New Roman" pitchFamily="18" charset="0"/>
              </a:rPr>
              <a:t> </a:t>
            </a:r>
            <a:r>
              <a:rPr lang="en-US" altLang="en-US" dirty="0" err="1">
                <a:latin typeface="Times New Roman" pitchFamily="18" charset="0"/>
                <a:cs typeface="Times New Roman" pitchFamily="18" charset="0"/>
              </a:rPr>
              <a:t>nhớ</a:t>
            </a:r>
            <a:r>
              <a:rPr lang="en-US" altLang="en-US" dirty="0">
                <a:latin typeface="Times New Roman" pitchFamily="18" charset="0"/>
                <a:cs typeface="Times New Roman" pitchFamily="18" charset="0"/>
              </a:rPr>
              <a:t> </a:t>
            </a:r>
            <a:r>
              <a:rPr lang="en-US" altLang="en-US" dirty="0" err="1">
                <a:latin typeface="Times New Roman" pitchFamily="18" charset="0"/>
                <a:cs typeface="Times New Roman" pitchFamily="18" charset="0"/>
              </a:rPr>
              <a:t>của</a:t>
            </a:r>
            <a:r>
              <a:rPr lang="en-US" altLang="en-US" dirty="0">
                <a:latin typeface="Times New Roman" pitchFamily="18" charset="0"/>
                <a:cs typeface="Times New Roman" pitchFamily="18" charset="0"/>
              </a:rPr>
              <a:t> </a:t>
            </a:r>
            <a:r>
              <a:rPr lang="en-US" altLang="en-US" dirty="0" err="1">
                <a:latin typeface="Times New Roman" pitchFamily="18" charset="0"/>
                <a:cs typeface="Times New Roman" pitchFamily="18" charset="0"/>
              </a:rPr>
              <a:t>người</a:t>
            </a:r>
            <a:r>
              <a:rPr lang="en-US" altLang="en-US" dirty="0">
                <a:latin typeface="Times New Roman" pitchFamily="18" charset="0"/>
                <a:cs typeface="Times New Roman" pitchFamily="18" charset="0"/>
              </a:rPr>
              <a:t> con </a:t>
            </a:r>
            <a:r>
              <a:rPr lang="en-US" altLang="en-US" dirty="0" err="1">
                <a:latin typeface="Times New Roman" pitchFamily="18" charset="0"/>
                <a:cs typeface="Times New Roman" pitchFamily="18" charset="0"/>
              </a:rPr>
              <a:t>dành</a:t>
            </a:r>
            <a:r>
              <a:rPr lang="en-US" altLang="en-US" dirty="0">
                <a:latin typeface="Times New Roman" pitchFamily="18" charset="0"/>
                <a:cs typeface="Times New Roman" pitchFamily="18" charset="0"/>
              </a:rPr>
              <a:t> </a:t>
            </a:r>
            <a:r>
              <a:rPr lang="en-US" altLang="en-US" dirty="0" err="1">
                <a:latin typeface="Times New Roman" pitchFamily="18" charset="0"/>
                <a:cs typeface="Times New Roman" pitchFamily="18" charset="0"/>
              </a:rPr>
              <a:t>cho</a:t>
            </a:r>
            <a:r>
              <a:rPr lang="en-US" altLang="en-US" dirty="0">
                <a:latin typeface="Times New Roman" pitchFamily="18" charset="0"/>
                <a:cs typeface="Times New Roman" pitchFamily="18" charset="0"/>
              </a:rPr>
              <a:t> </a:t>
            </a:r>
            <a:r>
              <a:rPr lang="en-US" altLang="en-US" dirty="0" err="1">
                <a:latin typeface="Times New Roman" pitchFamily="18" charset="0"/>
                <a:cs typeface="Times New Roman" pitchFamily="18" charset="0"/>
              </a:rPr>
              <a:t>mẹ</a:t>
            </a:r>
            <a:r>
              <a:rPr lang="en-US" altLang="en-US" dirty="0">
                <a:latin typeface="Times New Roman" pitchFamily="18" charset="0"/>
                <a:cs typeface="Times New Roman" pitchFamily="18" charset="0"/>
              </a:rPr>
              <a:t>.</a:t>
            </a:r>
            <a:endParaRPr lang="en-US" altLang="en-US" sz="1600" dirty="0">
              <a:latin typeface="Times New Roman" pitchFamily="18" charset="0"/>
              <a:cs typeface="Times New Roman" pitchFamily="18" charset="0"/>
            </a:endParaRPr>
          </a:p>
          <a:p>
            <a:pPr algn="just">
              <a:lnSpc>
                <a:spcPct val="115000"/>
              </a:lnSpc>
            </a:pPr>
            <a:r>
              <a:rPr lang="en-US" altLang="en-US" dirty="0">
                <a:latin typeface="Times New Roman" pitchFamily="18" charset="0"/>
                <a:cs typeface="Times New Roman" pitchFamily="18" charset="0"/>
              </a:rPr>
              <a:t>+ </a:t>
            </a:r>
            <a:r>
              <a:rPr lang="en-US" altLang="en-US" dirty="0" err="1">
                <a:latin typeface="Times New Roman" pitchFamily="18" charset="0"/>
                <a:cs typeface="Times New Roman" pitchFamily="18" charset="0"/>
              </a:rPr>
              <a:t>Tạo</a:t>
            </a:r>
            <a:r>
              <a:rPr lang="en-US" altLang="en-US" dirty="0">
                <a:latin typeface="Times New Roman" pitchFamily="18" charset="0"/>
                <a:cs typeface="Times New Roman" pitchFamily="18" charset="0"/>
              </a:rPr>
              <a:t> </a:t>
            </a:r>
            <a:r>
              <a:rPr lang="en-US" altLang="en-US" dirty="0" err="1">
                <a:latin typeface="Times New Roman" pitchFamily="18" charset="0"/>
                <a:cs typeface="Times New Roman" pitchFamily="18" charset="0"/>
              </a:rPr>
              <a:t>khoảng</a:t>
            </a:r>
            <a:r>
              <a:rPr lang="en-US" altLang="en-US" dirty="0">
                <a:latin typeface="Times New Roman" pitchFamily="18" charset="0"/>
                <a:cs typeface="Times New Roman" pitchFamily="18" charset="0"/>
              </a:rPr>
              <a:t> </a:t>
            </a:r>
            <a:r>
              <a:rPr lang="en-US" altLang="en-US" dirty="0" err="1">
                <a:latin typeface="Times New Roman" pitchFamily="18" charset="0"/>
                <a:cs typeface="Times New Roman" pitchFamily="18" charset="0"/>
              </a:rPr>
              <a:t>lặng</a:t>
            </a:r>
            <a:r>
              <a:rPr lang="en-US" altLang="en-US" dirty="0">
                <a:latin typeface="Times New Roman" pitchFamily="18" charset="0"/>
                <a:cs typeface="Times New Roman" pitchFamily="18" charset="0"/>
              </a:rPr>
              <a:t>, </a:t>
            </a:r>
            <a:r>
              <a:rPr lang="en-US" altLang="en-US" dirty="0" err="1">
                <a:latin typeface="Times New Roman" pitchFamily="18" charset="0"/>
                <a:cs typeface="Times New Roman" pitchFamily="18" charset="0"/>
              </a:rPr>
              <a:t>dư</a:t>
            </a:r>
            <a:r>
              <a:rPr lang="en-US" altLang="en-US" dirty="0">
                <a:latin typeface="Times New Roman" pitchFamily="18" charset="0"/>
                <a:cs typeface="Times New Roman" pitchFamily="18" charset="0"/>
              </a:rPr>
              <a:t> </a:t>
            </a:r>
            <a:r>
              <a:rPr lang="en-US" altLang="en-US" dirty="0" err="1">
                <a:latin typeface="Times New Roman" pitchFamily="18" charset="0"/>
                <a:cs typeface="Times New Roman" pitchFamily="18" charset="0"/>
              </a:rPr>
              <a:t>âm</a:t>
            </a:r>
            <a:r>
              <a:rPr lang="en-US" altLang="en-US" dirty="0">
                <a:latin typeface="Times New Roman" pitchFamily="18" charset="0"/>
                <a:cs typeface="Times New Roman" pitchFamily="18" charset="0"/>
              </a:rPr>
              <a:t> </a:t>
            </a:r>
            <a:r>
              <a:rPr lang="en-US" altLang="en-US" dirty="0" err="1">
                <a:latin typeface="Times New Roman" pitchFamily="18" charset="0"/>
                <a:cs typeface="Times New Roman" pitchFamily="18" charset="0"/>
              </a:rPr>
              <a:t>trong</a:t>
            </a:r>
            <a:r>
              <a:rPr lang="en-US" altLang="en-US" dirty="0">
                <a:latin typeface="Times New Roman" pitchFamily="18" charset="0"/>
                <a:cs typeface="Times New Roman" pitchFamily="18" charset="0"/>
              </a:rPr>
              <a:t> </a:t>
            </a:r>
            <a:r>
              <a:rPr lang="en-US" altLang="en-US" dirty="0" err="1">
                <a:latin typeface="Times New Roman" pitchFamily="18" charset="0"/>
                <a:cs typeface="Times New Roman" pitchFamily="18" charset="0"/>
              </a:rPr>
              <a:t>lòng</a:t>
            </a:r>
            <a:r>
              <a:rPr lang="en-US" altLang="en-US" dirty="0">
                <a:latin typeface="Times New Roman" pitchFamily="18" charset="0"/>
                <a:cs typeface="Times New Roman" pitchFamily="18" charset="0"/>
              </a:rPr>
              <a:t> </a:t>
            </a:r>
            <a:r>
              <a:rPr lang="en-US" altLang="en-US" dirty="0" err="1">
                <a:latin typeface="Times New Roman" pitchFamily="18" charset="0"/>
                <a:cs typeface="Times New Roman" pitchFamily="18" charset="0"/>
              </a:rPr>
              <a:t>độc</a:t>
            </a:r>
            <a:r>
              <a:rPr lang="en-US" altLang="en-US" dirty="0">
                <a:latin typeface="Times New Roman" pitchFamily="18" charset="0"/>
                <a:cs typeface="Times New Roman" pitchFamily="18" charset="0"/>
              </a:rPr>
              <a:t> </a:t>
            </a:r>
            <a:r>
              <a:rPr lang="en-US" altLang="en-US" dirty="0" err="1">
                <a:latin typeface="Times New Roman" pitchFamily="18" charset="0"/>
                <a:cs typeface="Times New Roman" pitchFamily="18" charset="0"/>
              </a:rPr>
              <a:t>giả</a:t>
            </a:r>
            <a:r>
              <a:rPr lang="en-US" altLang="en-US" dirty="0">
                <a:latin typeface="Times New Roman" pitchFamily="18" charset="0"/>
                <a:cs typeface="Times New Roman" pitchFamily="18" charset="0"/>
              </a:rPr>
              <a:t>.</a:t>
            </a:r>
            <a:endParaRPr lang="en-US" altLang="en-US" sz="1600" dirty="0">
              <a:latin typeface="Times New Roman" pitchFamily="18" charset="0"/>
              <a:cs typeface="Times New Roman" pitchFamily="18" charset="0"/>
            </a:endParaRPr>
          </a:p>
        </p:txBody>
      </p:sp>
      <p:sp>
        <p:nvSpPr>
          <p:cNvPr id="8" name="Rectangle 7"/>
          <p:cNvSpPr>
            <a:spLocks noChangeArrowheads="1"/>
          </p:cNvSpPr>
          <p:nvPr/>
        </p:nvSpPr>
        <p:spPr bwMode="auto">
          <a:xfrm>
            <a:off x="2084785" y="5481638"/>
            <a:ext cx="2939653" cy="1366528"/>
          </a:xfrm>
          <a:prstGeom prst="rect">
            <a:avLst/>
          </a:prstGeom>
          <a:noFill/>
          <a:ln w="9525">
            <a:noFill/>
            <a:miter lim="800000"/>
            <a:headEnd/>
            <a:tailEnd/>
          </a:ln>
        </p:spPr>
        <p:txBody>
          <a:bodyPr>
            <a:spAutoFit/>
          </a:bodyPr>
          <a:lstStyle/>
          <a:p>
            <a:pPr algn="just">
              <a:lnSpc>
                <a:spcPct val="115000"/>
              </a:lnSpc>
              <a:spcBef>
                <a:spcPts val="600"/>
              </a:spcBef>
              <a:spcAft>
                <a:spcPts val="600"/>
              </a:spcAft>
              <a:tabLst>
                <a:tab pos="184150" algn="l"/>
              </a:tabLst>
            </a:pPr>
            <a:r>
              <a:rPr lang="en-US" altLang="en-US">
                <a:solidFill>
                  <a:srgbClr val="000000"/>
                </a:solidFill>
                <a:latin typeface="Times New Roman" pitchFamily="18" charset="0"/>
                <a:cs typeface="Times New Roman" pitchFamily="18" charset="0"/>
              </a:rPr>
              <a:t>Bài thơ hể hiện sự xúc động nghẹn ngào, tình yêu thương, biết ơn dành cho mẹ của tác giả.</a:t>
            </a:r>
          </a:p>
        </p:txBody>
      </p:sp>
    </p:spTree>
  </p:cSld>
  <p:clrMapOvr>
    <a:masterClrMapping/>
  </p:clrMapOvr>
  <p:transition spd="slow"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right)">
                                      <p:cBhvr>
                                        <p:cTn id="7" dur="500"/>
                                        <p:tgtEl>
                                          <p:spTgt spid="24"/>
                                        </p:tgtEl>
                                      </p:cBhvr>
                                    </p:animEffect>
                                  </p:childTnLst>
                                </p:cTn>
                              </p:par>
                            </p:childTnLst>
                          </p:cTn>
                        </p:par>
                        <p:par>
                          <p:cTn id="8" fill="hold" nodeType="afterGroup">
                            <p:stCondLst>
                              <p:cond delay="500"/>
                            </p:stCondLst>
                            <p:childTnLst>
                              <p:par>
                                <p:cTn id="9" presetID="21" presetClass="entr" presetSubtype="1" fill="hold" grpId="0"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wheel(1)">
                                      <p:cBhvr>
                                        <p:cTn id="11" dur="2000"/>
                                        <p:tgtEl>
                                          <p:spTgt spid="28"/>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500"/>
                                        <p:tgtEl>
                                          <p:spTgt spid="5"/>
                                        </p:tgtEl>
                                      </p:cBhvr>
                                    </p:animEffect>
                                  </p:childTnLst>
                                </p:cTn>
                              </p:par>
                            </p:childTnLst>
                          </p:cTn>
                        </p:par>
                        <p:par>
                          <p:cTn id="15" fill="hold" nodeType="afterGroup">
                            <p:stCondLst>
                              <p:cond delay="2500"/>
                            </p:stCondLst>
                            <p:childTnLst>
                              <p:par>
                                <p:cTn id="16" presetID="22" presetClass="entr" presetSubtype="8" fill="hold" grpId="0" nodeType="after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wipe(left)">
                                      <p:cBhvr>
                                        <p:cTn id="18" dur="500"/>
                                        <p:tgtEl>
                                          <p:spTgt spid="26"/>
                                        </p:tgtEl>
                                      </p:cBhvr>
                                    </p:animEffect>
                                  </p:childTnLst>
                                </p:cTn>
                              </p:par>
                              <p:par>
                                <p:cTn id="19" presetID="21" presetClass="entr" presetSubtype="1" fill="hold" grpId="0" nodeType="with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wheel(1)">
                                      <p:cBhvr>
                                        <p:cTn id="21" dur="2000"/>
                                        <p:tgtEl>
                                          <p:spTgt spid="29"/>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par>
                          <p:cTn id="25" fill="hold" nodeType="afterGroup">
                            <p:stCondLst>
                              <p:cond delay="4500"/>
                            </p:stCondLst>
                            <p:childTnLst>
                              <p:par>
                                <p:cTn id="26" presetID="22" presetClass="entr" presetSubtype="8" fill="hold" grpId="0" nodeType="after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wipe(left)">
                                      <p:cBhvr>
                                        <p:cTn id="28" dur="500"/>
                                        <p:tgtEl>
                                          <p:spTgt spid="25"/>
                                        </p:tgtEl>
                                      </p:cBhvr>
                                    </p:animEffect>
                                  </p:childTnLst>
                                </p:cTn>
                              </p:par>
                            </p:childTnLst>
                          </p:cTn>
                        </p:par>
                        <p:par>
                          <p:cTn id="29" fill="hold" nodeType="afterGroup">
                            <p:stCondLst>
                              <p:cond delay="5000"/>
                            </p:stCondLst>
                            <p:childTnLst>
                              <p:par>
                                <p:cTn id="30" presetID="21" presetClass="entr" presetSubtype="1" fill="hold" grpId="0" nodeType="after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wheel(1)">
                                      <p:cBhvr>
                                        <p:cTn id="32" dur="2000"/>
                                        <p:tgtEl>
                                          <p:spTgt spid="30"/>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left)">
                                      <p:cBhvr>
                                        <p:cTn id="35" dur="500"/>
                                        <p:tgtEl>
                                          <p:spTgt spid="7"/>
                                        </p:tgtEl>
                                      </p:cBhvr>
                                    </p:animEffect>
                                  </p:childTnLst>
                                </p:cTn>
                              </p:par>
                            </p:childTnLst>
                          </p:cTn>
                        </p:par>
                        <p:par>
                          <p:cTn id="36" fill="hold" nodeType="afterGroup">
                            <p:stCondLst>
                              <p:cond delay="7000"/>
                            </p:stCondLst>
                            <p:childTnLst>
                              <p:par>
                                <p:cTn id="37" presetID="22" presetClass="entr" presetSubtype="2" fill="hold" grpId="0" nodeType="after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wipe(right)">
                                      <p:cBhvr>
                                        <p:cTn id="39" dur="500"/>
                                        <p:tgtEl>
                                          <p:spTgt spid="27"/>
                                        </p:tgtEl>
                                      </p:cBhvr>
                                    </p:animEffect>
                                  </p:childTnLst>
                                </p:cTn>
                              </p:par>
                            </p:childTnLst>
                          </p:cTn>
                        </p:par>
                        <p:par>
                          <p:cTn id="40" fill="hold" nodeType="afterGroup">
                            <p:stCondLst>
                              <p:cond delay="7500"/>
                            </p:stCondLst>
                            <p:childTnLst>
                              <p:par>
                                <p:cTn id="41" presetID="21" presetClass="entr" presetSubtype="1" fill="hold" grpId="0" nodeType="afterEffect">
                                  <p:stCondLst>
                                    <p:cond delay="0"/>
                                  </p:stCondLst>
                                  <p:childTnLst>
                                    <p:set>
                                      <p:cBhvr>
                                        <p:cTn id="42" dur="1" fill="hold">
                                          <p:stCondLst>
                                            <p:cond delay="0"/>
                                          </p:stCondLst>
                                        </p:cTn>
                                        <p:tgtEl>
                                          <p:spTgt spid="31"/>
                                        </p:tgtEl>
                                        <p:attrNameLst>
                                          <p:attrName>style.visibility</p:attrName>
                                        </p:attrNameLst>
                                      </p:cBhvr>
                                      <p:to>
                                        <p:strVal val="visible"/>
                                      </p:to>
                                    </p:set>
                                    <p:animEffect transition="in" filter="wheel(1)">
                                      <p:cBhvr>
                                        <p:cTn id="43" dur="2000"/>
                                        <p:tgtEl>
                                          <p:spTgt spid="31"/>
                                        </p:tgtEl>
                                      </p:cBhvr>
                                    </p:animEffect>
                                  </p:childTnLst>
                                </p:cTn>
                              </p:par>
                              <p:par>
                                <p:cTn id="44" presetID="22" presetClass="entr" presetSubtype="8" fill="hold" grpId="0" nodeType="with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wipe(left)">
                                      <p:cBhvr>
                                        <p:cTn id="4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animBg="1"/>
      <p:bldP spid="27" grpId="0" animBg="1"/>
      <p:bldP spid="28" grpId="0" animBg="1"/>
      <p:bldP spid="29" grpId="0" animBg="1"/>
      <p:bldP spid="30" grpId="0" animBg="1"/>
      <p:bldP spid="31" grpId="0" animBg="1"/>
      <p:bldP spid="5" grpId="0"/>
      <p:bldP spid="6" grpId="0"/>
      <p:bldP spid="7"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438400" y="2540794"/>
            <a:ext cx="6400800" cy="1828800"/>
          </a:xfrm>
        </p:spPr>
        <p:txBody>
          <a:bodyPr/>
          <a:lstStyle/>
          <a:p>
            <a:endParaRPr lang="en-US"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883" y="-60271"/>
            <a:ext cx="9213849" cy="69103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TextBox 4"/>
          <p:cNvSpPr txBox="1"/>
          <p:nvPr/>
        </p:nvSpPr>
        <p:spPr>
          <a:xfrm>
            <a:off x="133350" y="152400"/>
            <a:ext cx="7258050" cy="58477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en-US" sz="3200" b="1" dirty="0" smtClean="0"/>
              <a:t>KHỔ THƠ 4. </a:t>
            </a:r>
            <a:r>
              <a:rPr lang="en-US" sz="3200" b="1" dirty="0" err="1" smtClean="0"/>
              <a:t>Cảm</a:t>
            </a:r>
            <a:r>
              <a:rPr lang="en-US" sz="3200" b="1" dirty="0" smtClean="0"/>
              <a:t> </a:t>
            </a:r>
            <a:r>
              <a:rPr lang="en-US" sz="3200" b="1" dirty="0" err="1" smtClean="0"/>
              <a:t>xúc</a:t>
            </a:r>
            <a:r>
              <a:rPr lang="en-US" sz="3200" b="1" dirty="0" smtClean="0"/>
              <a:t> </a:t>
            </a:r>
            <a:r>
              <a:rPr lang="en-US" sz="3200" b="1" dirty="0" err="1" smtClean="0"/>
              <a:t>của</a:t>
            </a:r>
            <a:r>
              <a:rPr lang="en-US" sz="3200" b="1" dirty="0" smtClean="0"/>
              <a:t> con</a:t>
            </a:r>
          </a:p>
        </p:txBody>
      </p:sp>
      <p:sp>
        <p:nvSpPr>
          <p:cNvPr id="12" name="TextBox 11"/>
          <p:cNvSpPr txBox="1"/>
          <p:nvPr/>
        </p:nvSpPr>
        <p:spPr>
          <a:xfrm>
            <a:off x="2038066" y="2979424"/>
            <a:ext cx="6629400" cy="830997"/>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vi-VN" sz="2400" b="1" i="1" u="sng" dirty="0">
                <a:solidFill>
                  <a:srgbClr val="C00000"/>
                </a:solidFill>
              </a:rPr>
              <a:t>Nghẹn ngào</a:t>
            </a:r>
            <a:r>
              <a:rPr lang="vi-VN" sz="2400" i="1" dirty="0">
                <a:solidFill>
                  <a:srgbClr val="C00000"/>
                </a:solidFill>
              </a:rPr>
              <a:t> thương mẹ nhiều </a:t>
            </a:r>
            <a:r>
              <a:rPr lang="vi-VN" sz="2400" i="1" dirty="0" smtClean="0">
                <a:solidFill>
                  <a:srgbClr val="C00000"/>
                </a:solidFill>
              </a:rPr>
              <a:t>hơn</a:t>
            </a:r>
            <a:r>
              <a:rPr lang="en-US" sz="2400" i="1" dirty="0" smtClean="0">
                <a:solidFill>
                  <a:srgbClr val="C00000"/>
                </a:solidFill>
              </a:rPr>
              <a:t>…</a:t>
            </a:r>
            <a:endParaRPr lang="vi-VN" sz="2400" dirty="0">
              <a:solidFill>
                <a:srgbClr val="C00000"/>
              </a:solidFill>
            </a:endParaRPr>
          </a:p>
          <a:p>
            <a:pPr algn="ctr"/>
            <a:r>
              <a:rPr lang="en-US" sz="2400" b="1" i="1" u="sng" dirty="0">
                <a:solidFill>
                  <a:srgbClr val="C00000"/>
                </a:solidFill>
              </a:rPr>
              <a:t>R</a:t>
            </a:r>
            <a:r>
              <a:rPr lang="vi-VN" sz="2400" b="1" i="1" u="sng" dirty="0">
                <a:solidFill>
                  <a:srgbClr val="C00000"/>
                </a:solidFill>
              </a:rPr>
              <a:t>ưng rưng</a:t>
            </a:r>
            <a:r>
              <a:rPr lang="vi-VN" sz="2400" i="1" dirty="0">
                <a:solidFill>
                  <a:srgbClr val="C00000"/>
                </a:solidFill>
              </a:rPr>
              <a:t> từ chuyện giản đơn thường ngày.</a:t>
            </a:r>
            <a:endParaRPr lang="vi-VN" sz="2400" dirty="0">
              <a:solidFill>
                <a:srgbClr val="C00000"/>
              </a:solidFill>
            </a:endParaRPr>
          </a:p>
        </p:txBody>
      </p:sp>
    </p:spTree>
    <p:extLst>
      <p:ext uri="{BB962C8B-B14F-4D97-AF65-F5344CB8AC3E}">
        <p14:creationId xmlns:p14="http://schemas.microsoft.com/office/powerpoint/2010/main" xmlns="" val="31910631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6513" y="-77788"/>
            <a:ext cx="9218613" cy="702945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36525" y="-77788"/>
            <a:ext cx="9418638" cy="702945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22238" y="538163"/>
            <a:ext cx="9388476" cy="57975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171450" y="-230188"/>
            <a:ext cx="9486900" cy="733425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195263" y="492125"/>
            <a:ext cx="9534526" cy="58896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165100" y="509588"/>
            <a:ext cx="9474200" cy="58531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83835" y="-230188"/>
            <a:ext cx="9618336" cy="733425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966129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heel(1)">
                                      <p:cBhvr>
                                        <p:cTn id="7" dur="20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wheel(1)">
                                      <p:cBhvr>
                                        <p:cTn id="12" dur="2000"/>
                                        <p:tgtEl>
                                          <p:spTgt spid="1027"/>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1028"/>
                                        </p:tgtEl>
                                        <p:attrNameLst>
                                          <p:attrName>style.visibility</p:attrName>
                                        </p:attrNameLst>
                                      </p:cBhvr>
                                      <p:to>
                                        <p:strVal val="visible"/>
                                      </p:to>
                                    </p:set>
                                    <p:animEffect transition="in" filter="wheel(1)">
                                      <p:cBhvr>
                                        <p:cTn id="17" dur="2000"/>
                                        <p:tgtEl>
                                          <p:spTgt spid="1028"/>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1029"/>
                                        </p:tgtEl>
                                        <p:attrNameLst>
                                          <p:attrName>style.visibility</p:attrName>
                                        </p:attrNameLst>
                                      </p:cBhvr>
                                      <p:to>
                                        <p:strVal val="visible"/>
                                      </p:to>
                                    </p:set>
                                    <p:animEffect transition="in" filter="wheel(1)">
                                      <p:cBhvr>
                                        <p:cTn id="22" dur="2000"/>
                                        <p:tgtEl>
                                          <p:spTgt spid="1029"/>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1030"/>
                                        </p:tgtEl>
                                        <p:attrNameLst>
                                          <p:attrName>style.visibility</p:attrName>
                                        </p:attrNameLst>
                                      </p:cBhvr>
                                      <p:to>
                                        <p:strVal val="visible"/>
                                      </p:to>
                                    </p:set>
                                    <p:animEffect transition="in" filter="wheel(1)">
                                      <p:cBhvr>
                                        <p:cTn id="27" dur="2000"/>
                                        <p:tgtEl>
                                          <p:spTgt spid="1030"/>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nodeType="clickEffect">
                                  <p:stCondLst>
                                    <p:cond delay="0"/>
                                  </p:stCondLst>
                                  <p:childTnLst>
                                    <p:set>
                                      <p:cBhvr>
                                        <p:cTn id="31" dur="1" fill="hold">
                                          <p:stCondLst>
                                            <p:cond delay="0"/>
                                          </p:stCondLst>
                                        </p:cTn>
                                        <p:tgtEl>
                                          <p:spTgt spid="1031"/>
                                        </p:tgtEl>
                                        <p:attrNameLst>
                                          <p:attrName>style.visibility</p:attrName>
                                        </p:attrNameLst>
                                      </p:cBhvr>
                                      <p:to>
                                        <p:strVal val="visible"/>
                                      </p:to>
                                    </p:set>
                                    <p:animEffect transition="in" filter="wheel(1)">
                                      <p:cBhvr>
                                        <p:cTn id="32" dur="2000"/>
                                        <p:tgtEl>
                                          <p:spTgt spid="1031"/>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nodeType="clickEffect">
                                  <p:stCondLst>
                                    <p:cond delay="0"/>
                                  </p:stCondLst>
                                  <p:childTnLst>
                                    <p:set>
                                      <p:cBhvr>
                                        <p:cTn id="36" dur="1" fill="hold">
                                          <p:stCondLst>
                                            <p:cond delay="0"/>
                                          </p:stCondLst>
                                        </p:cTn>
                                        <p:tgtEl>
                                          <p:spTgt spid="1032"/>
                                        </p:tgtEl>
                                        <p:attrNameLst>
                                          <p:attrName>style.visibility</p:attrName>
                                        </p:attrNameLst>
                                      </p:cBhvr>
                                      <p:to>
                                        <p:strVal val="visible"/>
                                      </p:to>
                                    </p:set>
                                    <p:animEffect transition="in" filter="wheel(1)">
                                      <p:cBhvr>
                                        <p:cTn id="37" dur="2000"/>
                                        <p:tgtEl>
                                          <p:spTgt spid="1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9050" y="14287"/>
            <a:ext cx="9258300" cy="6843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Box 3"/>
          <p:cNvSpPr txBox="1"/>
          <p:nvPr/>
        </p:nvSpPr>
        <p:spPr>
          <a:xfrm>
            <a:off x="895350" y="642276"/>
            <a:ext cx="7848600" cy="1495794"/>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lang="en-US" sz="2400" b="1" dirty="0" err="1" smtClean="0">
                <a:solidFill>
                  <a:srgbClr val="FFFF00"/>
                </a:solidFill>
                <a:latin typeface="Times New Roman" panose="02020603050405020304" pitchFamily="18" charset="0"/>
                <a:cs typeface="Times New Roman" panose="02020603050405020304" pitchFamily="18" charset="0"/>
              </a:rPr>
              <a:t>Bài</a:t>
            </a:r>
            <a:r>
              <a:rPr lang="en-US" sz="2400" b="1" dirty="0" smtClean="0">
                <a:solidFill>
                  <a:srgbClr val="FFFF00"/>
                </a:solidFill>
                <a:latin typeface="Times New Roman" panose="02020603050405020304" pitchFamily="18" charset="0"/>
                <a:cs typeface="Times New Roman" panose="02020603050405020304" pitchFamily="18" charset="0"/>
              </a:rPr>
              <a:t> 2: THƠ LỤC BÁT</a:t>
            </a:r>
            <a:endParaRPr kumimoji="0" lang="en-US" sz="2400" b="1"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2400" b="0"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rPr>
              <a:t> </a:t>
            </a:r>
            <a:r>
              <a:rPr kumimoji="0" lang="en-US" sz="2400" b="1" u="none" strike="noStrike" kern="1200" cap="none" spc="0" normalizeH="0" baseline="0" noProof="0" dirty="0" err="1">
                <a:ln>
                  <a:noFill/>
                </a:ln>
                <a:solidFill>
                  <a:srgbClr val="FFFF00"/>
                </a:solidFill>
                <a:effectLst/>
                <a:uLnTx/>
                <a:uFillTx/>
                <a:latin typeface="Times New Roman" panose="02020603050405020304" pitchFamily="18" charset="0"/>
                <a:cs typeface="Times New Roman" panose="02020603050405020304" pitchFamily="18" charset="0"/>
              </a:rPr>
              <a:t>Tiết</a:t>
            </a:r>
            <a:r>
              <a:rPr kumimoji="0" lang="en-US" sz="2400" b="1"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rPr>
              <a:t> </a:t>
            </a:r>
            <a:r>
              <a:rPr lang="en-US" sz="2400" b="1" dirty="0" smtClean="0">
                <a:solidFill>
                  <a:srgbClr val="FFFF00"/>
                </a:solidFill>
                <a:latin typeface="Times New Roman" panose="02020603050405020304" pitchFamily="18" charset="0"/>
                <a:cs typeface="Times New Roman" panose="02020603050405020304" pitchFamily="18" charset="0"/>
              </a:rPr>
              <a:t>19,20</a:t>
            </a:r>
            <a:r>
              <a:rPr kumimoji="0" lang="en-US" sz="2400" b="1" u="none" strike="noStrike" kern="1200" cap="none" spc="0" normalizeH="0" baseline="0" noProof="0" dirty="0" smtClean="0">
                <a:ln>
                  <a:noFill/>
                </a:ln>
                <a:solidFill>
                  <a:srgbClr val="FFFF00"/>
                </a:solidFill>
                <a:effectLst/>
                <a:uLnTx/>
                <a:uFillTx/>
                <a:latin typeface="Times New Roman" panose="02020603050405020304" pitchFamily="18" charset="0"/>
                <a:cs typeface="Times New Roman" panose="02020603050405020304" pitchFamily="18" charset="0"/>
              </a:rPr>
              <a:t>. </a:t>
            </a:r>
            <a:r>
              <a:rPr kumimoji="0" lang="en-US" sz="2400" b="1" u="none" strike="noStrike" kern="1200" cap="none" spc="0" normalizeH="0" baseline="0" noProof="0" dirty="0" err="1" smtClean="0">
                <a:ln>
                  <a:noFill/>
                </a:ln>
                <a:solidFill>
                  <a:srgbClr val="FFFF00"/>
                </a:solidFill>
                <a:effectLst/>
                <a:uLnTx/>
                <a:uFillTx/>
                <a:latin typeface="Times New Roman" panose="02020603050405020304" pitchFamily="18" charset="0"/>
                <a:cs typeface="Times New Roman" panose="02020603050405020304" pitchFamily="18" charset="0"/>
              </a:rPr>
              <a:t>Đọc</a:t>
            </a:r>
            <a:r>
              <a:rPr kumimoji="0" lang="en-US" sz="2400" b="1" u="none" strike="noStrike" kern="1200" cap="none" spc="0" normalizeH="0" noProof="0" dirty="0" smtClean="0">
                <a:ln>
                  <a:noFill/>
                </a:ln>
                <a:solidFill>
                  <a:srgbClr val="FFFF00"/>
                </a:solidFill>
                <a:effectLst/>
                <a:uLnTx/>
                <a:uFillTx/>
                <a:latin typeface="Times New Roman" panose="02020603050405020304" pitchFamily="18" charset="0"/>
                <a:cs typeface="Times New Roman" panose="02020603050405020304" pitchFamily="18" charset="0"/>
              </a:rPr>
              <a:t> </a:t>
            </a:r>
            <a:r>
              <a:rPr kumimoji="0" lang="en-US" sz="2400" b="1" u="none" strike="noStrike" kern="1200" cap="none" spc="0" normalizeH="0" noProof="0" dirty="0" err="1" smtClean="0">
                <a:ln>
                  <a:noFill/>
                </a:ln>
                <a:solidFill>
                  <a:srgbClr val="FFFF00"/>
                </a:solidFill>
                <a:effectLst/>
                <a:uLnTx/>
                <a:uFillTx/>
                <a:latin typeface="Times New Roman" panose="02020603050405020304" pitchFamily="18" charset="0"/>
                <a:cs typeface="Times New Roman" panose="02020603050405020304" pitchFamily="18" charset="0"/>
              </a:rPr>
              <a:t>hiểu</a:t>
            </a:r>
            <a:r>
              <a:rPr kumimoji="0" lang="en-US" sz="2400" b="1" u="none" strike="noStrike" kern="1200" cap="none" spc="0" normalizeH="0" noProof="0" dirty="0" smtClean="0">
                <a:ln>
                  <a:noFill/>
                </a:ln>
                <a:solidFill>
                  <a:srgbClr val="FFFF00"/>
                </a:solidFill>
                <a:effectLst/>
                <a:uLnTx/>
                <a:uFillTx/>
                <a:latin typeface="Times New Roman" panose="02020603050405020304" pitchFamily="18" charset="0"/>
                <a:cs typeface="Times New Roman" panose="02020603050405020304" pitchFamily="18" charset="0"/>
              </a:rPr>
              <a:t> </a:t>
            </a:r>
            <a:r>
              <a:rPr kumimoji="0" lang="en-US" sz="2400" b="1" u="none" strike="noStrike" kern="1200" cap="none" spc="0" normalizeH="0" noProof="0" dirty="0" err="1" smtClean="0">
                <a:ln>
                  <a:noFill/>
                </a:ln>
                <a:solidFill>
                  <a:srgbClr val="FFFF00"/>
                </a:solidFill>
                <a:effectLst/>
                <a:uLnTx/>
                <a:uFillTx/>
                <a:latin typeface="Times New Roman" panose="02020603050405020304" pitchFamily="18" charset="0"/>
                <a:cs typeface="Times New Roman" panose="02020603050405020304" pitchFamily="18" charset="0"/>
              </a:rPr>
              <a:t>văn</a:t>
            </a:r>
            <a:r>
              <a:rPr kumimoji="0" lang="en-US" sz="2400" b="1" u="none" strike="noStrike" kern="1200" cap="none" spc="0" normalizeH="0" noProof="0" dirty="0" smtClean="0">
                <a:ln>
                  <a:noFill/>
                </a:ln>
                <a:solidFill>
                  <a:srgbClr val="FFFF00"/>
                </a:solidFill>
                <a:effectLst/>
                <a:uLnTx/>
                <a:uFillTx/>
                <a:latin typeface="Times New Roman" panose="02020603050405020304" pitchFamily="18" charset="0"/>
                <a:cs typeface="Times New Roman" panose="02020603050405020304" pitchFamily="18" charset="0"/>
              </a:rPr>
              <a:t> </a:t>
            </a:r>
            <a:r>
              <a:rPr kumimoji="0" lang="en-US" sz="2400" b="1" u="none" strike="noStrike" kern="1200" cap="none" spc="0" normalizeH="0" noProof="0" dirty="0" err="1" smtClean="0">
                <a:ln>
                  <a:noFill/>
                </a:ln>
                <a:solidFill>
                  <a:srgbClr val="FFFF00"/>
                </a:solidFill>
                <a:effectLst/>
                <a:uLnTx/>
                <a:uFillTx/>
                <a:latin typeface="Times New Roman" panose="02020603050405020304" pitchFamily="18" charset="0"/>
                <a:cs typeface="Times New Roman" panose="02020603050405020304" pitchFamily="18" charset="0"/>
              </a:rPr>
              <a:t>bản</a:t>
            </a:r>
            <a:r>
              <a:rPr kumimoji="0" lang="en-US" sz="2400" b="1" u="none" strike="noStrike" kern="1200" cap="none" spc="0" normalizeH="0" noProof="0" dirty="0" smtClean="0">
                <a:ln>
                  <a:noFill/>
                </a:ln>
                <a:solidFill>
                  <a:srgbClr val="FFFF00"/>
                </a:solidFill>
                <a:effectLst/>
                <a:uLnTx/>
                <a:uFillTx/>
                <a:latin typeface="Times New Roman" panose="02020603050405020304" pitchFamily="18" charset="0"/>
                <a:cs typeface="Times New Roman" panose="02020603050405020304" pitchFamily="18" charset="0"/>
              </a:rPr>
              <a:t>: </a:t>
            </a:r>
            <a:r>
              <a:rPr kumimoji="0" lang="en-US" sz="2400" b="1" u="none" strike="noStrike" kern="1200" cap="none" spc="0" normalizeH="0" noProof="0" dirty="0" err="1" smtClean="0">
                <a:ln>
                  <a:noFill/>
                </a:ln>
                <a:solidFill>
                  <a:srgbClr val="FFFF00"/>
                </a:solidFill>
                <a:effectLst/>
                <a:uLnTx/>
                <a:uFillTx/>
                <a:latin typeface="Times New Roman" panose="02020603050405020304" pitchFamily="18" charset="0"/>
                <a:cs typeface="Times New Roman" panose="02020603050405020304" pitchFamily="18" charset="0"/>
              </a:rPr>
              <a:t>Về</a:t>
            </a:r>
            <a:r>
              <a:rPr kumimoji="0" lang="en-US" sz="2400" b="1" u="none" strike="noStrike" kern="1200" cap="none" spc="0" normalizeH="0" noProof="0" dirty="0" smtClean="0">
                <a:ln>
                  <a:noFill/>
                </a:ln>
                <a:solidFill>
                  <a:srgbClr val="FFFF00"/>
                </a:solidFill>
                <a:effectLst/>
                <a:uLnTx/>
                <a:uFillTx/>
                <a:latin typeface="Times New Roman" panose="02020603050405020304" pitchFamily="18" charset="0"/>
                <a:cs typeface="Times New Roman" panose="02020603050405020304" pitchFamily="18" charset="0"/>
              </a:rPr>
              <a:t> </a:t>
            </a:r>
            <a:r>
              <a:rPr kumimoji="0" lang="en-US" sz="2400" b="1" u="none" strike="noStrike" kern="1200" cap="none" spc="0" normalizeH="0" noProof="0" dirty="0" err="1" smtClean="0">
                <a:ln>
                  <a:noFill/>
                </a:ln>
                <a:solidFill>
                  <a:srgbClr val="FFFF00"/>
                </a:solidFill>
                <a:effectLst/>
                <a:uLnTx/>
                <a:uFillTx/>
                <a:latin typeface="Times New Roman" panose="02020603050405020304" pitchFamily="18" charset="0"/>
                <a:cs typeface="Times New Roman" panose="02020603050405020304" pitchFamily="18" charset="0"/>
              </a:rPr>
              <a:t>thăm</a:t>
            </a:r>
            <a:r>
              <a:rPr kumimoji="0" lang="en-US" sz="2400" b="1" u="none" strike="noStrike" kern="1200" cap="none" spc="0" normalizeH="0" noProof="0" dirty="0" smtClean="0">
                <a:ln>
                  <a:noFill/>
                </a:ln>
                <a:solidFill>
                  <a:srgbClr val="FFFF00"/>
                </a:solidFill>
                <a:effectLst/>
                <a:uLnTx/>
                <a:uFillTx/>
                <a:latin typeface="Times New Roman" panose="02020603050405020304" pitchFamily="18" charset="0"/>
                <a:cs typeface="Times New Roman" panose="02020603050405020304" pitchFamily="18" charset="0"/>
              </a:rPr>
              <a:t> </a:t>
            </a:r>
            <a:r>
              <a:rPr kumimoji="0" lang="en-US" sz="2400" b="1" u="none" strike="noStrike" kern="1200" cap="none" spc="0" normalizeH="0" noProof="0" dirty="0" err="1" smtClean="0">
                <a:ln>
                  <a:noFill/>
                </a:ln>
                <a:solidFill>
                  <a:srgbClr val="FFFF00"/>
                </a:solidFill>
                <a:effectLst/>
                <a:uLnTx/>
                <a:uFillTx/>
                <a:latin typeface="Times New Roman" panose="02020603050405020304" pitchFamily="18" charset="0"/>
                <a:cs typeface="Times New Roman" panose="02020603050405020304" pitchFamily="18" charset="0"/>
              </a:rPr>
              <a:t>mẹ</a:t>
            </a:r>
            <a:endParaRPr kumimoji="0" lang="en-US" sz="2400" b="0"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2400" b="0" u="none" strike="noStrike" kern="1200" cap="none" spc="0" normalizeH="0" baseline="0" noProof="0" dirty="0" smtClean="0">
                <a:ln>
                  <a:noFill/>
                </a:ln>
                <a:solidFill>
                  <a:srgbClr val="FFFF00"/>
                </a:solidFill>
                <a:effectLst/>
                <a:uLnTx/>
                <a:uFillTx/>
                <a:latin typeface="Times New Roman" panose="02020603050405020304" pitchFamily="18" charset="0"/>
                <a:cs typeface="Times New Roman" panose="02020603050405020304" pitchFamily="18" charset="0"/>
              </a:rPr>
              <a:t>                                                  -</a:t>
            </a:r>
            <a:r>
              <a:rPr lang="en-US" sz="2400" noProof="0" dirty="0" err="1" smtClean="0">
                <a:solidFill>
                  <a:srgbClr val="FFFF00"/>
                </a:solidFill>
                <a:latin typeface="Times New Roman" panose="02020603050405020304" pitchFamily="18" charset="0"/>
                <a:cs typeface="Times New Roman" panose="02020603050405020304" pitchFamily="18" charset="0"/>
              </a:rPr>
              <a:t>Đinh</a:t>
            </a:r>
            <a:r>
              <a:rPr lang="en-US" sz="2400" noProof="0" dirty="0" smtClean="0">
                <a:solidFill>
                  <a:srgbClr val="FFFF00"/>
                </a:solidFill>
                <a:latin typeface="Times New Roman" panose="02020603050405020304" pitchFamily="18" charset="0"/>
                <a:cs typeface="Times New Roman" panose="02020603050405020304" pitchFamily="18" charset="0"/>
              </a:rPr>
              <a:t> Nam </a:t>
            </a:r>
            <a:r>
              <a:rPr lang="en-US" sz="2400" noProof="0" dirty="0" err="1" smtClean="0">
                <a:solidFill>
                  <a:srgbClr val="FFFF00"/>
                </a:solidFill>
                <a:latin typeface="Times New Roman" panose="02020603050405020304" pitchFamily="18" charset="0"/>
                <a:cs typeface="Times New Roman" panose="02020603050405020304" pitchFamily="18" charset="0"/>
              </a:rPr>
              <a:t>Khương</a:t>
            </a:r>
            <a:r>
              <a:rPr kumimoji="0" lang="en-US" sz="2800" b="0" u="none" strike="noStrike" kern="1200" cap="none" spc="0" normalizeH="0" baseline="0" noProof="0" dirty="0" smtClean="0">
                <a:ln>
                  <a:noFill/>
                </a:ln>
                <a:solidFill>
                  <a:srgbClr val="FFFF00"/>
                </a:solidFill>
                <a:effectLst/>
                <a:uLnTx/>
                <a:uFillTx/>
                <a:latin typeface="Times New Roman" panose="02020603050405020304" pitchFamily="18" charset="0"/>
                <a:cs typeface="Times New Roman" panose="02020603050405020304" pitchFamily="18" charset="0"/>
              </a:rPr>
              <a:t>-</a:t>
            </a:r>
            <a:endParaRPr kumimoji="0" lang="en-US" sz="2800" b="0"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endParaRPr>
          </a:p>
        </p:txBody>
      </p:sp>
      <p:sp>
        <p:nvSpPr>
          <p:cNvPr id="52228" name="TextBox 4"/>
          <p:cNvSpPr txBox="1">
            <a:spLocks noChangeArrowheads="1"/>
          </p:cNvSpPr>
          <p:nvPr/>
        </p:nvSpPr>
        <p:spPr bwMode="auto">
          <a:xfrm>
            <a:off x="74414" y="1866252"/>
            <a:ext cx="8669536" cy="41549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514350" lvl="0" indent="-514350" fontAlgn="base">
              <a:lnSpc>
                <a:spcPct val="100000"/>
              </a:lnSpc>
              <a:spcBef>
                <a:spcPct val="0"/>
              </a:spcBef>
              <a:spcAft>
                <a:spcPct val="0"/>
              </a:spcAft>
              <a:buFontTx/>
              <a:buAutoNum type="romanUcPeriod"/>
              <a:defRPr/>
            </a:pPr>
            <a:r>
              <a:rPr lang="en-US" altLang="en-US" sz="2400" dirty="0" err="1" smtClean="0">
                <a:solidFill>
                  <a:schemeClr val="bg2">
                    <a:lumMod val="90000"/>
                  </a:schemeClr>
                </a:solidFill>
                <a:latin typeface="Times New Roman" panose="02020603050405020304" pitchFamily="18" charset="0"/>
                <a:cs typeface="Times New Roman" panose="02020603050405020304" pitchFamily="18" charset="0"/>
              </a:rPr>
              <a:t>Tìm</a:t>
            </a:r>
            <a:r>
              <a:rPr lang="en-US" altLang="en-US" sz="2400" dirty="0" smtClean="0">
                <a:solidFill>
                  <a:schemeClr val="bg2">
                    <a:lumMod val="90000"/>
                  </a:schemeClr>
                </a:solidFill>
                <a:latin typeface="Times New Roman" panose="02020603050405020304" pitchFamily="18" charset="0"/>
                <a:cs typeface="Times New Roman" panose="02020603050405020304" pitchFamily="18" charset="0"/>
              </a:rPr>
              <a:t> </a:t>
            </a:r>
            <a:r>
              <a:rPr lang="en-US" altLang="en-US" sz="2400" dirty="0" err="1" smtClean="0">
                <a:solidFill>
                  <a:schemeClr val="bg2">
                    <a:lumMod val="90000"/>
                  </a:schemeClr>
                </a:solidFill>
                <a:latin typeface="Times New Roman" panose="02020603050405020304" pitchFamily="18" charset="0"/>
                <a:cs typeface="Times New Roman" panose="02020603050405020304" pitchFamily="18" charset="0"/>
              </a:rPr>
              <a:t>hiểu</a:t>
            </a:r>
            <a:r>
              <a:rPr lang="en-US" altLang="en-US" sz="2400" dirty="0" smtClean="0">
                <a:solidFill>
                  <a:schemeClr val="bg2">
                    <a:lumMod val="90000"/>
                  </a:schemeClr>
                </a:solidFill>
                <a:latin typeface="Times New Roman" panose="02020603050405020304" pitchFamily="18" charset="0"/>
                <a:cs typeface="Times New Roman" panose="02020603050405020304" pitchFamily="18" charset="0"/>
              </a:rPr>
              <a:t> </a:t>
            </a:r>
            <a:r>
              <a:rPr lang="en-US" altLang="en-US" sz="2400" dirty="0" err="1">
                <a:solidFill>
                  <a:schemeClr val="bg2">
                    <a:lumMod val="90000"/>
                  </a:schemeClr>
                </a:solidFill>
                <a:latin typeface="Times New Roman" panose="02020603050405020304" pitchFamily="18" charset="0"/>
                <a:cs typeface="Times New Roman" panose="02020603050405020304" pitchFamily="18" charset="0"/>
              </a:rPr>
              <a:t>chung</a:t>
            </a:r>
            <a:r>
              <a:rPr lang="en-US" altLang="en-US" sz="2400" dirty="0" smtClean="0">
                <a:solidFill>
                  <a:schemeClr val="bg2">
                    <a:lumMod val="90000"/>
                  </a:schemeClr>
                </a:solidFill>
                <a:latin typeface="Times New Roman" panose="02020603050405020304" pitchFamily="18" charset="0"/>
                <a:cs typeface="Times New Roman" panose="02020603050405020304" pitchFamily="18" charset="0"/>
              </a:rPr>
              <a:t>:</a:t>
            </a:r>
          </a:p>
          <a:p>
            <a:pPr marL="514350" lvl="0" indent="-514350" fontAlgn="base">
              <a:lnSpc>
                <a:spcPct val="100000"/>
              </a:lnSpc>
              <a:spcBef>
                <a:spcPct val="0"/>
              </a:spcBef>
              <a:spcAft>
                <a:spcPct val="0"/>
              </a:spcAft>
              <a:buFontTx/>
              <a:buAutoNum type="romanUcPeriod"/>
              <a:defRPr/>
            </a:pPr>
            <a:r>
              <a:rPr lang="en-US" altLang="en-US" sz="2400" dirty="0" err="1" smtClean="0">
                <a:solidFill>
                  <a:schemeClr val="bg2">
                    <a:lumMod val="90000"/>
                  </a:schemeClr>
                </a:solidFill>
                <a:latin typeface="Times New Roman" panose="02020603050405020304" pitchFamily="18" charset="0"/>
                <a:cs typeface="Times New Roman" panose="02020603050405020304" pitchFamily="18" charset="0"/>
              </a:rPr>
              <a:t>Đọc</a:t>
            </a:r>
            <a:r>
              <a:rPr lang="en-US" altLang="en-US" sz="2400" dirty="0" smtClean="0">
                <a:solidFill>
                  <a:schemeClr val="bg2">
                    <a:lumMod val="90000"/>
                  </a:schemeClr>
                </a:solidFill>
                <a:latin typeface="Times New Roman" panose="02020603050405020304" pitchFamily="18" charset="0"/>
                <a:cs typeface="Times New Roman" panose="02020603050405020304" pitchFamily="18" charset="0"/>
              </a:rPr>
              <a:t> </a:t>
            </a:r>
            <a:r>
              <a:rPr lang="en-US" altLang="en-US" sz="2400" dirty="0" err="1" smtClean="0">
                <a:solidFill>
                  <a:schemeClr val="bg2">
                    <a:lumMod val="90000"/>
                  </a:schemeClr>
                </a:solidFill>
                <a:latin typeface="Times New Roman" panose="02020603050405020304" pitchFamily="18" charset="0"/>
                <a:cs typeface="Times New Roman" panose="02020603050405020304" pitchFamily="18" charset="0"/>
              </a:rPr>
              <a:t>hiểu</a:t>
            </a:r>
            <a:r>
              <a:rPr lang="en-US" altLang="en-US" sz="2400" dirty="0" smtClean="0">
                <a:solidFill>
                  <a:schemeClr val="bg2">
                    <a:lumMod val="90000"/>
                  </a:schemeClr>
                </a:solidFill>
                <a:latin typeface="Times New Roman" panose="02020603050405020304" pitchFamily="18" charset="0"/>
                <a:cs typeface="Times New Roman" panose="02020603050405020304" pitchFamily="18" charset="0"/>
              </a:rPr>
              <a:t> </a:t>
            </a:r>
            <a:r>
              <a:rPr lang="en-US" altLang="en-US" sz="2400" dirty="0" err="1" smtClean="0">
                <a:solidFill>
                  <a:schemeClr val="bg2">
                    <a:lumMod val="90000"/>
                  </a:schemeClr>
                </a:solidFill>
                <a:latin typeface="Times New Roman" panose="02020603050405020304" pitchFamily="18" charset="0"/>
                <a:cs typeface="Times New Roman" panose="02020603050405020304" pitchFamily="18" charset="0"/>
              </a:rPr>
              <a:t>văn</a:t>
            </a:r>
            <a:r>
              <a:rPr lang="en-US" altLang="en-US" sz="2400" dirty="0" smtClean="0">
                <a:solidFill>
                  <a:schemeClr val="bg2">
                    <a:lumMod val="90000"/>
                  </a:schemeClr>
                </a:solidFill>
                <a:latin typeface="Times New Roman" panose="02020603050405020304" pitchFamily="18" charset="0"/>
                <a:cs typeface="Times New Roman" panose="02020603050405020304" pitchFamily="18" charset="0"/>
              </a:rPr>
              <a:t> </a:t>
            </a:r>
            <a:r>
              <a:rPr lang="en-US" altLang="en-US" sz="2400" dirty="0" err="1" smtClean="0">
                <a:solidFill>
                  <a:schemeClr val="bg2">
                    <a:lumMod val="90000"/>
                  </a:schemeClr>
                </a:solidFill>
                <a:latin typeface="Times New Roman" panose="02020603050405020304" pitchFamily="18" charset="0"/>
                <a:cs typeface="Times New Roman" panose="02020603050405020304" pitchFamily="18" charset="0"/>
              </a:rPr>
              <a:t>bản</a:t>
            </a:r>
            <a:endParaRPr lang="en-US" altLang="en-US" sz="2400" dirty="0" smtClean="0">
              <a:solidFill>
                <a:schemeClr val="bg2">
                  <a:lumMod val="90000"/>
                </a:schemeClr>
              </a:solidFill>
              <a:latin typeface="Times New Roman" panose="02020603050405020304" pitchFamily="18" charset="0"/>
              <a:cs typeface="Times New Roman" panose="02020603050405020304" pitchFamily="18" charset="0"/>
            </a:endParaRPr>
          </a:p>
          <a:p>
            <a:pPr marL="457200" lvl="0" indent="-457200" fontAlgn="base">
              <a:lnSpc>
                <a:spcPct val="100000"/>
              </a:lnSpc>
              <a:spcBef>
                <a:spcPct val="0"/>
              </a:spcBef>
              <a:spcAft>
                <a:spcPct val="0"/>
              </a:spcAft>
              <a:buAutoNum type="arabicPeriod"/>
              <a:defRPr/>
            </a:pPr>
            <a:r>
              <a:rPr lang="en-US" altLang="en-US" sz="2400" dirty="0" err="1" smtClean="0">
                <a:solidFill>
                  <a:schemeClr val="bg2">
                    <a:lumMod val="90000"/>
                  </a:schemeClr>
                </a:solidFill>
                <a:latin typeface="Times New Roman" panose="02020603050405020304" pitchFamily="18" charset="0"/>
                <a:cs typeface="Times New Roman" panose="02020603050405020304" pitchFamily="18" charset="0"/>
              </a:rPr>
              <a:t>Khổ</a:t>
            </a:r>
            <a:r>
              <a:rPr lang="en-US" altLang="en-US" sz="2400" dirty="0" smtClean="0">
                <a:solidFill>
                  <a:schemeClr val="bg2">
                    <a:lumMod val="90000"/>
                  </a:schemeClr>
                </a:solidFill>
                <a:latin typeface="Times New Roman" panose="02020603050405020304" pitchFamily="18" charset="0"/>
                <a:cs typeface="Times New Roman" panose="02020603050405020304" pitchFamily="18" charset="0"/>
              </a:rPr>
              <a:t> </a:t>
            </a:r>
            <a:r>
              <a:rPr lang="en-US" altLang="en-US" sz="2400" dirty="0" err="1" smtClean="0">
                <a:solidFill>
                  <a:schemeClr val="bg2">
                    <a:lumMod val="90000"/>
                  </a:schemeClr>
                </a:solidFill>
                <a:latin typeface="Times New Roman" panose="02020603050405020304" pitchFamily="18" charset="0"/>
                <a:cs typeface="Times New Roman" panose="02020603050405020304" pitchFamily="18" charset="0"/>
              </a:rPr>
              <a:t>thơ</a:t>
            </a:r>
            <a:r>
              <a:rPr lang="en-US" altLang="en-US" sz="2400" dirty="0" smtClean="0">
                <a:solidFill>
                  <a:schemeClr val="bg2">
                    <a:lumMod val="90000"/>
                  </a:schemeClr>
                </a:solidFill>
                <a:latin typeface="Times New Roman" panose="02020603050405020304" pitchFamily="18" charset="0"/>
                <a:cs typeface="Times New Roman" panose="02020603050405020304" pitchFamily="18" charset="0"/>
              </a:rPr>
              <a:t> 1. </a:t>
            </a:r>
            <a:r>
              <a:rPr lang="en-US" altLang="en-US" sz="2400" dirty="0" err="1" smtClean="0">
                <a:solidFill>
                  <a:schemeClr val="bg2">
                    <a:lumMod val="90000"/>
                  </a:schemeClr>
                </a:solidFill>
                <a:latin typeface="Times New Roman" panose="02020603050405020304" pitchFamily="18" charset="0"/>
                <a:cs typeface="Times New Roman" panose="02020603050405020304" pitchFamily="18" charset="0"/>
              </a:rPr>
              <a:t>Hoàn</a:t>
            </a:r>
            <a:r>
              <a:rPr lang="en-US" altLang="en-US" sz="2400" dirty="0" smtClean="0">
                <a:solidFill>
                  <a:schemeClr val="bg2">
                    <a:lumMod val="90000"/>
                  </a:schemeClr>
                </a:solidFill>
                <a:latin typeface="Times New Roman" panose="02020603050405020304" pitchFamily="18" charset="0"/>
                <a:cs typeface="Times New Roman" panose="02020603050405020304" pitchFamily="18" charset="0"/>
              </a:rPr>
              <a:t> </a:t>
            </a:r>
            <a:r>
              <a:rPr lang="en-US" altLang="en-US" sz="2400" dirty="0" err="1" smtClean="0">
                <a:solidFill>
                  <a:schemeClr val="bg2">
                    <a:lumMod val="90000"/>
                  </a:schemeClr>
                </a:solidFill>
                <a:latin typeface="Times New Roman" panose="02020603050405020304" pitchFamily="18" charset="0"/>
                <a:cs typeface="Times New Roman" panose="02020603050405020304" pitchFamily="18" charset="0"/>
              </a:rPr>
              <a:t>cảnh</a:t>
            </a:r>
            <a:r>
              <a:rPr lang="en-US" altLang="en-US" sz="2400" dirty="0" smtClean="0">
                <a:solidFill>
                  <a:schemeClr val="bg2">
                    <a:lumMod val="90000"/>
                  </a:schemeClr>
                </a:solidFill>
                <a:latin typeface="Times New Roman" panose="02020603050405020304" pitchFamily="18" charset="0"/>
                <a:cs typeface="Times New Roman" panose="02020603050405020304" pitchFamily="18" charset="0"/>
              </a:rPr>
              <a:t> con </a:t>
            </a:r>
            <a:r>
              <a:rPr lang="en-US" altLang="en-US" sz="2400" dirty="0" err="1" smtClean="0">
                <a:solidFill>
                  <a:schemeClr val="bg2">
                    <a:lumMod val="90000"/>
                  </a:schemeClr>
                </a:solidFill>
                <a:latin typeface="Times New Roman" panose="02020603050405020304" pitchFamily="18" charset="0"/>
                <a:cs typeface="Times New Roman" panose="02020603050405020304" pitchFamily="18" charset="0"/>
              </a:rPr>
              <a:t>vè</a:t>
            </a:r>
            <a:r>
              <a:rPr lang="en-US" altLang="en-US" sz="2400" dirty="0" smtClean="0">
                <a:solidFill>
                  <a:schemeClr val="bg2">
                    <a:lumMod val="90000"/>
                  </a:schemeClr>
                </a:solidFill>
                <a:latin typeface="Times New Roman" panose="02020603050405020304" pitchFamily="18" charset="0"/>
                <a:cs typeface="Times New Roman" panose="02020603050405020304" pitchFamily="18" charset="0"/>
              </a:rPr>
              <a:t> </a:t>
            </a:r>
            <a:r>
              <a:rPr lang="en-US" altLang="en-US" sz="2400" dirty="0" err="1" smtClean="0">
                <a:solidFill>
                  <a:schemeClr val="bg2">
                    <a:lumMod val="90000"/>
                  </a:schemeClr>
                </a:solidFill>
                <a:latin typeface="Times New Roman" panose="02020603050405020304" pitchFamily="18" charset="0"/>
                <a:cs typeface="Times New Roman" panose="02020603050405020304" pitchFamily="18" charset="0"/>
              </a:rPr>
              <a:t>thăm</a:t>
            </a:r>
            <a:r>
              <a:rPr lang="en-US" altLang="en-US" sz="2400" dirty="0" smtClean="0">
                <a:solidFill>
                  <a:schemeClr val="bg2">
                    <a:lumMod val="90000"/>
                  </a:schemeClr>
                </a:solidFill>
                <a:latin typeface="Times New Roman" panose="02020603050405020304" pitchFamily="18" charset="0"/>
                <a:cs typeface="Times New Roman" panose="02020603050405020304" pitchFamily="18" charset="0"/>
              </a:rPr>
              <a:t> </a:t>
            </a:r>
            <a:r>
              <a:rPr lang="en-US" altLang="en-US" sz="2400" dirty="0" err="1" smtClean="0">
                <a:solidFill>
                  <a:schemeClr val="bg2">
                    <a:lumMod val="90000"/>
                  </a:schemeClr>
                </a:solidFill>
                <a:latin typeface="Times New Roman" panose="02020603050405020304" pitchFamily="18" charset="0"/>
                <a:cs typeface="Times New Roman" panose="02020603050405020304" pitchFamily="18" charset="0"/>
              </a:rPr>
              <a:t>mẹ</a:t>
            </a:r>
            <a:r>
              <a:rPr lang="en-US" altLang="en-US" sz="2400" dirty="0" smtClean="0">
                <a:solidFill>
                  <a:schemeClr val="bg2">
                    <a:lumMod val="90000"/>
                  </a:schemeClr>
                </a:solidFill>
                <a:latin typeface="Times New Roman" panose="02020603050405020304" pitchFamily="18" charset="0"/>
                <a:cs typeface="Times New Roman" panose="02020603050405020304" pitchFamily="18" charset="0"/>
              </a:rPr>
              <a:t>.  </a:t>
            </a:r>
          </a:p>
          <a:p>
            <a:pPr marL="457200" lvl="0" indent="-457200" fontAlgn="base">
              <a:lnSpc>
                <a:spcPct val="100000"/>
              </a:lnSpc>
              <a:spcBef>
                <a:spcPct val="0"/>
              </a:spcBef>
              <a:spcAft>
                <a:spcPct val="0"/>
              </a:spcAft>
              <a:buAutoNum type="arabicPeriod"/>
              <a:defRPr/>
            </a:pPr>
            <a:r>
              <a:rPr lang="en-US" altLang="en-US" sz="2400" dirty="0" err="1" smtClean="0">
                <a:solidFill>
                  <a:schemeClr val="bg2">
                    <a:lumMod val="90000"/>
                  </a:schemeClr>
                </a:solidFill>
                <a:latin typeface="Times New Roman" panose="02020603050405020304" pitchFamily="18" charset="0"/>
                <a:cs typeface="Times New Roman" panose="02020603050405020304" pitchFamily="18" charset="0"/>
              </a:rPr>
              <a:t>Khổ</a:t>
            </a:r>
            <a:r>
              <a:rPr lang="en-US" altLang="en-US" sz="2400" dirty="0" smtClean="0">
                <a:solidFill>
                  <a:schemeClr val="bg2">
                    <a:lumMod val="90000"/>
                  </a:schemeClr>
                </a:solidFill>
                <a:latin typeface="Times New Roman" panose="02020603050405020304" pitchFamily="18" charset="0"/>
                <a:cs typeface="Times New Roman" panose="02020603050405020304" pitchFamily="18" charset="0"/>
              </a:rPr>
              <a:t> </a:t>
            </a:r>
            <a:r>
              <a:rPr lang="en-US" altLang="en-US" sz="2400" dirty="0" err="1">
                <a:solidFill>
                  <a:schemeClr val="bg2">
                    <a:lumMod val="90000"/>
                  </a:schemeClr>
                </a:solidFill>
                <a:latin typeface="Times New Roman" panose="02020603050405020304" pitchFamily="18" charset="0"/>
                <a:cs typeface="Times New Roman" panose="02020603050405020304" pitchFamily="18" charset="0"/>
              </a:rPr>
              <a:t>thơ</a:t>
            </a:r>
            <a:r>
              <a:rPr lang="en-US" altLang="en-US" sz="2400" dirty="0">
                <a:solidFill>
                  <a:schemeClr val="bg2">
                    <a:lumMod val="90000"/>
                  </a:schemeClr>
                </a:solidFill>
                <a:latin typeface="Times New Roman" panose="02020603050405020304" pitchFamily="18" charset="0"/>
                <a:cs typeface="Times New Roman" panose="02020603050405020304" pitchFamily="18" charset="0"/>
              </a:rPr>
              <a:t> 2, 3. </a:t>
            </a:r>
            <a:r>
              <a:rPr lang="en-US" altLang="en-US" sz="2400" dirty="0" err="1">
                <a:solidFill>
                  <a:schemeClr val="bg2">
                    <a:lumMod val="90000"/>
                  </a:schemeClr>
                </a:solidFill>
                <a:latin typeface="Times New Roman" panose="02020603050405020304" pitchFamily="18" charset="0"/>
                <a:cs typeface="Times New Roman" panose="02020603050405020304" pitchFamily="18" charset="0"/>
              </a:rPr>
              <a:t>Hình</a:t>
            </a:r>
            <a:r>
              <a:rPr lang="en-US" altLang="en-US" sz="2400" dirty="0">
                <a:solidFill>
                  <a:schemeClr val="bg2">
                    <a:lumMod val="90000"/>
                  </a:schemeClr>
                </a:solidFill>
                <a:latin typeface="Times New Roman" panose="02020603050405020304" pitchFamily="18" charset="0"/>
                <a:cs typeface="Times New Roman" panose="02020603050405020304" pitchFamily="18" charset="0"/>
              </a:rPr>
              <a:t> </a:t>
            </a:r>
            <a:r>
              <a:rPr lang="en-US" altLang="en-US" sz="2400" dirty="0" err="1">
                <a:solidFill>
                  <a:schemeClr val="bg2">
                    <a:lumMod val="90000"/>
                  </a:schemeClr>
                </a:solidFill>
                <a:latin typeface="Times New Roman" panose="02020603050405020304" pitchFamily="18" charset="0"/>
                <a:cs typeface="Times New Roman" panose="02020603050405020304" pitchFamily="18" charset="0"/>
              </a:rPr>
              <a:t>ảnh</a:t>
            </a:r>
            <a:r>
              <a:rPr lang="en-US" altLang="en-US" sz="2400" dirty="0">
                <a:solidFill>
                  <a:schemeClr val="bg2">
                    <a:lumMod val="90000"/>
                  </a:schemeClr>
                </a:solidFill>
                <a:latin typeface="Times New Roman" panose="02020603050405020304" pitchFamily="18" charset="0"/>
                <a:cs typeface="Times New Roman" panose="02020603050405020304" pitchFamily="18" charset="0"/>
              </a:rPr>
              <a:t> </a:t>
            </a:r>
            <a:r>
              <a:rPr lang="en-US" altLang="en-US" sz="2400" dirty="0" err="1">
                <a:solidFill>
                  <a:schemeClr val="bg2">
                    <a:lumMod val="90000"/>
                  </a:schemeClr>
                </a:solidFill>
                <a:latin typeface="Times New Roman" panose="02020603050405020304" pitchFamily="18" charset="0"/>
                <a:cs typeface="Times New Roman" panose="02020603050405020304" pitchFamily="18" charset="0"/>
              </a:rPr>
              <a:t>của</a:t>
            </a:r>
            <a:r>
              <a:rPr lang="en-US" altLang="en-US" sz="2400" dirty="0">
                <a:solidFill>
                  <a:schemeClr val="bg2">
                    <a:lumMod val="90000"/>
                  </a:schemeClr>
                </a:solidFill>
                <a:latin typeface="Times New Roman" panose="02020603050405020304" pitchFamily="18" charset="0"/>
                <a:cs typeface="Times New Roman" panose="02020603050405020304" pitchFamily="18" charset="0"/>
              </a:rPr>
              <a:t> </a:t>
            </a:r>
            <a:r>
              <a:rPr lang="en-US" altLang="en-US" sz="2400" dirty="0" err="1" smtClean="0">
                <a:solidFill>
                  <a:schemeClr val="bg2">
                    <a:lumMod val="90000"/>
                  </a:schemeClr>
                </a:solidFill>
                <a:latin typeface="Times New Roman" panose="02020603050405020304" pitchFamily="18" charset="0"/>
                <a:cs typeface="Times New Roman" panose="02020603050405020304" pitchFamily="18" charset="0"/>
              </a:rPr>
              <a:t>mẹ</a:t>
            </a:r>
            <a:endParaRPr lang="en-US" altLang="en-US" sz="2400" dirty="0" smtClean="0">
              <a:solidFill>
                <a:schemeClr val="bg2">
                  <a:lumMod val="90000"/>
                </a:schemeClr>
              </a:solidFill>
              <a:latin typeface="Times New Roman" panose="02020603050405020304" pitchFamily="18" charset="0"/>
              <a:cs typeface="Times New Roman" panose="02020603050405020304" pitchFamily="18" charset="0"/>
            </a:endParaRPr>
          </a:p>
          <a:p>
            <a:pPr fontAlgn="base">
              <a:lnSpc>
                <a:spcPct val="100000"/>
              </a:lnSpc>
              <a:spcBef>
                <a:spcPct val="0"/>
              </a:spcBef>
              <a:spcAft>
                <a:spcPct val="0"/>
              </a:spcAft>
              <a:buNone/>
              <a:defRPr/>
            </a:pPr>
            <a:r>
              <a:rPr lang="en-US" altLang="en-US" sz="2400" dirty="0" smtClean="0">
                <a:solidFill>
                  <a:schemeClr val="bg2">
                    <a:lumMod val="90000"/>
                  </a:schemeClr>
                </a:solidFill>
                <a:latin typeface="Times New Roman" panose="02020603050405020304" pitchFamily="18" charset="0"/>
                <a:cs typeface="Times New Roman" panose="02020603050405020304" pitchFamily="18" charset="0"/>
              </a:rPr>
              <a:t>3.   </a:t>
            </a:r>
            <a:r>
              <a:rPr lang="en-US" altLang="en-US" sz="2400" dirty="0" err="1" smtClean="0">
                <a:solidFill>
                  <a:schemeClr val="bg2">
                    <a:lumMod val="90000"/>
                  </a:schemeClr>
                </a:solidFill>
                <a:latin typeface="Times New Roman" panose="02020603050405020304" pitchFamily="18" charset="0"/>
                <a:cs typeface="Times New Roman" panose="02020603050405020304" pitchFamily="18" charset="0"/>
              </a:rPr>
              <a:t>Khổ</a:t>
            </a:r>
            <a:r>
              <a:rPr lang="en-US" altLang="en-US" sz="2400" dirty="0" smtClean="0">
                <a:solidFill>
                  <a:schemeClr val="bg2">
                    <a:lumMod val="90000"/>
                  </a:schemeClr>
                </a:solidFill>
                <a:latin typeface="Times New Roman" panose="02020603050405020304" pitchFamily="18" charset="0"/>
                <a:cs typeface="Times New Roman" panose="02020603050405020304" pitchFamily="18" charset="0"/>
              </a:rPr>
              <a:t> </a:t>
            </a:r>
            <a:r>
              <a:rPr lang="en-US" altLang="en-US" sz="2400" dirty="0" err="1" smtClean="0">
                <a:solidFill>
                  <a:schemeClr val="bg2">
                    <a:lumMod val="90000"/>
                  </a:schemeClr>
                </a:solidFill>
                <a:latin typeface="Times New Roman" panose="02020603050405020304" pitchFamily="18" charset="0"/>
                <a:cs typeface="Times New Roman" panose="02020603050405020304" pitchFamily="18" charset="0"/>
              </a:rPr>
              <a:t>thơ</a:t>
            </a:r>
            <a:r>
              <a:rPr lang="en-US" altLang="en-US" sz="2400" dirty="0" smtClean="0">
                <a:solidFill>
                  <a:schemeClr val="bg2">
                    <a:lumMod val="90000"/>
                  </a:schemeClr>
                </a:solidFill>
                <a:latin typeface="Times New Roman" panose="02020603050405020304" pitchFamily="18" charset="0"/>
                <a:cs typeface="Times New Roman" panose="02020603050405020304" pitchFamily="18" charset="0"/>
              </a:rPr>
              <a:t> 4. </a:t>
            </a:r>
            <a:r>
              <a:rPr lang="en-US" altLang="en-US" sz="2400" dirty="0" err="1" smtClean="0">
                <a:solidFill>
                  <a:schemeClr val="bg2">
                    <a:lumMod val="90000"/>
                  </a:schemeClr>
                </a:solidFill>
                <a:latin typeface="Times New Roman" panose="02020603050405020304" pitchFamily="18" charset="0"/>
                <a:cs typeface="Times New Roman" panose="02020603050405020304" pitchFamily="18" charset="0"/>
              </a:rPr>
              <a:t>Cảm</a:t>
            </a:r>
            <a:r>
              <a:rPr lang="en-US" altLang="en-US" sz="2400" dirty="0" smtClean="0">
                <a:solidFill>
                  <a:schemeClr val="bg2">
                    <a:lumMod val="90000"/>
                  </a:schemeClr>
                </a:solidFill>
                <a:latin typeface="Times New Roman" panose="02020603050405020304" pitchFamily="18" charset="0"/>
                <a:cs typeface="Times New Roman" panose="02020603050405020304" pitchFamily="18" charset="0"/>
              </a:rPr>
              <a:t> </a:t>
            </a:r>
            <a:r>
              <a:rPr lang="en-US" altLang="en-US" sz="2400" dirty="0" err="1" smtClean="0">
                <a:solidFill>
                  <a:schemeClr val="bg2">
                    <a:lumMod val="90000"/>
                  </a:schemeClr>
                </a:solidFill>
                <a:latin typeface="Times New Roman" panose="02020603050405020304" pitchFamily="18" charset="0"/>
                <a:cs typeface="Times New Roman" panose="02020603050405020304" pitchFamily="18" charset="0"/>
              </a:rPr>
              <a:t>xúc</a:t>
            </a:r>
            <a:r>
              <a:rPr lang="en-US" altLang="en-US" sz="2400" dirty="0" smtClean="0">
                <a:solidFill>
                  <a:schemeClr val="bg2">
                    <a:lumMod val="90000"/>
                  </a:schemeClr>
                </a:solidFill>
                <a:latin typeface="Times New Roman" panose="02020603050405020304" pitchFamily="18" charset="0"/>
                <a:cs typeface="Times New Roman" panose="02020603050405020304" pitchFamily="18" charset="0"/>
              </a:rPr>
              <a:t> </a:t>
            </a:r>
            <a:r>
              <a:rPr lang="en-US" altLang="en-US" sz="2400" dirty="0" err="1" smtClean="0">
                <a:solidFill>
                  <a:schemeClr val="bg2">
                    <a:lumMod val="90000"/>
                  </a:schemeClr>
                </a:solidFill>
                <a:latin typeface="Times New Roman" panose="02020603050405020304" pitchFamily="18" charset="0"/>
                <a:cs typeface="Times New Roman" panose="02020603050405020304" pitchFamily="18" charset="0"/>
              </a:rPr>
              <a:t>của</a:t>
            </a:r>
            <a:r>
              <a:rPr lang="en-US" altLang="en-US" sz="2400" dirty="0" smtClean="0">
                <a:solidFill>
                  <a:schemeClr val="bg2">
                    <a:lumMod val="90000"/>
                  </a:schemeClr>
                </a:solidFill>
                <a:latin typeface="Times New Roman" panose="02020603050405020304" pitchFamily="18" charset="0"/>
                <a:cs typeface="Times New Roman" panose="02020603050405020304" pitchFamily="18" charset="0"/>
              </a:rPr>
              <a:t> con</a:t>
            </a:r>
          </a:p>
          <a:p>
            <a:pPr marL="342900" indent="-342900" fontAlgn="base">
              <a:lnSpc>
                <a:spcPct val="100000"/>
              </a:lnSpc>
              <a:spcBef>
                <a:spcPct val="0"/>
              </a:spcBef>
              <a:spcAft>
                <a:spcPct val="0"/>
              </a:spcAft>
              <a:buFontTx/>
              <a:buChar char="-"/>
              <a:defRPr/>
            </a:pPr>
            <a:r>
              <a:rPr lang="en-US" sz="2400" dirty="0" err="1" smtClean="0">
                <a:solidFill>
                  <a:schemeClr val="bg1"/>
                </a:solidFill>
                <a:latin typeface="Times New Roman" panose="02020603050405020304" pitchFamily="18" charset="0"/>
                <a:cs typeface="Times New Roman" panose="02020603050405020304" pitchFamily="18" charset="0"/>
              </a:rPr>
              <a:t>Từ</a:t>
            </a:r>
            <a:r>
              <a:rPr lang="en-US" sz="2400" dirty="0" smtClean="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láy</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dấu</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chấm</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lửng</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diễn</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tả</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sự</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xúc</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động</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trào</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dâng</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smtClean="0">
                <a:solidFill>
                  <a:schemeClr val="bg1"/>
                </a:solidFill>
                <a:latin typeface="Times New Roman" panose="02020603050405020304" pitchFamily="18" charset="0"/>
                <a:cs typeface="Times New Roman" panose="02020603050405020304" pitchFamily="18" charset="0"/>
              </a:rPr>
              <a:t>niềm</a:t>
            </a:r>
            <a:r>
              <a:rPr lang="en-US" sz="2400" dirty="0" smtClean="0">
                <a:solidFill>
                  <a:schemeClr val="bg1"/>
                </a:solidFill>
                <a:latin typeface="Times New Roman" panose="02020603050405020304" pitchFamily="18" charset="0"/>
                <a:cs typeface="Times New Roman" panose="02020603050405020304" pitchFamily="18" charset="0"/>
              </a:rPr>
              <a:t>  </a:t>
            </a:r>
            <a:r>
              <a:rPr lang="en-US" sz="2400" dirty="0" err="1" smtClean="0">
                <a:solidFill>
                  <a:schemeClr val="bg1"/>
                </a:solidFill>
                <a:latin typeface="Times New Roman" panose="02020603050405020304" pitchFamily="18" charset="0"/>
                <a:cs typeface="Times New Roman" panose="02020603050405020304" pitchFamily="18" charset="0"/>
              </a:rPr>
              <a:t>yêu</a:t>
            </a:r>
            <a:r>
              <a:rPr lang="en-US" sz="2400" dirty="0" smtClean="0">
                <a:solidFill>
                  <a:schemeClr val="bg1"/>
                </a:solidFill>
                <a:latin typeface="Times New Roman" panose="02020603050405020304" pitchFamily="18" charset="0"/>
                <a:cs typeface="Times New Roman" panose="02020603050405020304" pitchFamily="18" charset="0"/>
              </a:rPr>
              <a:t> </a:t>
            </a:r>
            <a:r>
              <a:rPr lang="en-US" sz="2400" dirty="0" err="1" smtClean="0">
                <a:solidFill>
                  <a:schemeClr val="bg1"/>
                </a:solidFill>
                <a:latin typeface="Times New Roman" panose="02020603050405020304" pitchFamily="18" charset="0"/>
                <a:cs typeface="Times New Roman" panose="02020603050405020304" pitchFamily="18" charset="0"/>
              </a:rPr>
              <a:t>thương</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biết</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ơn</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mẹ</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smtClean="0">
                <a:solidFill>
                  <a:schemeClr val="bg1"/>
                </a:solidFill>
                <a:latin typeface="Times New Roman" panose="02020603050405020304" pitchFamily="18" charset="0"/>
                <a:cs typeface="Times New Roman" panose="02020603050405020304" pitchFamily="18" charset="0"/>
              </a:rPr>
              <a:t>không</a:t>
            </a:r>
            <a:r>
              <a:rPr lang="en-US" sz="2400" dirty="0" smtClean="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nói</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smtClean="0">
                <a:solidFill>
                  <a:schemeClr val="bg1"/>
                </a:solidFill>
                <a:latin typeface="Times New Roman" panose="02020603050405020304" pitchFamily="18" charset="0"/>
                <a:cs typeface="Times New Roman" panose="02020603050405020304" pitchFamily="18" charset="0"/>
              </a:rPr>
              <a:t>hết</a:t>
            </a:r>
            <a:r>
              <a:rPr lang="en-US" sz="2400" dirty="0" smtClean="0">
                <a:solidFill>
                  <a:schemeClr val="bg1"/>
                </a:solidFill>
                <a:latin typeface="Times New Roman" panose="02020603050405020304" pitchFamily="18" charset="0"/>
                <a:cs typeface="Times New Roman" panose="02020603050405020304" pitchFamily="18" charset="0"/>
              </a:rPr>
              <a:t> </a:t>
            </a:r>
            <a:r>
              <a:rPr lang="en-US" sz="2400" dirty="0" err="1" smtClean="0">
                <a:solidFill>
                  <a:schemeClr val="bg1"/>
                </a:solidFill>
                <a:latin typeface="Times New Roman" panose="02020603050405020304" pitchFamily="18" charset="0"/>
                <a:cs typeface="Times New Roman" panose="02020603050405020304" pitchFamily="18" charset="0"/>
              </a:rPr>
              <a:t>thành</a:t>
            </a:r>
            <a:r>
              <a:rPr lang="en-US" sz="2400" dirty="0" smtClean="0">
                <a:solidFill>
                  <a:schemeClr val="bg1"/>
                </a:solidFill>
                <a:latin typeface="Times New Roman" panose="02020603050405020304" pitchFamily="18" charset="0"/>
                <a:cs typeface="Times New Roman" panose="02020603050405020304" pitchFamily="18" charset="0"/>
              </a:rPr>
              <a:t> </a:t>
            </a:r>
            <a:r>
              <a:rPr lang="en-US" sz="2400" dirty="0" err="1" smtClean="0">
                <a:solidFill>
                  <a:schemeClr val="bg1"/>
                </a:solidFill>
                <a:latin typeface="Times New Roman" panose="02020603050405020304" pitchFamily="18" charset="0"/>
                <a:cs typeface="Times New Roman" panose="02020603050405020304" pitchFamily="18" charset="0"/>
              </a:rPr>
              <a:t>lời</a:t>
            </a:r>
            <a:r>
              <a:rPr lang="en-US" sz="2400" dirty="0" smtClean="0">
                <a:solidFill>
                  <a:schemeClr val="bg1"/>
                </a:solidFill>
                <a:latin typeface="Times New Roman" panose="02020603050405020304" pitchFamily="18" charset="0"/>
                <a:cs typeface="Times New Roman" panose="02020603050405020304" pitchFamily="18" charset="0"/>
              </a:rPr>
              <a:t>.</a:t>
            </a:r>
            <a:endParaRPr lang="en-US" sz="2400" dirty="0" smtClean="0">
              <a:solidFill>
                <a:schemeClr val="bg2">
                  <a:lumMod val="90000"/>
                </a:schemeClr>
              </a:solidFill>
              <a:latin typeface="Times New Roman" panose="02020603050405020304" pitchFamily="18" charset="0"/>
              <a:cs typeface="Times New Roman" panose="02020603050405020304" pitchFamily="18" charset="0"/>
            </a:endParaRPr>
          </a:p>
          <a:p>
            <a:pPr fontAlgn="base">
              <a:lnSpc>
                <a:spcPct val="100000"/>
              </a:lnSpc>
              <a:spcBef>
                <a:spcPct val="0"/>
              </a:spcBef>
              <a:spcAft>
                <a:spcPct val="0"/>
              </a:spcAft>
              <a:buNone/>
              <a:defRPr/>
            </a:pPr>
            <a:r>
              <a:rPr lang="en-US" sz="2400" dirty="0" smtClean="0">
                <a:solidFill>
                  <a:schemeClr val="bg2">
                    <a:lumMod val="90000"/>
                  </a:schemeClr>
                </a:solidFill>
                <a:latin typeface="Times New Roman" panose="02020603050405020304" pitchFamily="18" charset="0"/>
                <a:cs typeface="Times New Roman" panose="02020603050405020304" pitchFamily="18" charset="0"/>
              </a:rPr>
              <a:t>III. </a:t>
            </a:r>
            <a:r>
              <a:rPr lang="en-US" sz="2400" dirty="0" err="1" smtClean="0">
                <a:solidFill>
                  <a:schemeClr val="bg2">
                    <a:lumMod val="90000"/>
                  </a:schemeClr>
                </a:solidFill>
                <a:latin typeface="Times New Roman" panose="02020603050405020304" pitchFamily="18" charset="0"/>
                <a:cs typeface="Times New Roman" panose="02020603050405020304" pitchFamily="18" charset="0"/>
              </a:rPr>
              <a:t>Tổng</a:t>
            </a:r>
            <a:r>
              <a:rPr lang="en-US" sz="2400" dirty="0" smtClean="0">
                <a:solidFill>
                  <a:schemeClr val="bg2">
                    <a:lumMod val="90000"/>
                  </a:schemeClr>
                </a:solidFill>
                <a:latin typeface="Times New Roman" panose="02020603050405020304" pitchFamily="18" charset="0"/>
                <a:cs typeface="Times New Roman" panose="02020603050405020304" pitchFamily="18" charset="0"/>
              </a:rPr>
              <a:t> </a:t>
            </a:r>
            <a:r>
              <a:rPr lang="en-US" sz="2400" dirty="0" err="1" smtClean="0">
                <a:solidFill>
                  <a:schemeClr val="bg2">
                    <a:lumMod val="90000"/>
                  </a:schemeClr>
                </a:solidFill>
                <a:latin typeface="Times New Roman" panose="02020603050405020304" pitchFamily="18" charset="0"/>
                <a:cs typeface="Times New Roman" panose="02020603050405020304" pitchFamily="18" charset="0"/>
              </a:rPr>
              <a:t>kết</a:t>
            </a:r>
            <a:endParaRPr lang="en-US" sz="2400" dirty="0" smtClean="0">
              <a:solidFill>
                <a:schemeClr val="bg2">
                  <a:lumMod val="90000"/>
                </a:schemeClr>
              </a:solidFill>
              <a:latin typeface="Times New Roman" panose="02020603050405020304" pitchFamily="18" charset="0"/>
              <a:cs typeface="Times New Roman" panose="02020603050405020304" pitchFamily="18" charset="0"/>
            </a:endParaRPr>
          </a:p>
          <a:p>
            <a:pPr fontAlgn="base">
              <a:lnSpc>
                <a:spcPct val="100000"/>
              </a:lnSpc>
              <a:spcBef>
                <a:spcPct val="0"/>
              </a:spcBef>
              <a:spcAft>
                <a:spcPct val="0"/>
              </a:spcAft>
              <a:buNone/>
              <a:defRPr/>
            </a:pPr>
            <a:r>
              <a:rPr lang="en-US" sz="2400" dirty="0" smtClean="0">
                <a:solidFill>
                  <a:schemeClr val="bg2">
                    <a:lumMod val="90000"/>
                  </a:schemeClr>
                </a:solidFill>
                <a:latin typeface="Times New Roman" panose="02020603050405020304" pitchFamily="18" charset="0"/>
                <a:cs typeface="Times New Roman" panose="02020603050405020304" pitchFamily="18" charset="0"/>
              </a:rPr>
              <a:t>1. </a:t>
            </a:r>
            <a:r>
              <a:rPr lang="en-US" sz="2400" dirty="0" err="1" smtClean="0">
                <a:solidFill>
                  <a:schemeClr val="bg2">
                    <a:lumMod val="90000"/>
                  </a:schemeClr>
                </a:solidFill>
                <a:latin typeface="Times New Roman" panose="02020603050405020304" pitchFamily="18" charset="0"/>
                <a:cs typeface="Times New Roman" panose="02020603050405020304" pitchFamily="18" charset="0"/>
              </a:rPr>
              <a:t>Nghệ</a:t>
            </a:r>
            <a:r>
              <a:rPr lang="en-US" sz="2400" dirty="0" smtClean="0">
                <a:solidFill>
                  <a:schemeClr val="bg2">
                    <a:lumMod val="90000"/>
                  </a:schemeClr>
                </a:solidFill>
                <a:latin typeface="Times New Roman" panose="02020603050405020304" pitchFamily="18" charset="0"/>
                <a:cs typeface="Times New Roman" panose="02020603050405020304" pitchFamily="18" charset="0"/>
              </a:rPr>
              <a:t> </a:t>
            </a:r>
            <a:r>
              <a:rPr lang="en-US" sz="2400" dirty="0" err="1" smtClean="0">
                <a:solidFill>
                  <a:schemeClr val="bg2">
                    <a:lumMod val="90000"/>
                  </a:schemeClr>
                </a:solidFill>
                <a:latin typeface="Times New Roman" panose="02020603050405020304" pitchFamily="18" charset="0"/>
                <a:cs typeface="Times New Roman" panose="02020603050405020304" pitchFamily="18" charset="0"/>
              </a:rPr>
              <a:t>thuật</a:t>
            </a:r>
            <a:endParaRPr lang="en-US" sz="2400" dirty="0" smtClean="0">
              <a:solidFill>
                <a:schemeClr val="bg2">
                  <a:lumMod val="90000"/>
                </a:schemeClr>
              </a:solidFill>
              <a:latin typeface="Times New Roman" panose="02020603050405020304" pitchFamily="18" charset="0"/>
              <a:cs typeface="Times New Roman" panose="02020603050405020304" pitchFamily="18" charset="0"/>
            </a:endParaRPr>
          </a:p>
          <a:p>
            <a:pPr fontAlgn="base">
              <a:lnSpc>
                <a:spcPct val="100000"/>
              </a:lnSpc>
              <a:spcBef>
                <a:spcPct val="0"/>
              </a:spcBef>
              <a:spcAft>
                <a:spcPct val="0"/>
              </a:spcAft>
              <a:buNone/>
              <a:defRPr/>
            </a:pPr>
            <a:r>
              <a:rPr lang="en-US" sz="2400" dirty="0" smtClean="0">
                <a:solidFill>
                  <a:schemeClr val="bg2">
                    <a:lumMod val="90000"/>
                  </a:schemeClr>
                </a:solidFill>
                <a:latin typeface="Times New Roman" panose="02020603050405020304" pitchFamily="18" charset="0"/>
                <a:cs typeface="Times New Roman" panose="02020603050405020304" pitchFamily="18" charset="0"/>
              </a:rPr>
              <a:t>2. </a:t>
            </a:r>
            <a:r>
              <a:rPr lang="en-US" sz="2400" dirty="0" err="1" smtClean="0">
                <a:solidFill>
                  <a:schemeClr val="bg2">
                    <a:lumMod val="90000"/>
                  </a:schemeClr>
                </a:solidFill>
                <a:latin typeface="Times New Roman" panose="02020603050405020304" pitchFamily="18" charset="0"/>
                <a:cs typeface="Times New Roman" panose="02020603050405020304" pitchFamily="18" charset="0"/>
              </a:rPr>
              <a:t>Nội</a:t>
            </a:r>
            <a:r>
              <a:rPr lang="en-US" sz="2400" dirty="0" smtClean="0">
                <a:solidFill>
                  <a:schemeClr val="bg2">
                    <a:lumMod val="90000"/>
                  </a:schemeClr>
                </a:solidFill>
                <a:latin typeface="Times New Roman" panose="02020603050405020304" pitchFamily="18" charset="0"/>
                <a:cs typeface="Times New Roman" panose="02020603050405020304" pitchFamily="18" charset="0"/>
              </a:rPr>
              <a:t> dung</a:t>
            </a:r>
          </a:p>
          <a:p>
            <a:pPr fontAlgn="base">
              <a:lnSpc>
                <a:spcPct val="100000"/>
              </a:lnSpc>
              <a:spcBef>
                <a:spcPct val="0"/>
              </a:spcBef>
              <a:spcAft>
                <a:spcPct val="0"/>
              </a:spcAft>
              <a:buNone/>
              <a:defRPr/>
            </a:pPr>
            <a:r>
              <a:rPr lang="en-US" sz="2400" dirty="0" smtClean="0">
                <a:solidFill>
                  <a:schemeClr val="bg2">
                    <a:lumMod val="90000"/>
                  </a:schemeClr>
                </a:solidFill>
                <a:latin typeface="Times New Roman" panose="02020603050405020304" pitchFamily="18" charset="0"/>
                <a:cs typeface="Times New Roman" panose="02020603050405020304" pitchFamily="18" charset="0"/>
              </a:rPr>
              <a:t>3. </a:t>
            </a:r>
            <a:r>
              <a:rPr lang="en-US" sz="2400" dirty="0" err="1" smtClean="0">
                <a:solidFill>
                  <a:schemeClr val="bg2">
                    <a:lumMod val="90000"/>
                  </a:schemeClr>
                </a:solidFill>
                <a:latin typeface="Times New Roman" panose="02020603050405020304" pitchFamily="18" charset="0"/>
                <a:cs typeface="Times New Roman" panose="02020603050405020304" pitchFamily="18" charset="0"/>
              </a:rPr>
              <a:t>Đọc</a:t>
            </a:r>
            <a:r>
              <a:rPr lang="en-US" sz="2400" dirty="0" smtClean="0">
                <a:solidFill>
                  <a:schemeClr val="bg2">
                    <a:lumMod val="90000"/>
                  </a:schemeClr>
                </a:solidFill>
                <a:latin typeface="Times New Roman" panose="02020603050405020304" pitchFamily="18" charset="0"/>
                <a:cs typeface="Times New Roman" panose="02020603050405020304" pitchFamily="18" charset="0"/>
              </a:rPr>
              <a:t> </a:t>
            </a:r>
            <a:r>
              <a:rPr lang="en-US" sz="2400" dirty="0" err="1" smtClean="0">
                <a:solidFill>
                  <a:schemeClr val="bg2">
                    <a:lumMod val="90000"/>
                  </a:schemeClr>
                </a:solidFill>
                <a:latin typeface="Times New Roman" panose="02020603050405020304" pitchFamily="18" charset="0"/>
                <a:cs typeface="Times New Roman" panose="02020603050405020304" pitchFamily="18" charset="0"/>
              </a:rPr>
              <a:t>văn</a:t>
            </a:r>
            <a:r>
              <a:rPr lang="en-US" sz="2400" dirty="0" smtClean="0">
                <a:solidFill>
                  <a:schemeClr val="bg2">
                    <a:lumMod val="90000"/>
                  </a:schemeClr>
                </a:solidFill>
                <a:latin typeface="Times New Roman" panose="02020603050405020304" pitchFamily="18" charset="0"/>
                <a:cs typeface="Times New Roman" panose="02020603050405020304" pitchFamily="18" charset="0"/>
              </a:rPr>
              <a:t> </a:t>
            </a:r>
            <a:r>
              <a:rPr lang="en-US" sz="2400" dirty="0" err="1" smtClean="0">
                <a:solidFill>
                  <a:schemeClr val="bg2">
                    <a:lumMod val="90000"/>
                  </a:schemeClr>
                </a:solidFill>
                <a:latin typeface="Times New Roman" panose="02020603050405020304" pitchFamily="18" charset="0"/>
                <a:cs typeface="Times New Roman" panose="02020603050405020304" pitchFamily="18" charset="0"/>
              </a:rPr>
              <a:t>bản</a:t>
            </a:r>
            <a:endParaRPr lang="en-US" sz="2400" dirty="0" smtClean="0">
              <a:solidFill>
                <a:schemeClr val="bg1"/>
              </a:solidFill>
              <a:latin typeface="Times New Roman" panose="02020603050405020304" pitchFamily="18" charset="0"/>
              <a:cs typeface="Times New Roman" panose="02020603050405020304" pitchFamily="18" charset="0"/>
            </a:endParaRPr>
          </a:p>
        </p:txBody>
      </p:sp>
      <p:pic>
        <p:nvPicPr>
          <p:cNvPr id="52230"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47507" y="293687"/>
            <a:ext cx="1179909" cy="894919"/>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3465AF"/>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extLst>
      <p:ext uri="{BB962C8B-B14F-4D97-AF65-F5344CB8AC3E}">
        <p14:creationId xmlns:p14="http://schemas.microsoft.com/office/powerpoint/2010/main" xmlns="" val="3762729290"/>
      </p:ext>
    </p:extLst>
  </p:cSld>
  <p:clrMapOvr>
    <a:masterClrMapping/>
  </p:clrMapOvr>
  <mc:AlternateContent xmlns:mc="http://schemas.openxmlformats.org/markup-compatibility/2006">
    <mc:Choice xmlns:p14="http://schemas.microsoft.com/office/powerpoint/2010/main" xmlns="" Requires="p14">
      <p:transition spd="slow" p14:dur="1500" advClick="0" advTm="3000">
        <p:random/>
      </p:transition>
    </mc:Choice>
    <mc:Fallback>
      <p:transition spd="slow" advClick="0" advTm="3000">
        <p:random/>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13" name="Rounded Rectangle 12">
            <a:extLst>
              <a:ext uri="{FF2B5EF4-FFF2-40B4-BE49-F238E27FC236}">
                <a16:creationId xmlns="" xmlns:a16="http://schemas.microsoft.com/office/drawing/2014/main" id="{8B286EFA-641A-C541-BD9C-EF7F664E525A}"/>
              </a:ext>
            </a:extLst>
          </p:cNvPr>
          <p:cNvSpPr/>
          <p:nvPr/>
        </p:nvSpPr>
        <p:spPr>
          <a:xfrm>
            <a:off x="5602963" y="877764"/>
            <a:ext cx="2573541" cy="780318"/>
          </a:xfrm>
          <a:prstGeom prst="roundRect">
            <a:avLst/>
          </a:prstGeom>
          <a:solidFill>
            <a:schemeClr val="bg1"/>
          </a:solidFill>
          <a:ln w="38100">
            <a:solidFill>
              <a:srgbClr val="F083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2800" b="1" dirty="0">
                <a:solidFill>
                  <a:srgbClr val="FF0000"/>
                </a:solidFill>
                <a:latin typeface="Times New Roman" panose="02020603050405020304" pitchFamily="18" charset="0"/>
                <a:cs typeface="Times New Roman" panose="02020603050405020304" pitchFamily="18" charset="0"/>
              </a:rPr>
              <a:t>NỘI DUNG</a:t>
            </a:r>
          </a:p>
        </p:txBody>
      </p:sp>
      <p:sp>
        <p:nvSpPr>
          <p:cNvPr id="2" name="Rounded Rectangle 1">
            <a:extLst>
              <a:ext uri="{FF2B5EF4-FFF2-40B4-BE49-F238E27FC236}">
                <a16:creationId xmlns="" xmlns:a16="http://schemas.microsoft.com/office/drawing/2014/main" id="{AEF313FF-50CD-244B-929D-AAA37AAB0F53}"/>
              </a:ext>
            </a:extLst>
          </p:cNvPr>
          <p:cNvSpPr/>
          <p:nvPr/>
        </p:nvSpPr>
        <p:spPr>
          <a:xfrm>
            <a:off x="1530274" y="876763"/>
            <a:ext cx="2418347" cy="780318"/>
          </a:xfrm>
          <a:prstGeom prst="roundRect">
            <a:avLst/>
          </a:prstGeom>
          <a:solidFill>
            <a:schemeClr val="bg1"/>
          </a:solidFill>
          <a:ln w="38100">
            <a:solidFill>
              <a:srgbClr val="F083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2800" b="1" dirty="0">
                <a:solidFill>
                  <a:srgbClr val="FF0000"/>
                </a:solidFill>
                <a:latin typeface="Times New Roman" panose="02020603050405020304" pitchFamily="18" charset="0"/>
                <a:cs typeface="Times New Roman" panose="02020603050405020304" pitchFamily="18" charset="0"/>
              </a:rPr>
              <a:t>NGHỆ THUẬT</a:t>
            </a:r>
          </a:p>
        </p:txBody>
      </p:sp>
      <p:pic>
        <p:nvPicPr>
          <p:cNvPr id="90" name="图片 89">
            <a:extLst>
              <a:ext uri="{FF2B5EF4-FFF2-40B4-BE49-F238E27FC236}">
                <a16:creationId xmlns="" xmlns:a16="http://schemas.microsoft.com/office/drawing/2014/main" id="{6C1E5D09-1F1A-4BA4-8C56-180DEB9E1CC7}"/>
              </a:ext>
            </a:extLst>
          </p:cNvPr>
          <p:cNvPicPr>
            <a:picLocks noChangeAspect="1"/>
          </p:cNvPicPr>
          <p:nvPr/>
        </p:nvPicPr>
        <p:blipFill>
          <a:blip r:embed="rId3"/>
          <a:stretch>
            <a:fillRect/>
          </a:stretch>
        </p:blipFill>
        <p:spPr>
          <a:xfrm>
            <a:off x="7918594" y="269225"/>
            <a:ext cx="882473" cy="1566808"/>
          </a:xfrm>
          <a:prstGeom prst="rect">
            <a:avLst/>
          </a:prstGeom>
        </p:spPr>
      </p:pic>
      <p:sp>
        <p:nvSpPr>
          <p:cNvPr id="3" name="TextBox 2">
            <a:extLst>
              <a:ext uri="{FF2B5EF4-FFF2-40B4-BE49-F238E27FC236}">
                <a16:creationId xmlns="" xmlns:a16="http://schemas.microsoft.com/office/drawing/2014/main" id="{1CC072E0-F77D-0A4E-9844-E6416BED02F1}"/>
              </a:ext>
            </a:extLst>
          </p:cNvPr>
          <p:cNvSpPr txBox="1"/>
          <p:nvPr/>
        </p:nvSpPr>
        <p:spPr>
          <a:xfrm>
            <a:off x="990601" y="1912229"/>
            <a:ext cx="3052556" cy="181588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marL="285750" indent="-285750" algn="just">
              <a:buFont typeface="Wingdings" pitchFamily="2" charset="2"/>
              <a:buChar char="v"/>
            </a:pPr>
            <a:r>
              <a:rPr lang="fr-FR" sz="2800" dirty="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Thể</a:t>
            </a:r>
            <a:r>
              <a:rPr lang="fr-FR" sz="2800" dirty="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thơ</a:t>
            </a:r>
            <a:r>
              <a:rPr lang="fr-FR" sz="2800" dirty="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lục</a:t>
            </a:r>
            <a:r>
              <a:rPr lang="fr-FR" sz="2800" dirty="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bát</a:t>
            </a:r>
            <a:r>
              <a:rPr lang="fr-FR" sz="2800" dirty="0">
                <a:latin typeface="Times New Roman" panose="02020603050405020304" pitchFamily="18" charset="0"/>
                <a:cs typeface="Times New Roman" panose="02020603050405020304" pitchFamily="18" charset="0"/>
              </a:rPr>
              <a:t> </a:t>
            </a:r>
            <a:endParaRPr lang="x-none" sz="2800" dirty="0">
              <a:latin typeface="Times New Roman" panose="02020603050405020304" pitchFamily="18" charset="0"/>
              <a:cs typeface="Times New Roman" panose="02020603050405020304" pitchFamily="18" charset="0"/>
            </a:endParaRPr>
          </a:p>
          <a:p>
            <a:pPr marL="285750" indent="-285750" algn="just">
              <a:buFont typeface="Wingdings" pitchFamily="2" charset="2"/>
              <a:buChar char="v"/>
            </a:pPr>
            <a:r>
              <a:rPr lang="fr-FR"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láy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cảm</a:t>
            </a:r>
            <a:endParaRPr lang="x-none" sz="2800">
              <a:latin typeface="Times New Roman" panose="02020603050405020304" pitchFamily="18" charset="0"/>
              <a:cs typeface="Times New Roman" panose="02020603050405020304" pitchFamily="18" charset="0"/>
            </a:endParaRPr>
          </a:p>
          <a:p>
            <a:pPr marL="285750" indent="-285750" algn="just">
              <a:buFont typeface="Wingdings" pitchFamily="2" charset="2"/>
              <a:buChar char="v"/>
            </a:pPr>
            <a:r>
              <a:rPr lang="fr-FR" sz="2800" dirty="0" smtClean="0">
                <a:latin typeface="Times New Roman" panose="02020603050405020304" pitchFamily="18" charset="0"/>
                <a:cs typeface="Times New Roman" panose="02020603050405020304" pitchFamily="18" charset="0"/>
              </a:rPr>
              <a:t> </a:t>
            </a:r>
            <a:r>
              <a:rPr lang="fr-FR" sz="2800" dirty="0" err="1" smtClean="0">
                <a:latin typeface="Times New Roman" panose="02020603050405020304" pitchFamily="18" charset="0"/>
                <a:cs typeface="Times New Roman" panose="02020603050405020304" pitchFamily="18" charset="0"/>
              </a:rPr>
              <a:t>Sử</a:t>
            </a:r>
            <a:r>
              <a:rPr lang="fr-FR" sz="2800" dirty="0" smtClean="0">
                <a:latin typeface="Times New Roman" panose="02020603050405020304" pitchFamily="18" charset="0"/>
                <a:cs typeface="Times New Roman" panose="02020603050405020304" pitchFamily="18" charset="0"/>
              </a:rPr>
              <a:t> </a:t>
            </a:r>
            <a:r>
              <a:rPr lang="fr-FR" sz="2800" dirty="0" err="1" smtClean="0">
                <a:latin typeface="Times New Roman" panose="02020603050405020304" pitchFamily="18" charset="0"/>
                <a:cs typeface="Times New Roman" panose="02020603050405020304" pitchFamily="18" charset="0"/>
              </a:rPr>
              <a:t>dụng</a:t>
            </a:r>
            <a:r>
              <a:rPr lang="fr-FR" sz="2800" dirty="0" smtClean="0">
                <a:latin typeface="Times New Roman" panose="02020603050405020304" pitchFamily="18" charset="0"/>
                <a:cs typeface="Times New Roman" panose="02020603050405020304" pitchFamily="18" charset="0"/>
              </a:rPr>
              <a:t> BPTT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ẩn</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dụ</a:t>
            </a:r>
            <a:endParaRPr lang="en-US" sz="2800" dirty="0" smtClean="0">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 xmlns:a16="http://schemas.microsoft.com/office/drawing/2014/main" id="{EACDFE2E-33AE-5349-94A0-34DE75985BA7}"/>
              </a:ext>
            </a:extLst>
          </p:cNvPr>
          <p:cNvSpPr txBox="1"/>
          <p:nvPr/>
        </p:nvSpPr>
        <p:spPr>
          <a:xfrm>
            <a:off x="5243478" y="1725869"/>
            <a:ext cx="3299063" cy="2246769"/>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pPr marL="285750" indent="-285750" algn="just">
              <a:buFont typeface="Wingdings" pitchFamily="2" charset="2"/>
              <a:buChar char="v"/>
            </a:pPr>
            <a:r>
              <a:rPr lang="x-none" sz="2800" dirty="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Bài</a:t>
            </a:r>
            <a:r>
              <a:rPr lang="fr-FR" sz="2800" dirty="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thơ</a:t>
            </a:r>
            <a:r>
              <a:rPr lang="fr-FR" sz="2800" dirty="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bày</a:t>
            </a:r>
            <a:r>
              <a:rPr lang="fr-FR" sz="2800" dirty="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tỏ</a:t>
            </a:r>
            <a:r>
              <a:rPr lang="fr-FR" sz="2800" dirty="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tình</a:t>
            </a:r>
            <a:r>
              <a:rPr lang="fr-FR" sz="2800" dirty="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cảm</a:t>
            </a:r>
            <a:r>
              <a:rPr lang="fr-FR" sz="2800" dirty="0">
                <a:latin typeface="Times New Roman" panose="02020603050405020304" pitchFamily="18" charset="0"/>
                <a:cs typeface="Times New Roman" panose="02020603050405020304" pitchFamily="18" charset="0"/>
              </a:rPr>
              <a:t> </a:t>
            </a:r>
            <a:r>
              <a:rPr lang="fr-FR" sz="2800" dirty="0" err="1" smtClean="0">
                <a:latin typeface="Times New Roman" panose="02020603050405020304" pitchFamily="18" charset="0"/>
                <a:cs typeface="Times New Roman" panose="02020603050405020304" pitchFamily="18" charset="0"/>
              </a:rPr>
              <a:t>xúc</a:t>
            </a:r>
            <a:r>
              <a:rPr lang="fr-FR" sz="2800" dirty="0" smtClean="0">
                <a:latin typeface="Times New Roman" panose="02020603050405020304" pitchFamily="18" charset="0"/>
                <a:cs typeface="Times New Roman" panose="02020603050405020304" pitchFamily="18" charset="0"/>
              </a:rPr>
              <a:t> </a:t>
            </a:r>
            <a:r>
              <a:rPr lang="fr-FR" sz="2800" dirty="0" err="1" smtClean="0">
                <a:latin typeface="Times New Roman" panose="02020603050405020304" pitchFamily="18" charset="0"/>
                <a:cs typeface="Times New Roman" panose="02020603050405020304" pitchFamily="18" charset="0"/>
              </a:rPr>
              <a:t>động</a:t>
            </a:r>
            <a:r>
              <a:rPr lang="fr-FR" sz="2800" dirty="0" smtClean="0">
                <a:latin typeface="Times New Roman" panose="02020603050405020304" pitchFamily="18" charset="0"/>
                <a:cs typeface="Times New Roman" panose="02020603050405020304" pitchFamily="18" charset="0"/>
              </a:rPr>
              <a:t>, </a:t>
            </a:r>
            <a:r>
              <a:rPr lang="fr-FR" sz="2800" dirty="0" err="1" smtClean="0">
                <a:latin typeface="Times New Roman" panose="02020603050405020304" pitchFamily="18" charset="0"/>
                <a:cs typeface="Times New Roman" panose="02020603050405020304" pitchFamily="18" charset="0"/>
              </a:rPr>
              <a:t>biết</a:t>
            </a:r>
            <a:r>
              <a:rPr lang="fr-FR" sz="2800" dirty="0" smtClean="0">
                <a:latin typeface="Times New Roman" panose="02020603050405020304" pitchFamily="18" charset="0"/>
                <a:cs typeface="Times New Roman" panose="02020603050405020304" pitchFamily="18" charset="0"/>
              </a:rPr>
              <a:t> </a:t>
            </a:r>
            <a:r>
              <a:rPr lang="fr-FR" sz="2800" dirty="0" err="1" smtClean="0">
                <a:latin typeface="Times New Roman" panose="02020603050405020304" pitchFamily="18" charset="0"/>
                <a:cs typeface="Times New Roman" panose="02020603050405020304" pitchFamily="18" charset="0"/>
              </a:rPr>
              <a:t>ơn</a:t>
            </a:r>
            <a:r>
              <a:rPr lang="fr-FR" sz="2800" dirty="0" smtClean="0">
                <a:latin typeface="Times New Roman" panose="02020603050405020304" pitchFamily="18" charset="0"/>
                <a:cs typeface="Times New Roman" panose="02020603050405020304" pitchFamily="18" charset="0"/>
              </a:rPr>
              <a:t> </a:t>
            </a:r>
            <a:r>
              <a:rPr lang="fr-FR" sz="2800" dirty="0" err="1" smtClean="0">
                <a:latin typeface="Times New Roman" panose="02020603050405020304" pitchFamily="18" charset="0"/>
                <a:cs typeface="Times New Roman" panose="02020603050405020304" pitchFamily="18" charset="0"/>
              </a:rPr>
              <a:t>của</a:t>
            </a:r>
            <a:r>
              <a:rPr lang="fr-FR" sz="2800" dirty="0" smtClean="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người</a:t>
            </a:r>
            <a:r>
              <a:rPr lang="fr-FR" sz="2800" dirty="0">
                <a:latin typeface="Times New Roman" panose="02020603050405020304" pitchFamily="18" charset="0"/>
                <a:cs typeface="Times New Roman" panose="02020603050405020304" pitchFamily="18" charset="0"/>
              </a:rPr>
              <a:t> con </a:t>
            </a:r>
            <a:r>
              <a:rPr lang="fr-FR" sz="2800" dirty="0" err="1">
                <a:latin typeface="Times New Roman" panose="02020603050405020304" pitchFamily="18" charset="0"/>
                <a:cs typeface="Times New Roman" panose="02020603050405020304" pitchFamily="18" charset="0"/>
              </a:rPr>
              <a:t>xa</a:t>
            </a:r>
            <a:r>
              <a:rPr lang="fr-FR" sz="2800" dirty="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nhà</a:t>
            </a:r>
            <a:r>
              <a:rPr lang="fr-FR" sz="2800" dirty="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trong</a:t>
            </a:r>
            <a:r>
              <a:rPr lang="fr-FR" sz="2800" dirty="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một</a:t>
            </a:r>
            <a:r>
              <a:rPr lang="fr-FR" sz="2800" dirty="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lần</a:t>
            </a:r>
            <a:r>
              <a:rPr lang="fr-FR" sz="2800" dirty="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về</a:t>
            </a:r>
            <a:r>
              <a:rPr lang="fr-FR" sz="2800" dirty="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thăm</a:t>
            </a:r>
            <a:r>
              <a:rPr lang="fr-FR" sz="2800" dirty="0">
                <a:latin typeface="Times New Roman" panose="02020603050405020304" pitchFamily="18" charset="0"/>
                <a:cs typeface="Times New Roman" panose="02020603050405020304" pitchFamily="18" charset="0"/>
              </a:rPr>
              <a:t> </a:t>
            </a:r>
            <a:r>
              <a:rPr lang="fr-FR" sz="2800" dirty="0" err="1" smtClean="0">
                <a:latin typeface="Times New Roman" panose="02020603050405020304" pitchFamily="18" charset="0"/>
                <a:cs typeface="Times New Roman" panose="02020603050405020304" pitchFamily="18" charset="0"/>
              </a:rPr>
              <a:t>mẹ</a:t>
            </a:r>
            <a:r>
              <a:rPr lang="fr-FR" sz="2800" dirty="0" smtClean="0">
                <a:latin typeface="Times New Roman" panose="02020603050405020304" pitchFamily="18" charset="0"/>
                <a:cs typeface="Times New Roman" panose="02020603050405020304" pitchFamily="18" charset="0"/>
              </a:rPr>
              <a:t>.</a:t>
            </a:r>
            <a:endParaRPr lang="x-none" sz="2800" dirty="0">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 xmlns:a16="http://schemas.microsoft.com/office/drawing/2014/main" id="{F34B3D11-8996-FF42-9EFD-D57E927D3506}"/>
              </a:ext>
            </a:extLst>
          </p:cNvPr>
          <p:cNvSpPr txBox="1"/>
          <p:nvPr/>
        </p:nvSpPr>
        <p:spPr>
          <a:xfrm>
            <a:off x="3552757" y="4091074"/>
            <a:ext cx="4248478" cy="2246769"/>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marL="285750" indent="-285750" algn="just">
              <a:buFont typeface="Wingdings" pitchFamily="2" charset="2"/>
              <a:buChar char="v"/>
            </a:pPr>
            <a:r>
              <a:rPr lang="fr-FR" sz="2800" dirty="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Tình</a:t>
            </a:r>
            <a:r>
              <a:rPr lang="fr-FR" sz="2800" dirty="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yêu</a:t>
            </a:r>
            <a:r>
              <a:rPr lang="fr-FR" sz="2800" dirty="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thương</a:t>
            </a:r>
            <a:r>
              <a:rPr lang="fr-FR" sz="2800" dirty="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bao</a:t>
            </a:r>
            <a:r>
              <a:rPr lang="fr-FR" sz="2800" dirty="0">
                <a:latin typeface="Times New Roman" panose="02020603050405020304" pitchFamily="18" charset="0"/>
                <a:cs typeface="Times New Roman" panose="02020603050405020304" pitchFamily="18" charset="0"/>
              </a:rPr>
              <a:t> la </a:t>
            </a:r>
            <a:r>
              <a:rPr lang="fr-FR" sz="2800" dirty="0" err="1">
                <a:latin typeface="Times New Roman" panose="02020603050405020304" pitchFamily="18" charset="0"/>
                <a:cs typeface="Times New Roman" panose="02020603050405020304" pitchFamily="18" charset="0"/>
              </a:rPr>
              <a:t>của</a:t>
            </a:r>
            <a:r>
              <a:rPr lang="fr-FR" sz="2800" dirty="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cha</a:t>
            </a:r>
            <a:r>
              <a:rPr lang="fr-FR" sz="2800" dirty="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mẹ</a:t>
            </a:r>
            <a:r>
              <a:rPr lang="fr-FR" sz="2800" dirty="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dành</a:t>
            </a:r>
            <a:r>
              <a:rPr lang="fr-FR" sz="2800" dirty="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cho</a:t>
            </a:r>
            <a:r>
              <a:rPr lang="fr-FR" sz="2800" dirty="0">
                <a:latin typeface="Times New Roman" panose="02020603050405020304" pitchFamily="18" charset="0"/>
                <a:cs typeface="Times New Roman" panose="02020603050405020304" pitchFamily="18" charset="0"/>
              </a:rPr>
              <a:t> ta </a:t>
            </a:r>
            <a:r>
              <a:rPr lang="fr-FR" sz="2800" dirty="0" err="1" smtClean="0">
                <a:latin typeface="Times New Roman" panose="02020603050405020304" pitchFamily="18" charset="0"/>
                <a:cs typeface="Times New Roman" panose="02020603050405020304" pitchFamily="18" charset="0"/>
              </a:rPr>
              <a:t>thường</a:t>
            </a:r>
            <a:r>
              <a:rPr lang="fr-FR" sz="2800" dirty="0" smtClean="0">
                <a:latin typeface="Times New Roman" panose="02020603050405020304" pitchFamily="18" charset="0"/>
                <a:cs typeface="Times New Roman" panose="02020603050405020304" pitchFamily="18" charset="0"/>
              </a:rPr>
              <a:t> </a:t>
            </a:r>
            <a:r>
              <a:rPr lang="fr-FR" sz="2800" dirty="0" err="1" smtClean="0">
                <a:latin typeface="Times New Roman" panose="02020603050405020304" pitchFamily="18" charset="0"/>
                <a:cs typeface="Times New Roman" panose="02020603050405020304" pitchFamily="18" charset="0"/>
              </a:rPr>
              <a:t>thể</a:t>
            </a:r>
            <a:r>
              <a:rPr lang="fr-FR" sz="2800" dirty="0" smtClean="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hiện</a:t>
            </a:r>
            <a:r>
              <a:rPr lang="fr-FR" sz="2800" dirty="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từ</a:t>
            </a:r>
            <a:r>
              <a:rPr lang="fr-FR" sz="2800" dirty="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những</a:t>
            </a:r>
            <a:r>
              <a:rPr lang="fr-FR" sz="2800" dirty="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điều</a:t>
            </a:r>
            <a:r>
              <a:rPr lang="fr-FR" sz="2800" dirty="0">
                <a:latin typeface="Times New Roman" panose="02020603050405020304" pitchFamily="18" charset="0"/>
                <a:cs typeface="Times New Roman" panose="02020603050405020304" pitchFamily="18" charset="0"/>
              </a:rPr>
              <a:t> </a:t>
            </a:r>
            <a:r>
              <a:rPr lang="fr-FR" sz="2800" dirty="0" err="1" smtClean="0">
                <a:latin typeface="Times New Roman" panose="02020603050405020304" pitchFamily="18" charset="0"/>
                <a:cs typeface="Times New Roman" panose="02020603050405020304" pitchFamily="18" charset="0"/>
              </a:rPr>
              <a:t>thầm</a:t>
            </a:r>
            <a:r>
              <a:rPr lang="fr-FR" sz="2800" dirty="0" smtClean="0">
                <a:latin typeface="Times New Roman" panose="02020603050405020304" pitchFamily="18" charset="0"/>
                <a:cs typeface="Times New Roman" panose="02020603050405020304" pitchFamily="18" charset="0"/>
              </a:rPr>
              <a:t> </a:t>
            </a:r>
            <a:r>
              <a:rPr lang="fr-FR" sz="2800" dirty="0" err="1" smtClean="0">
                <a:latin typeface="Times New Roman" panose="02020603050405020304" pitchFamily="18" charset="0"/>
                <a:cs typeface="Times New Roman" panose="02020603050405020304" pitchFamily="18" charset="0"/>
              </a:rPr>
              <a:t>kín</a:t>
            </a:r>
            <a:r>
              <a:rPr lang="fr-FR" sz="2800" dirty="0" smtClean="0">
                <a:latin typeface="Times New Roman" panose="02020603050405020304" pitchFamily="18" charset="0"/>
                <a:cs typeface="Times New Roman" panose="02020603050405020304" pitchFamily="18" charset="0"/>
              </a:rPr>
              <a:t>, </a:t>
            </a:r>
            <a:r>
              <a:rPr lang="fr-FR" sz="2800" dirty="0" err="1" smtClean="0">
                <a:latin typeface="Times New Roman" panose="02020603050405020304" pitchFamily="18" charset="0"/>
                <a:cs typeface="Times New Roman" panose="02020603050405020304" pitchFamily="18" charset="0"/>
              </a:rPr>
              <a:t>bình</a:t>
            </a:r>
            <a:r>
              <a:rPr lang="fr-FR" sz="2800" dirty="0" smtClean="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dị</a:t>
            </a:r>
            <a:r>
              <a:rPr lang="fr-FR" sz="2800" dirty="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giản</a:t>
            </a:r>
            <a:r>
              <a:rPr lang="fr-FR" sz="2800" dirty="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đơn</a:t>
            </a:r>
            <a:r>
              <a:rPr lang="fr-FR" sz="2800" dirty="0">
                <a:latin typeface="Times New Roman" panose="02020603050405020304" pitchFamily="18" charset="0"/>
                <a:cs typeface="Times New Roman" panose="02020603050405020304" pitchFamily="18" charset="0"/>
              </a:rPr>
              <a:t> </a:t>
            </a:r>
            <a:r>
              <a:rPr lang="fr-FR" sz="2800" dirty="0" err="1">
                <a:latin typeface="Times New Roman" panose="02020603050405020304" pitchFamily="18" charset="0"/>
                <a:cs typeface="Times New Roman" panose="02020603050405020304" pitchFamily="18" charset="0"/>
              </a:rPr>
              <a:t>nhất</a:t>
            </a:r>
            <a:r>
              <a:rPr lang="fr-FR" sz="2800" dirty="0">
                <a:latin typeface="Times New Roman" panose="02020603050405020304" pitchFamily="18" charset="0"/>
                <a:cs typeface="Times New Roman" panose="02020603050405020304" pitchFamily="18" charset="0"/>
              </a:rPr>
              <a:t>.</a:t>
            </a:r>
            <a:endParaRPr lang="x-none" sz="2800" dirty="0">
              <a:latin typeface="Times New Roman" panose="02020603050405020304" pitchFamily="18" charset="0"/>
              <a:cs typeface="Times New Roman" panose="02020603050405020304" pitchFamily="18" charset="0"/>
            </a:endParaRPr>
          </a:p>
        </p:txBody>
      </p:sp>
      <p:sp>
        <p:nvSpPr>
          <p:cNvPr id="17" name="Rounded Rectangle 16">
            <a:extLst>
              <a:ext uri="{FF2B5EF4-FFF2-40B4-BE49-F238E27FC236}">
                <a16:creationId xmlns="" xmlns:a16="http://schemas.microsoft.com/office/drawing/2014/main" id="{F66A0993-22DC-A14A-98BD-99E4ACD08367}"/>
              </a:ext>
            </a:extLst>
          </p:cNvPr>
          <p:cNvSpPr/>
          <p:nvPr/>
        </p:nvSpPr>
        <p:spPr>
          <a:xfrm>
            <a:off x="1982542" y="4635988"/>
            <a:ext cx="1675058" cy="1064435"/>
          </a:xfrm>
          <a:prstGeom prst="roundRect">
            <a:avLst/>
          </a:prstGeom>
          <a:solidFill>
            <a:schemeClr val="bg1"/>
          </a:solidFill>
          <a:ln w="38100">
            <a:solidFill>
              <a:srgbClr val="F083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2800" b="1" dirty="0">
                <a:solidFill>
                  <a:srgbClr val="FF0000"/>
                </a:solidFill>
                <a:latin typeface="Times New Roman" panose="02020603050405020304" pitchFamily="18" charset="0"/>
                <a:cs typeface="Times New Roman" panose="02020603050405020304" pitchFamily="18" charset="0"/>
              </a:rPr>
              <a:t>Ý NGHĨA</a:t>
            </a:r>
          </a:p>
        </p:txBody>
      </p:sp>
      <p:grpSp>
        <p:nvGrpSpPr>
          <p:cNvPr id="21" name="组合 37">
            <a:extLst>
              <a:ext uri="{FF2B5EF4-FFF2-40B4-BE49-F238E27FC236}">
                <a16:creationId xmlns="" xmlns:a16="http://schemas.microsoft.com/office/drawing/2014/main" id="{49826BF4-705D-C74E-BA09-1347FBE0DAF4}"/>
              </a:ext>
            </a:extLst>
          </p:cNvPr>
          <p:cNvGrpSpPr/>
          <p:nvPr/>
        </p:nvGrpSpPr>
        <p:grpSpPr>
          <a:xfrm>
            <a:off x="1176305" y="905407"/>
            <a:ext cx="618396" cy="780318"/>
            <a:chOff x="3651214" y="1851670"/>
            <a:chExt cx="588774" cy="588774"/>
          </a:xfrm>
        </p:grpSpPr>
        <p:sp>
          <p:nvSpPr>
            <p:cNvPr id="22" name="椭圆 39">
              <a:extLst>
                <a:ext uri="{FF2B5EF4-FFF2-40B4-BE49-F238E27FC236}">
                  <a16:creationId xmlns="" xmlns:a16="http://schemas.microsoft.com/office/drawing/2014/main" id="{C1245E99-BEE3-3A41-ADB7-030AE4F76276}"/>
                </a:ext>
              </a:extLst>
            </p:cNvPr>
            <p:cNvSpPr/>
            <p:nvPr/>
          </p:nvSpPr>
          <p:spPr>
            <a:xfrm>
              <a:off x="3651214" y="1851670"/>
              <a:ext cx="588774" cy="588774"/>
            </a:xfrm>
            <a:prstGeom prst="ellipse">
              <a:avLst/>
            </a:prstGeom>
            <a:solidFill>
              <a:schemeClr val="accent3"/>
            </a:solidFill>
            <a:ln w="12700" cap="flat" cmpd="sng" algn="ctr">
              <a:solidFill>
                <a:srgbClr val="FCD063"/>
              </a:solidFill>
              <a:prstDash val="solid"/>
            </a:ln>
            <a:effectLst/>
          </p:spPr>
          <p:txBody>
            <a:bodyPr rtlCol="0" anchor="ctr"/>
            <a:lstStyle/>
            <a:p>
              <a:pPr algn="ctr" fontAlgn="base">
                <a:spcBef>
                  <a:spcPct val="0"/>
                </a:spcBef>
                <a:spcAft>
                  <a:spcPct val="0"/>
                </a:spcAft>
                <a:defRPr/>
              </a:pPr>
              <a:endParaRPr lang="zh-CN" altLang="en-US" kern="0">
                <a:solidFill>
                  <a:prstClr val="white"/>
                </a:solidFill>
                <a:latin typeface="Calibri"/>
                <a:ea typeface="宋体"/>
              </a:endParaRPr>
            </a:p>
          </p:txBody>
        </p:sp>
        <p:sp>
          <p:nvSpPr>
            <p:cNvPr id="23" name="矩形 41">
              <a:extLst>
                <a:ext uri="{FF2B5EF4-FFF2-40B4-BE49-F238E27FC236}">
                  <a16:creationId xmlns="" xmlns:a16="http://schemas.microsoft.com/office/drawing/2014/main" id="{AB8A42B1-22E9-CF4C-B10B-821B43922961}"/>
                </a:ext>
              </a:extLst>
            </p:cNvPr>
            <p:cNvSpPr/>
            <p:nvPr/>
          </p:nvSpPr>
          <p:spPr>
            <a:xfrm>
              <a:off x="3682712" y="1923678"/>
              <a:ext cx="488695" cy="394786"/>
            </a:xfrm>
            <a:prstGeom prst="rect">
              <a:avLst/>
            </a:prstGeom>
          </p:spPr>
          <p:txBody>
            <a:bodyPr wrap="none">
              <a:spAutoFit/>
            </a:bodyPr>
            <a:lstStyle/>
            <a:p>
              <a:pPr algn="ctr">
                <a:defRPr/>
              </a:pPr>
              <a:r>
                <a:rPr lang="en-US" altLang="zh-CN" sz="2800" kern="0" dirty="0">
                  <a:solidFill>
                    <a:sysClr val="window" lastClr="FFFFFF"/>
                  </a:solidFill>
                  <a:latin typeface="Impact" pitchFamily="34" charset="0"/>
                  <a:ea typeface="微软雅黑" pitchFamily="34" charset="-122"/>
                </a:rPr>
                <a:t>01</a:t>
              </a:r>
              <a:endParaRPr lang="zh-CN" altLang="en-US" sz="2800" kern="0" dirty="0">
                <a:solidFill>
                  <a:sysClr val="window" lastClr="FFFFFF"/>
                </a:solidFill>
                <a:latin typeface="Impact" pitchFamily="34" charset="0"/>
                <a:ea typeface="微软雅黑" pitchFamily="34" charset="-122"/>
              </a:endParaRPr>
            </a:p>
          </p:txBody>
        </p:sp>
      </p:grpSp>
      <p:grpSp>
        <p:nvGrpSpPr>
          <p:cNvPr id="24" name="组合 43">
            <a:extLst>
              <a:ext uri="{FF2B5EF4-FFF2-40B4-BE49-F238E27FC236}">
                <a16:creationId xmlns="" xmlns:a16="http://schemas.microsoft.com/office/drawing/2014/main" id="{B1BB185B-49DC-1442-B92B-B7CCFAEDBB27}"/>
              </a:ext>
            </a:extLst>
          </p:cNvPr>
          <p:cNvGrpSpPr/>
          <p:nvPr/>
        </p:nvGrpSpPr>
        <p:grpSpPr>
          <a:xfrm>
            <a:off x="5146282" y="905407"/>
            <a:ext cx="657050" cy="780318"/>
            <a:chOff x="3651214" y="1851670"/>
            <a:chExt cx="625576" cy="588774"/>
          </a:xfrm>
        </p:grpSpPr>
        <p:sp>
          <p:nvSpPr>
            <p:cNvPr id="25" name="椭圆 45">
              <a:extLst>
                <a:ext uri="{FF2B5EF4-FFF2-40B4-BE49-F238E27FC236}">
                  <a16:creationId xmlns="" xmlns:a16="http://schemas.microsoft.com/office/drawing/2014/main" id="{52F163D2-81E8-1C44-9F01-DF36072E3BDA}"/>
                </a:ext>
              </a:extLst>
            </p:cNvPr>
            <p:cNvSpPr/>
            <p:nvPr/>
          </p:nvSpPr>
          <p:spPr>
            <a:xfrm>
              <a:off x="3651214" y="1851670"/>
              <a:ext cx="588774" cy="588774"/>
            </a:xfrm>
            <a:prstGeom prst="ellipse">
              <a:avLst/>
            </a:prstGeom>
            <a:solidFill>
              <a:schemeClr val="accent2"/>
            </a:solidFill>
            <a:ln w="12700" cap="flat" cmpd="sng" algn="ctr">
              <a:solidFill>
                <a:srgbClr val="FCD063"/>
              </a:solidFill>
              <a:prstDash val="solid"/>
            </a:ln>
            <a:effectLst/>
          </p:spPr>
          <p:txBody>
            <a:bodyPr rtlCol="0" anchor="ctr"/>
            <a:lstStyle/>
            <a:p>
              <a:pPr algn="ctr" fontAlgn="base">
                <a:spcBef>
                  <a:spcPct val="0"/>
                </a:spcBef>
                <a:spcAft>
                  <a:spcPct val="0"/>
                </a:spcAft>
                <a:defRPr/>
              </a:pPr>
              <a:endParaRPr lang="zh-CN" altLang="en-US" kern="0">
                <a:solidFill>
                  <a:prstClr val="white"/>
                </a:solidFill>
                <a:latin typeface="Calibri"/>
                <a:ea typeface="宋体"/>
              </a:endParaRPr>
            </a:p>
          </p:txBody>
        </p:sp>
        <p:sp>
          <p:nvSpPr>
            <p:cNvPr id="26" name="矩形 47">
              <a:extLst>
                <a:ext uri="{FF2B5EF4-FFF2-40B4-BE49-F238E27FC236}">
                  <a16:creationId xmlns="" xmlns:a16="http://schemas.microsoft.com/office/drawing/2014/main" id="{EFAD0A9F-C582-CC44-86A1-EDF053D544B7}"/>
                </a:ext>
              </a:extLst>
            </p:cNvPr>
            <p:cNvSpPr/>
            <p:nvPr/>
          </p:nvSpPr>
          <p:spPr>
            <a:xfrm>
              <a:off x="3746887" y="1923678"/>
              <a:ext cx="529903" cy="394786"/>
            </a:xfrm>
            <a:prstGeom prst="rect">
              <a:avLst/>
            </a:prstGeom>
          </p:spPr>
          <p:txBody>
            <a:bodyPr wrap="none">
              <a:spAutoFit/>
            </a:bodyPr>
            <a:lstStyle/>
            <a:p>
              <a:pPr>
                <a:defRPr/>
              </a:pPr>
              <a:r>
                <a:rPr lang="en-US" altLang="zh-CN" sz="2800" kern="0" dirty="0">
                  <a:solidFill>
                    <a:sysClr val="window" lastClr="FFFFFF"/>
                  </a:solidFill>
                  <a:latin typeface="Impact" pitchFamily="34" charset="0"/>
                  <a:ea typeface="微软雅黑" pitchFamily="34" charset="-122"/>
                </a:rPr>
                <a:t>02</a:t>
              </a:r>
              <a:endParaRPr lang="zh-CN" altLang="en-US" sz="2800" kern="0" dirty="0">
                <a:solidFill>
                  <a:sysClr val="window" lastClr="FFFFFF"/>
                </a:solidFill>
                <a:latin typeface="Impact" pitchFamily="34" charset="0"/>
                <a:ea typeface="微软雅黑" pitchFamily="34" charset="-122"/>
              </a:endParaRPr>
            </a:p>
          </p:txBody>
        </p:sp>
      </p:grpSp>
      <p:grpSp>
        <p:nvGrpSpPr>
          <p:cNvPr id="27" name="组合 49">
            <a:extLst>
              <a:ext uri="{FF2B5EF4-FFF2-40B4-BE49-F238E27FC236}">
                <a16:creationId xmlns="" xmlns:a16="http://schemas.microsoft.com/office/drawing/2014/main" id="{AD58CFDC-C29B-7945-B28E-80C02EA6EB84}"/>
              </a:ext>
            </a:extLst>
          </p:cNvPr>
          <p:cNvGrpSpPr/>
          <p:nvPr/>
        </p:nvGrpSpPr>
        <p:grpSpPr>
          <a:xfrm>
            <a:off x="1390170" y="4740368"/>
            <a:ext cx="664062" cy="780318"/>
            <a:chOff x="3651214" y="1851670"/>
            <a:chExt cx="632253" cy="588774"/>
          </a:xfrm>
        </p:grpSpPr>
        <p:sp>
          <p:nvSpPr>
            <p:cNvPr id="28" name="椭圆 51">
              <a:extLst>
                <a:ext uri="{FF2B5EF4-FFF2-40B4-BE49-F238E27FC236}">
                  <a16:creationId xmlns="" xmlns:a16="http://schemas.microsoft.com/office/drawing/2014/main" id="{015C3386-69C9-2F48-942F-2ADDB662E5D5}"/>
                </a:ext>
              </a:extLst>
            </p:cNvPr>
            <p:cNvSpPr/>
            <p:nvPr/>
          </p:nvSpPr>
          <p:spPr>
            <a:xfrm>
              <a:off x="3651214" y="1851670"/>
              <a:ext cx="588774" cy="588774"/>
            </a:xfrm>
            <a:prstGeom prst="ellipse">
              <a:avLst/>
            </a:prstGeom>
            <a:solidFill>
              <a:schemeClr val="accent1"/>
            </a:solidFill>
            <a:ln w="12700" cap="flat" cmpd="sng" algn="ctr">
              <a:solidFill>
                <a:srgbClr val="FCD063"/>
              </a:solidFill>
              <a:prstDash val="solid"/>
            </a:ln>
            <a:effectLst/>
          </p:spPr>
          <p:txBody>
            <a:bodyPr rtlCol="0" anchor="ctr"/>
            <a:lstStyle/>
            <a:p>
              <a:pPr algn="ctr" fontAlgn="base">
                <a:spcBef>
                  <a:spcPct val="0"/>
                </a:spcBef>
                <a:spcAft>
                  <a:spcPct val="0"/>
                </a:spcAft>
                <a:defRPr/>
              </a:pPr>
              <a:endParaRPr lang="zh-CN" altLang="en-US" kern="0">
                <a:solidFill>
                  <a:prstClr val="white"/>
                </a:solidFill>
                <a:latin typeface="Calibri"/>
                <a:ea typeface="宋体"/>
              </a:endParaRPr>
            </a:p>
          </p:txBody>
        </p:sp>
        <p:sp>
          <p:nvSpPr>
            <p:cNvPr id="29" name="矩形 53">
              <a:extLst>
                <a:ext uri="{FF2B5EF4-FFF2-40B4-BE49-F238E27FC236}">
                  <a16:creationId xmlns="" xmlns:a16="http://schemas.microsoft.com/office/drawing/2014/main" id="{00404C52-DB5A-6247-8FF9-03518A5F3829}"/>
                </a:ext>
              </a:extLst>
            </p:cNvPr>
            <p:cNvSpPr/>
            <p:nvPr/>
          </p:nvSpPr>
          <p:spPr>
            <a:xfrm>
              <a:off x="3742881" y="1974456"/>
              <a:ext cx="540586" cy="394786"/>
            </a:xfrm>
            <a:prstGeom prst="rect">
              <a:avLst/>
            </a:prstGeom>
          </p:spPr>
          <p:txBody>
            <a:bodyPr wrap="none">
              <a:spAutoFit/>
            </a:bodyPr>
            <a:lstStyle/>
            <a:p>
              <a:pPr>
                <a:defRPr/>
              </a:pPr>
              <a:r>
                <a:rPr lang="en-US" altLang="zh-CN" sz="2800" kern="0" dirty="0">
                  <a:solidFill>
                    <a:sysClr val="window" lastClr="FFFFFF"/>
                  </a:solidFill>
                  <a:latin typeface="Impact" pitchFamily="34" charset="0"/>
                  <a:ea typeface="微软雅黑" pitchFamily="34" charset="-122"/>
                </a:rPr>
                <a:t>03</a:t>
              </a:r>
              <a:endParaRPr lang="zh-CN" altLang="en-US" sz="2800" kern="0" dirty="0">
                <a:solidFill>
                  <a:sysClr val="window" lastClr="FFFFFF"/>
                </a:solidFill>
                <a:latin typeface="Impact" pitchFamily="34" charset="0"/>
                <a:ea typeface="微软雅黑" pitchFamily="34" charset="-122"/>
              </a:endParaRPr>
            </a:p>
          </p:txBody>
        </p:sp>
      </p:grpSp>
    </p:spTree>
    <p:extLst>
      <p:ext uri="{BB962C8B-B14F-4D97-AF65-F5344CB8AC3E}">
        <p14:creationId xmlns:p14="http://schemas.microsoft.com/office/powerpoint/2010/main" xmlns="" val="4277126416"/>
      </p:ext>
    </p:extLst>
  </p:cSld>
  <p:clrMapOvr>
    <a:masterClrMapping/>
  </p:clrMapOvr>
  <mc:AlternateContent xmlns:mc="http://schemas.openxmlformats.org/markup-compatibility/2006">
    <mc:Choice xmlns:p14="http://schemas.microsoft.com/office/powerpoint/2010/main" xmlns=""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dissolve">
                                      <p:cBhvr>
                                        <p:cTn id="10" dur="500"/>
                                        <p:tgtEl>
                                          <p:spTgt spid="3"/>
                                        </p:tgtEl>
                                      </p:cBhvr>
                                    </p:animEffect>
                                  </p:childTnLst>
                                </p:cTn>
                              </p:par>
                              <p:par>
                                <p:cTn id="11" presetID="9"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dissolve">
                                      <p:cBhvr>
                                        <p:cTn id="13" dur="500"/>
                                        <p:tgtEl>
                                          <p:spTgt spid="21"/>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checkerboard(across)">
                                      <p:cBhvr>
                                        <p:cTn id="18" dur="500"/>
                                        <p:tgtEl>
                                          <p:spTgt spid="13"/>
                                        </p:tgtEl>
                                      </p:cBhvr>
                                    </p:animEffect>
                                  </p:childTnLst>
                                </p:cTn>
                              </p:par>
                              <p:par>
                                <p:cTn id="19" presetID="5" presetClass="entr" presetSubtype="1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checkerboard(across)">
                                      <p:cBhvr>
                                        <p:cTn id="21" dur="500"/>
                                        <p:tgtEl>
                                          <p:spTgt spid="15"/>
                                        </p:tgtEl>
                                      </p:cBhvr>
                                    </p:animEffect>
                                  </p:childTnLst>
                                </p:cTn>
                              </p:par>
                              <p:par>
                                <p:cTn id="22" presetID="5" presetClass="entr" presetSubtype="10" fill="hold" nodeType="with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checkerboard(across)">
                                      <p:cBhvr>
                                        <p:cTn id="24" dur="500"/>
                                        <p:tgtEl>
                                          <p:spTgt spid="24"/>
                                        </p:tgtEl>
                                      </p:cBhvr>
                                    </p:animEffect>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checkerboard(across)">
                                      <p:cBhvr>
                                        <p:cTn id="29" dur="500"/>
                                        <p:tgtEl>
                                          <p:spTgt spid="16"/>
                                        </p:tgtEl>
                                      </p:cBhvr>
                                    </p:animEffect>
                                  </p:childTnLst>
                                </p:cTn>
                              </p:par>
                              <p:par>
                                <p:cTn id="30" presetID="5" presetClass="entr" presetSubtype="10" fill="hold" grpId="0"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checkerboard(across)">
                                      <p:cBhvr>
                                        <p:cTn id="32" dur="500"/>
                                        <p:tgtEl>
                                          <p:spTgt spid="17"/>
                                        </p:tgtEl>
                                      </p:cBhvr>
                                    </p:animEffect>
                                  </p:childTnLst>
                                </p:cTn>
                              </p:par>
                              <p:par>
                                <p:cTn id="33" presetID="5" presetClass="entr" presetSubtype="10" fill="hold" nodeType="with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checkerboard(across)">
                                      <p:cBhvr>
                                        <p:cTn id="3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animBg="1"/>
      <p:bldP spid="3" grpId="0" animBg="1"/>
      <p:bldP spid="15" grpId="0" animBg="1"/>
      <p:bldP spid="16" grpId="0" animBg="1"/>
      <p:bldP spid="1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213849" cy="69103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8" name="TextBox 7"/>
          <p:cNvSpPr txBox="1"/>
          <p:nvPr/>
        </p:nvSpPr>
        <p:spPr>
          <a:xfrm>
            <a:off x="133350" y="152400"/>
            <a:ext cx="5276850" cy="58477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en-US" sz="3200" b="1" dirty="0" smtClean="0"/>
              <a:t>IV. LUYỆN TẬP</a:t>
            </a:r>
          </a:p>
        </p:txBody>
      </p:sp>
      <p:sp>
        <p:nvSpPr>
          <p:cNvPr id="7" name="TextBox 6"/>
          <p:cNvSpPr txBox="1"/>
          <p:nvPr/>
        </p:nvSpPr>
        <p:spPr>
          <a:xfrm>
            <a:off x="2259724" y="2246606"/>
            <a:ext cx="6705600" cy="3416320"/>
          </a:xfrm>
          <a:prstGeom prst="rect">
            <a:avLst/>
          </a:prstGeom>
          <a:ln>
            <a:noFill/>
          </a:ln>
          <a:effectLst>
            <a:outerShdw blurRad="76200" dir="13500000" sy="23000" kx="1200000" algn="br" rotWithShape="0">
              <a:prstClr val="black">
                <a:alpha val="20000"/>
              </a:prstClr>
            </a:outerShdw>
          </a:effectLst>
          <a:scene3d>
            <a:camera prst="obliqueTopLeft"/>
            <a:lightRig rig="threePt" dir="t"/>
          </a:scene3d>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vi-VN" b="1" dirty="0"/>
              <a:t>Câu 6. </a:t>
            </a:r>
            <a:r>
              <a:rPr lang="vi-VN" dirty="0"/>
              <a:t>Hình dung và tái hiện lại cảnh người con về thăm ngôi nhà của mẹ trong bài thơ bằng cách vẽ tranh minh hoạ hoặc miêu tả bằng lời văn</a:t>
            </a:r>
            <a:r>
              <a:rPr lang="vi-VN" dirty="0" smtClean="0"/>
              <a:t>.</a:t>
            </a:r>
            <a:endParaRPr lang="en-US" dirty="0" smtClean="0"/>
          </a:p>
          <a:p>
            <a:endParaRPr lang="vi-VN" dirty="0"/>
          </a:p>
          <a:p>
            <a:r>
              <a:rPr lang="en-US" i="1" dirty="0" smtClean="0">
                <a:latin typeface="Times New Roman" pitchFamily="18" charset="0"/>
                <a:cs typeface="Times New Roman" pitchFamily="18" charset="0"/>
              </a:rPr>
              <a:t>“</a:t>
            </a:r>
            <a:r>
              <a:rPr lang="vi-VN" i="1" dirty="0" smtClean="0">
                <a:latin typeface="Times New Roman" pitchFamily="18" charset="0"/>
                <a:cs typeface="Times New Roman" pitchFamily="18" charset="0"/>
              </a:rPr>
              <a:t>Một </a:t>
            </a:r>
            <a:r>
              <a:rPr lang="vi-VN" i="1" dirty="0">
                <a:latin typeface="Times New Roman" pitchFamily="18" charset="0"/>
                <a:cs typeface="Times New Roman" pitchFamily="18" charset="0"/>
              </a:rPr>
              <a:t>chiều đông nọ, tôi về thăm mẹ. Đã gần trưa, nhưng tôi thấy bếp vẫn chưa lên khói, có lẽ mẹ không ở nhà. Nên tôi ngồi thơ thẩn ngoài hiên ngắm nhìn cảnh vật xung quanh. Bỗng nhiên trời đổ cơn mưa. Cạnh gian bếp, chum tương đã được mẹ đậy kín. Mưa rơi làm ướt chiếc nón treo trước cửa bếp của mẹ. Cả chiếc áo tơi vẫn còn đang ở trên người rơm. Đàn gà con chắc là mới nở đang ra vào quanh một cái nơm. Trong vườn, cây na cuối vụ vẫn còn một quả đã chín. Tôi nghẹn ngào cảm thấy thương mẹ thật </a:t>
            </a:r>
            <a:r>
              <a:rPr lang="vi-VN" i="1" dirty="0" smtClean="0">
                <a:latin typeface="Times New Roman" pitchFamily="18" charset="0"/>
                <a:cs typeface="Times New Roman" pitchFamily="18" charset="0"/>
              </a:rPr>
              <a:t>nhiều</a:t>
            </a:r>
            <a:r>
              <a:rPr lang="en-US" i="1" dirty="0" smtClean="0">
                <a:latin typeface="Times New Roman" pitchFamily="18" charset="0"/>
                <a:cs typeface="Times New Roman" pitchFamily="18" charset="0"/>
              </a:rPr>
              <a:t>”-</a:t>
            </a:r>
            <a:r>
              <a:rPr lang="en-US" i="1" dirty="0" err="1" smtClean="0">
                <a:latin typeface="Times New Roman" pitchFamily="18" charset="0"/>
                <a:cs typeface="Times New Roman" pitchFamily="18" charset="0"/>
              </a:rPr>
              <a:t>Tham</a:t>
            </a:r>
            <a:r>
              <a:rPr lang="en-US" i="1" dirty="0" smtClean="0">
                <a:latin typeface="Times New Roman" pitchFamily="18" charset="0"/>
                <a:cs typeface="Times New Roman" pitchFamily="18" charset="0"/>
              </a:rPr>
              <a:t> </a:t>
            </a:r>
            <a:r>
              <a:rPr lang="en-US" i="1" dirty="0" err="1" smtClean="0">
                <a:latin typeface="Times New Roman" pitchFamily="18" charset="0"/>
                <a:cs typeface="Times New Roman" pitchFamily="18" charset="0"/>
              </a:rPr>
              <a:t>khảo</a:t>
            </a:r>
            <a:r>
              <a:rPr lang="en-US" i="1" dirty="0" smtClean="0">
                <a:latin typeface="Times New Roman" pitchFamily="18" charset="0"/>
                <a:cs typeface="Times New Roman" pitchFamily="18" charset="0"/>
              </a:rPr>
              <a:t>-</a:t>
            </a:r>
            <a:endParaRPr lang="vi-VN" i="1" dirty="0">
              <a:latin typeface="Times New Roman" pitchFamily="18" charset="0"/>
              <a:cs typeface="Times New Roman" pitchFamily="18" charset="0"/>
            </a:endParaRPr>
          </a:p>
        </p:txBody>
      </p:sp>
      <p:sp>
        <p:nvSpPr>
          <p:cNvPr id="5" name="Rectangle 4"/>
          <p:cNvSpPr/>
          <p:nvPr/>
        </p:nvSpPr>
        <p:spPr>
          <a:xfrm>
            <a:off x="2400300" y="1700526"/>
            <a:ext cx="6019800" cy="3962400"/>
          </a:xfrm>
          <a:prstGeom prst="rect">
            <a:avLst/>
          </a:prstGeom>
          <a:solidFill>
            <a:schemeClr val="accent6">
              <a:lumMod val="20000"/>
              <a:lumOff val="80000"/>
            </a:schemeClr>
          </a:solidFill>
          <a:effectLst>
            <a:glow rad="228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vi-VN" sz="2400" b="1" dirty="0">
                <a:solidFill>
                  <a:prstClr val="black"/>
                </a:solidFill>
              </a:rPr>
              <a:t>Câu 5. </a:t>
            </a:r>
            <a:r>
              <a:rPr lang="vi-VN" sz="2400" dirty="0">
                <a:solidFill>
                  <a:prstClr val="black"/>
                </a:solidFill>
              </a:rPr>
              <a:t>Nhận xét cách gieo vần lục bát trong câu: “Áo tơi qua buổi cày bừa/Giờ còn lủn củn khoác hờ người rơm”.</a:t>
            </a:r>
          </a:p>
          <a:p>
            <a:pPr lvl="0"/>
            <a:r>
              <a:rPr lang="vi-VN" sz="2400" dirty="0">
                <a:solidFill>
                  <a:prstClr val="black"/>
                </a:solidFill>
              </a:rPr>
              <a:t>- Cách gieo vần: không tuân theo quy tắc của thể thơ.</a:t>
            </a:r>
          </a:p>
          <a:p>
            <a:pPr lvl="0"/>
            <a:r>
              <a:rPr lang="vi-VN" sz="2400" dirty="0">
                <a:solidFill>
                  <a:prstClr val="black"/>
                </a:solidFill>
              </a:rPr>
              <a:t>- Qua đó góp phần thể hiện sự sáng tạo của nhà thơ, gửi gắm ý nghĩa về sự thay đổi của cảnh vật khi nhân vật trữ tình đã xa nhà quá lâu</a:t>
            </a:r>
            <a:r>
              <a:rPr lang="vi-VN" sz="2400" dirty="0" smtClean="0">
                <a:solidFill>
                  <a:prstClr val="black"/>
                </a:solidFill>
              </a:rPr>
              <a:t>.</a:t>
            </a:r>
            <a:endParaRPr lang="en-US" dirty="0"/>
          </a:p>
        </p:txBody>
      </p:sp>
    </p:spTree>
    <p:extLst>
      <p:ext uri="{BB962C8B-B14F-4D97-AF65-F5344CB8AC3E}">
        <p14:creationId xmlns:p14="http://schemas.microsoft.com/office/powerpoint/2010/main" xmlns="" val="1213770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iterate type="lt">
                                    <p:tmPct val="0"/>
                                  </p:iterate>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mph" presetSubtype="0" grpId="1" nodeType="clickEffect">
                                  <p:stCondLst>
                                    <p:cond delay="0"/>
                                  </p:stCondLst>
                                  <p:iterate type="lt">
                                    <p:tmAbs val="25"/>
                                  </p:iterate>
                                  <p:childTnLst>
                                    <p:set>
                                      <p:cBhvr override="childStyle">
                                        <p:cTn id="11" dur="indefinite"/>
                                        <p:tgtEl>
                                          <p:spTgt spid="5"/>
                                        </p:tgtEl>
                                        <p:attrNameLst>
                                          <p:attrName>style.fontWeight</p:attrName>
                                        </p:attrNameLst>
                                      </p:cBhvr>
                                      <p:to>
                                        <p:strVal val="bold"/>
                                      </p:to>
                                    </p:se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grpId="2" nodeType="clickEffect">
                                  <p:stCondLst>
                                    <p:cond delay="0"/>
                                  </p:stCondLst>
                                  <p:iterate type="lt">
                                    <p:tmPct val="0"/>
                                  </p:iterate>
                                  <p:childTnLst>
                                    <p:animEffect transition="out" filter="fade">
                                      <p:cBhvr>
                                        <p:cTn id="15" dur="500"/>
                                        <p:tgtEl>
                                          <p:spTgt spid="5"/>
                                        </p:tgtEl>
                                      </p:cBhvr>
                                    </p:animEffect>
                                    <p:set>
                                      <p:cBhvr>
                                        <p:cTn id="16" dur="1" fill="hold">
                                          <p:stCondLst>
                                            <p:cond delay="499"/>
                                          </p:stCondLst>
                                        </p:cTn>
                                        <p:tgtEl>
                                          <p:spTgt spid="5"/>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1000" fill="hold"/>
                                        <p:tgtEl>
                                          <p:spTgt spid="7"/>
                                        </p:tgtEl>
                                        <p:attrNameLst>
                                          <p:attrName>ppt_w</p:attrName>
                                        </p:attrNameLst>
                                      </p:cBhvr>
                                      <p:tavLst>
                                        <p:tav tm="0">
                                          <p:val>
                                            <p:fltVal val="0"/>
                                          </p:val>
                                        </p:tav>
                                        <p:tav tm="100000">
                                          <p:val>
                                            <p:strVal val="#ppt_w"/>
                                          </p:val>
                                        </p:tav>
                                      </p:tavLst>
                                    </p:anim>
                                    <p:anim calcmode="lin" valueType="num">
                                      <p:cBhvr>
                                        <p:cTn id="22" dur="1000" fill="hold"/>
                                        <p:tgtEl>
                                          <p:spTgt spid="7"/>
                                        </p:tgtEl>
                                        <p:attrNameLst>
                                          <p:attrName>ppt_h</p:attrName>
                                        </p:attrNameLst>
                                      </p:cBhvr>
                                      <p:tavLst>
                                        <p:tav tm="0">
                                          <p:val>
                                            <p:fltVal val="0"/>
                                          </p:val>
                                        </p:tav>
                                        <p:tav tm="100000">
                                          <p:val>
                                            <p:strVal val="#ppt_h"/>
                                          </p:val>
                                        </p:tav>
                                      </p:tavLst>
                                    </p:anim>
                                    <p:anim calcmode="lin" valueType="num">
                                      <p:cBhvr>
                                        <p:cTn id="23" dur="1000" fill="hold"/>
                                        <p:tgtEl>
                                          <p:spTgt spid="7"/>
                                        </p:tgtEl>
                                        <p:attrNameLst>
                                          <p:attrName>style.rotation</p:attrName>
                                        </p:attrNameLst>
                                      </p:cBhvr>
                                      <p:tavLst>
                                        <p:tav tm="0">
                                          <p:val>
                                            <p:fltVal val="90"/>
                                          </p:val>
                                        </p:tav>
                                        <p:tav tm="100000">
                                          <p:val>
                                            <p:fltVal val="0"/>
                                          </p:val>
                                        </p:tav>
                                      </p:tavLst>
                                    </p:anim>
                                    <p:animEffect transition="in" filter="fade">
                                      <p:cBhvr>
                                        <p:cTn id="24"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animBg="1"/>
      <p:bldP spid="5" grpId="1" animBg="1"/>
      <p:bldP spid="5" grpId="2"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52388"/>
            <a:ext cx="9213849" cy="69103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aphicFrame>
        <p:nvGraphicFramePr>
          <p:cNvPr id="3" name="Diagram 2"/>
          <p:cNvGraphicFramePr/>
          <p:nvPr>
            <p:extLst>
              <p:ext uri="{D42A27DB-BD31-4B8C-83A1-F6EECF244321}">
                <p14:modId xmlns:p14="http://schemas.microsoft.com/office/powerpoint/2010/main" xmlns="" val="437274949"/>
              </p:ext>
            </p:extLst>
          </p:nvPr>
        </p:nvGraphicFramePr>
        <p:xfrm>
          <a:off x="2209800" y="1855044"/>
          <a:ext cx="6248400" cy="29546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050" name="Picture 2"/>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2604893" y="2731312"/>
            <a:ext cx="438150" cy="50941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flipH="1">
            <a:off x="2635323" y="3492446"/>
            <a:ext cx="467957" cy="4699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2681468" y="4235029"/>
            <a:ext cx="332754" cy="4680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4420016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133600" y="2209800"/>
            <a:ext cx="6400800" cy="1828800"/>
          </a:xfrm>
        </p:spPr>
        <p:txBody>
          <a:bodyPr/>
          <a:lstStyle/>
          <a:p>
            <a:endParaRPr lang="en-US"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19050"/>
            <a:ext cx="9213849" cy="69103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TextBox 1"/>
          <p:cNvSpPr txBox="1"/>
          <p:nvPr/>
        </p:nvSpPr>
        <p:spPr>
          <a:xfrm>
            <a:off x="2857500" y="2228850"/>
            <a:ext cx="5214962" cy="2062103"/>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marL="571500" indent="-571500">
              <a:buAutoNum type="romanUcPeriod"/>
            </a:pPr>
            <a:r>
              <a:rPr lang="en-US" sz="3200" b="1" dirty="0" err="1" smtClean="0"/>
              <a:t>Đọc</a:t>
            </a:r>
            <a:r>
              <a:rPr lang="en-US" sz="3200" b="1" dirty="0" smtClean="0"/>
              <a:t>- TÌM HIỂU CHUNG</a:t>
            </a:r>
          </a:p>
          <a:p>
            <a:pPr marL="571500" indent="-571500">
              <a:buAutoNum type="romanUcPeriod"/>
            </a:pPr>
            <a:r>
              <a:rPr lang="en-US" sz="3200" b="1" dirty="0" smtClean="0"/>
              <a:t>ĐỌC -HIỂU VĂN BẢN</a:t>
            </a:r>
          </a:p>
          <a:p>
            <a:pPr marL="571500" indent="-571500">
              <a:buAutoNum type="romanUcPeriod"/>
            </a:pPr>
            <a:r>
              <a:rPr lang="en-US" sz="3200" b="1" dirty="0" smtClean="0"/>
              <a:t>TỔNG KẾT</a:t>
            </a:r>
          </a:p>
          <a:p>
            <a:pPr marL="571500" indent="-571500">
              <a:buAutoNum type="romanUcPeriod"/>
            </a:pPr>
            <a:r>
              <a:rPr lang="en-US" sz="3200" b="1" dirty="0" smtClean="0"/>
              <a:t>LUYỆN TẬP</a:t>
            </a:r>
            <a:endParaRPr lang="en-US" sz="3200" b="1" dirty="0"/>
          </a:p>
        </p:txBody>
      </p:sp>
    </p:spTree>
    <p:extLst>
      <p:ext uri="{BB962C8B-B14F-4D97-AF65-F5344CB8AC3E}">
        <p14:creationId xmlns:p14="http://schemas.microsoft.com/office/powerpoint/2010/main" xmlns="" val="1419211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90500" y="14287"/>
            <a:ext cx="9258300" cy="6843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Box 3"/>
          <p:cNvSpPr txBox="1"/>
          <p:nvPr/>
        </p:nvSpPr>
        <p:spPr>
          <a:xfrm>
            <a:off x="895350" y="642276"/>
            <a:ext cx="7848600" cy="1495794"/>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lang="en-US" sz="2400" b="1" dirty="0" err="1" smtClean="0">
                <a:solidFill>
                  <a:srgbClr val="FFFF00"/>
                </a:solidFill>
                <a:latin typeface="Times New Roman" panose="02020603050405020304" pitchFamily="18" charset="0"/>
                <a:cs typeface="Times New Roman" panose="02020603050405020304" pitchFamily="18" charset="0"/>
              </a:rPr>
              <a:t>Bài</a:t>
            </a:r>
            <a:r>
              <a:rPr lang="en-US" sz="2400" b="1" dirty="0" smtClean="0">
                <a:solidFill>
                  <a:srgbClr val="FFFF00"/>
                </a:solidFill>
                <a:latin typeface="Times New Roman" panose="02020603050405020304" pitchFamily="18" charset="0"/>
                <a:cs typeface="Times New Roman" panose="02020603050405020304" pitchFamily="18" charset="0"/>
              </a:rPr>
              <a:t> 2: THƠ LỤC BÁT</a:t>
            </a:r>
            <a:endParaRPr kumimoji="0" lang="en-US" sz="2400" b="1"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2400" b="0"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rPr>
              <a:t> </a:t>
            </a:r>
            <a:r>
              <a:rPr kumimoji="0" lang="en-US" sz="2400" b="1" u="none" strike="noStrike" kern="1200" cap="none" spc="0" normalizeH="0" baseline="0" noProof="0" dirty="0" err="1">
                <a:ln>
                  <a:noFill/>
                </a:ln>
                <a:solidFill>
                  <a:srgbClr val="FFFF00"/>
                </a:solidFill>
                <a:effectLst/>
                <a:uLnTx/>
                <a:uFillTx/>
                <a:latin typeface="Times New Roman" panose="02020603050405020304" pitchFamily="18" charset="0"/>
                <a:cs typeface="Times New Roman" panose="02020603050405020304" pitchFamily="18" charset="0"/>
              </a:rPr>
              <a:t>Tiết</a:t>
            </a:r>
            <a:r>
              <a:rPr kumimoji="0" lang="en-US" sz="2400" b="1"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rPr>
              <a:t> </a:t>
            </a:r>
            <a:r>
              <a:rPr kumimoji="0" lang="en-US" sz="2400" b="1" u="none" strike="noStrike" kern="1200" cap="none" spc="0" normalizeH="0" baseline="0" noProof="0" dirty="0" smtClean="0">
                <a:ln>
                  <a:noFill/>
                </a:ln>
                <a:solidFill>
                  <a:srgbClr val="FFFF00"/>
                </a:solidFill>
                <a:effectLst/>
                <a:uLnTx/>
                <a:uFillTx/>
                <a:latin typeface="Times New Roman" panose="02020603050405020304" pitchFamily="18" charset="0"/>
                <a:cs typeface="Times New Roman" panose="02020603050405020304" pitchFamily="18" charset="0"/>
              </a:rPr>
              <a:t>19,20. </a:t>
            </a:r>
            <a:r>
              <a:rPr kumimoji="0" lang="en-US" sz="2400" b="1" u="none" strike="noStrike" kern="1200" cap="none" spc="0" normalizeH="0" baseline="0" noProof="0" dirty="0" err="1" smtClean="0">
                <a:ln>
                  <a:noFill/>
                </a:ln>
                <a:solidFill>
                  <a:srgbClr val="FFFF00"/>
                </a:solidFill>
                <a:effectLst/>
                <a:uLnTx/>
                <a:uFillTx/>
                <a:latin typeface="Times New Roman" panose="02020603050405020304" pitchFamily="18" charset="0"/>
                <a:cs typeface="Times New Roman" panose="02020603050405020304" pitchFamily="18" charset="0"/>
              </a:rPr>
              <a:t>Đọc</a:t>
            </a:r>
            <a:r>
              <a:rPr kumimoji="0" lang="en-US" sz="2400" b="1" u="none" strike="noStrike" kern="1200" cap="none" spc="0" normalizeH="0" noProof="0" dirty="0" smtClean="0">
                <a:ln>
                  <a:noFill/>
                </a:ln>
                <a:solidFill>
                  <a:srgbClr val="FFFF00"/>
                </a:solidFill>
                <a:effectLst/>
                <a:uLnTx/>
                <a:uFillTx/>
                <a:latin typeface="Times New Roman" panose="02020603050405020304" pitchFamily="18" charset="0"/>
                <a:cs typeface="Times New Roman" panose="02020603050405020304" pitchFamily="18" charset="0"/>
              </a:rPr>
              <a:t> </a:t>
            </a:r>
            <a:r>
              <a:rPr kumimoji="0" lang="en-US" sz="2400" b="1" u="none" strike="noStrike" kern="1200" cap="none" spc="0" normalizeH="0" noProof="0" dirty="0" err="1" smtClean="0">
                <a:ln>
                  <a:noFill/>
                </a:ln>
                <a:solidFill>
                  <a:srgbClr val="FFFF00"/>
                </a:solidFill>
                <a:effectLst/>
                <a:uLnTx/>
                <a:uFillTx/>
                <a:latin typeface="Times New Roman" panose="02020603050405020304" pitchFamily="18" charset="0"/>
                <a:cs typeface="Times New Roman" panose="02020603050405020304" pitchFamily="18" charset="0"/>
              </a:rPr>
              <a:t>hiểu</a:t>
            </a:r>
            <a:r>
              <a:rPr kumimoji="0" lang="en-US" sz="2400" b="1" u="none" strike="noStrike" kern="1200" cap="none" spc="0" normalizeH="0" noProof="0" dirty="0" smtClean="0">
                <a:ln>
                  <a:noFill/>
                </a:ln>
                <a:solidFill>
                  <a:srgbClr val="FFFF00"/>
                </a:solidFill>
                <a:effectLst/>
                <a:uLnTx/>
                <a:uFillTx/>
                <a:latin typeface="Times New Roman" panose="02020603050405020304" pitchFamily="18" charset="0"/>
                <a:cs typeface="Times New Roman" panose="02020603050405020304" pitchFamily="18" charset="0"/>
              </a:rPr>
              <a:t> </a:t>
            </a:r>
            <a:r>
              <a:rPr kumimoji="0" lang="en-US" sz="2400" b="1" u="none" strike="noStrike" kern="1200" cap="none" spc="0" normalizeH="0" noProof="0" dirty="0" err="1" smtClean="0">
                <a:ln>
                  <a:noFill/>
                </a:ln>
                <a:solidFill>
                  <a:srgbClr val="FFFF00"/>
                </a:solidFill>
                <a:effectLst/>
                <a:uLnTx/>
                <a:uFillTx/>
                <a:latin typeface="Times New Roman" panose="02020603050405020304" pitchFamily="18" charset="0"/>
                <a:cs typeface="Times New Roman" panose="02020603050405020304" pitchFamily="18" charset="0"/>
              </a:rPr>
              <a:t>văn</a:t>
            </a:r>
            <a:r>
              <a:rPr kumimoji="0" lang="en-US" sz="2400" b="1" u="none" strike="noStrike" kern="1200" cap="none" spc="0" normalizeH="0" noProof="0" dirty="0" smtClean="0">
                <a:ln>
                  <a:noFill/>
                </a:ln>
                <a:solidFill>
                  <a:srgbClr val="FFFF00"/>
                </a:solidFill>
                <a:effectLst/>
                <a:uLnTx/>
                <a:uFillTx/>
                <a:latin typeface="Times New Roman" panose="02020603050405020304" pitchFamily="18" charset="0"/>
                <a:cs typeface="Times New Roman" panose="02020603050405020304" pitchFamily="18" charset="0"/>
              </a:rPr>
              <a:t> </a:t>
            </a:r>
            <a:r>
              <a:rPr kumimoji="0" lang="en-US" sz="2400" b="1" u="none" strike="noStrike" kern="1200" cap="none" spc="0" normalizeH="0" noProof="0" dirty="0" err="1" smtClean="0">
                <a:ln>
                  <a:noFill/>
                </a:ln>
                <a:solidFill>
                  <a:srgbClr val="FFFF00"/>
                </a:solidFill>
                <a:effectLst/>
                <a:uLnTx/>
                <a:uFillTx/>
                <a:latin typeface="Times New Roman" panose="02020603050405020304" pitchFamily="18" charset="0"/>
                <a:cs typeface="Times New Roman" panose="02020603050405020304" pitchFamily="18" charset="0"/>
              </a:rPr>
              <a:t>bản</a:t>
            </a:r>
            <a:r>
              <a:rPr kumimoji="0" lang="en-US" sz="2400" b="1" u="none" strike="noStrike" kern="1200" cap="none" spc="0" normalizeH="0" noProof="0" dirty="0" smtClean="0">
                <a:ln>
                  <a:noFill/>
                </a:ln>
                <a:solidFill>
                  <a:srgbClr val="FFFF00"/>
                </a:solidFill>
                <a:effectLst/>
                <a:uLnTx/>
                <a:uFillTx/>
                <a:latin typeface="Times New Roman" panose="02020603050405020304" pitchFamily="18" charset="0"/>
                <a:cs typeface="Times New Roman" panose="02020603050405020304" pitchFamily="18" charset="0"/>
              </a:rPr>
              <a:t>: </a:t>
            </a:r>
            <a:r>
              <a:rPr kumimoji="0" lang="en-US" sz="2400" b="1" u="none" strike="noStrike" kern="1200" cap="none" spc="0" normalizeH="0" noProof="0" dirty="0" err="1" smtClean="0">
                <a:ln>
                  <a:noFill/>
                </a:ln>
                <a:solidFill>
                  <a:srgbClr val="FFFF00"/>
                </a:solidFill>
                <a:effectLst/>
                <a:uLnTx/>
                <a:uFillTx/>
                <a:latin typeface="Times New Roman" panose="02020603050405020304" pitchFamily="18" charset="0"/>
                <a:cs typeface="Times New Roman" panose="02020603050405020304" pitchFamily="18" charset="0"/>
              </a:rPr>
              <a:t>Về</a:t>
            </a:r>
            <a:r>
              <a:rPr kumimoji="0" lang="en-US" sz="2400" b="1" u="none" strike="noStrike" kern="1200" cap="none" spc="0" normalizeH="0" noProof="0" dirty="0" smtClean="0">
                <a:ln>
                  <a:noFill/>
                </a:ln>
                <a:solidFill>
                  <a:srgbClr val="FFFF00"/>
                </a:solidFill>
                <a:effectLst/>
                <a:uLnTx/>
                <a:uFillTx/>
                <a:latin typeface="Times New Roman" panose="02020603050405020304" pitchFamily="18" charset="0"/>
                <a:cs typeface="Times New Roman" panose="02020603050405020304" pitchFamily="18" charset="0"/>
              </a:rPr>
              <a:t> </a:t>
            </a:r>
            <a:r>
              <a:rPr kumimoji="0" lang="en-US" sz="2400" b="1" u="none" strike="noStrike" kern="1200" cap="none" spc="0" normalizeH="0" noProof="0" dirty="0" err="1" smtClean="0">
                <a:ln>
                  <a:noFill/>
                </a:ln>
                <a:solidFill>
                  <a:srgbClr val="FFFF00"/>
                </a:solidFill>
                <a:effectLst/>
                <a:uLnTx/>
                <a:uFillTx/>
                <a:latin typeface="Times New Roman" panose="02020603050405020304" pitchFamily="18" charset="0"/>
                <a:cs typeface="Times New Roman" panose="02020603050405020304" pitchFamily="18" charset="0"/>
              </a:rPr>
              <a:t>thăm</a:t>
            </a:r>
            <a:r>
              <a:rPr kumimoji="0" lang="en-US" sz="2400" b="1" u="none" strike="noStrike" kern="1200" cap="none" spc="0" normalizeH="0" noProof="0" dirty="0" smtClean="0">
                <a:ln>
                  <a:noFill/>
                </a:ln>
                <a:solidFill>
                  <a:srgbClr val="FFFF00"/>
                </a:solidFill>
                <a:effectLst/>
                <a:uLnTx/>
                <a:uFillTx/>
                <a:latin typeface="Times New Roman" panose="02020603050405020304" pitchFamily="18" charset="0"/>
                <a:cs typeface="Times New Roman" panose="02020603050405020304" pitchFamily="18" charset="0"/>
              </a:rPr>
              <a:t> </a:t>
            </a:r>
            <a:r>
              <a:rPr kumimoji="0" lang="en-US" sz="2400" b="1" u="none" strike="noStrike" kern="1200" cap="none" spc="0" normalizeH="0" noProof="0" dirty="0" err="1" smtClean="0">
                <a:ln>
                  <a:noFill/>
                </a:ln>
                <a:solidFill>
                  <a:srgbClr val="FFFF00"/>
                </a:solidFill>
                <a:effectLst/>
                <a:uLnTx/>
                <a:uFillTx/>
                <a:latin typeface="Times New Roman" panose="02020603050405020304" pitchFamily="18" charset="0"/>
                <a:cs typeface="Times New Roman" panose="02020603050405020304" pitchFamily="18" charset="0"/>
              </a:rPr>
              <a:t>mẹ</a:t>
            </a:r>
            <a:endParaRPr kumimoji="0" lang="en-US" sz="2400" b="0"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2400" b="0" u="none" strike="noStrike" kern="1200" cap="none" spc="0" normalizeH="0" baseline="0" noProof="0" dirty="0" smtClean="0">
                <a:ln>
                  <a:noFill/>
                </a:ln>
                <a:solidFill>
                  <a:srgbClr val="FFFF00"/>
                </a:solidFill>
                <a:effectLst/>
                <a:uLnTx/>
                <a:uFillTx/>
                <a:latin typeface="Times New Roman" panose="02020603050405020304" pitchFamily="18" charset="0"/>
                <a:cs typeface="Times New Roman" panose="02020603050405020304" pitchFamily="18" charset="0"/>
              </a:rPr>
              <a:t>                                                  -</a:t>
            </a:r>
            <a:r>
              <a:rPr lang="en-US" sz="2400" noProof="0" dirty="0" err="1" smtClean="0">
                <a:solidFill>
                  <a:srgbClr val="FFFF00"/>
                </a:solidFill>
                <a:latin typeface="Times New Roman" panose="02020603050405020304" pitchFamily="18" charset="0"/>
                <a:cs typeface="Times New Roman" panose="02020603050405020304" pitchFamily="18" charset="0"/>
              </a:rPr>
              <a:t>Đinh</a:t>
            </a:r>
            <a:r>
              <a:rPr lang="en-US" sz="2400" noProof="0" dirty="0" smtClean="0">
                <a:solidFill>
                  <a:srgbClr val="FFFF00"/>
                </a:solidFill>
                <a:latin typeface="Times New Roman" panose="02020603050405020304" pitchFamily="18" charset="0"/>
                <a:cs typeface="Times New Roman" panose="02020603050405020304" pitchFamily="18" charset="0"/>
              </a:rPr>
              <a:t> Nam </a:t>
            </a:r>
            <a:r>
              <a:rPr lang="en-US" sz="2400" noProof="0" dirty="0" err="1" smtClean="0">
                <a:solidFill>
                  <a:srgbClr val="FFFF00"/>
                </a:solidFill>
                <a:latin typeface="Times New Roman" panose="02020603050405020304" pitchFamily="18" charset="0"/>
                <a:cs typeface="Times New Roman" panose="02020603050405020304" pitchFamily="18" charset="0"/>
              </a:rPr>
              <a:t>Khương</a:t>
            </a:r>
            <a:r>
              <a:rPr kumimoji="0" lang="en-US" sz="2800" b="0" u="none" strike="noStrike" kern="1200" cap="none" spc="0" normalizeH="0" baseline="0" noProof="0" dirty="0" smtClean="0">
                <a:ln>
                  <a:noFill/>
                </a:ln>
                <a:solidFill>
                  <a:srgbClr val="FFFF00"/>
                </a:solidFill>
                <a:effectLst/>
                <a:uLnTx/>
                <a:uFillTx/>
                <a:latin typeface="Times New Roman" panose="02020603050405020304" pitchFamily="18" charset="0"/>
                <a:cs typeface="Times New Roman" panose="02020603050405020304" pitchFamily="18" charset="0"/>
              </a:rPr>
              <a:t>-</a:t>
            </a:r>
            <a:endParaRPr kumimoji="0" lang="en-US" sz="2800" b="0"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endParaRPr>
          </a:p>
        </p:txBody>
      </p:sp>
      <p:sp>
        <p:nvSpPr>
          <p:cNvPr id="52228" name="TextBox 4"/>
          <p:cNvSpPr txBox="1">
            <a:spLocks noChangeArrowheads="1"/>
          </p:cNvSpPr>
          <p:nvPr/>
        </p:nvSpPr>
        <p:spPr bwMode="auto">
          <a:xfrm>
            <a:off x="240664" y="1866252"/>
            <a:ext cx="9069586" cy="7940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0"/>
              </a:spcBef>
              <a:buClrTx/>
              <a:buSzTx/>
              <a:buFontTx/>
              <a:buNone/>
              <a:tabLst/>
              <a:defRPr/>
            </a:pPr>
            <a:r>
              <a:rPr kumimoji="0" lang="en-US" altLang="en-US" sz="2400" i="0" u="none" strike="noStrike" kern="1200" cap="none" spc="0" normalizeH="0" baseline="0" noProof="0" dirty="0" err="1" smtClean="0">
                <a:ln>
                  <a:noFill/>
                </a:ln>
                <a:solidFill>
                  <a:schemeClr val="bg2">
                    <a:lumMod val="90000"/>
                  </a:schemeClr>
                </a:solidFill>
                <a:effectLst/>
                <a:uLnTx/>
                <a:uFillTx/>
                <a:latin typeface="Times New Roman" panose="02020603050405020304" pitchFamily="18" charset="0"/>
                <a:cs typeface="Times New Roman" panose="02020603050405020304" pitchFamily="18" charset="0"/>
              </a:rPr>
              <a:t>I.Đọc</a:t>
            </a:r>
            <a:r>
              <a:rPr kumimoji="0" lang="en-US" altLang="en-US" sz="2400" i="0" u="none" strike="noStrike" kern="1200" cap="none" spc="0" normalizeH="0" baseline="0" noProof="0" dirty="0" smtClean="0">
                <a:ln>
                  <a:noFill/>
                </a:ln>
                <a:solidFill>
                  <a:schemeClr val="bg2">
                    <a:lumMod val="90000"/>
                  </a:schemeClr>
                </a:solidFill>
                <a:effectLst/>
                <a:uLnTx/>
                <a:uFillTx/>
                <a:latin typeface="Times New Roman" panose="02020603050405020304" pitchFamily="18" charset="0"/>
                <a:cs typeface="Times New Roman" panose="02020603050405020304" pitchFamily="18" charset="0"/>
              </a:rPr>
              <a:t>- </a:t>
            </a:r>
            <a:r>
              <a:rPr lang="en-US" altLang="en-US" sz="2400" dirty="0" err="1" smtClean="0">
                <a:solidFill>
                  <a:schemeClr val="bg2">
                    <a:lumMod val="90000"/>
                  </a:schemeClr>
                </a:solidFill>
                <a:latin typeface="Times New Roman" panose="02020603050405020304" pitchFamily="18" charset="0"/>
                <a:cs typeface="Times New Roman" panose="02020603050405020304" pitchFamily="18" charset="0"/>
              </a:rPr>
              <a:t>Tìm</a:t>
            </a:r>
            <a:r>
              <a:rPr lang="en-US" altLang="en-US" sz="2400" dirty="0" smtClean="0">
                <a:solidFill>
                  <a:schemeClr val="bg2">
                    <a:lumMod val="90000"/>
                  </a:schemeClr>
                </a:solidFill>
                <a:latin typeface="Times New Roman" panose="02020603050405020304" pitchFamily="18" charset="0"/>
                <a:cs typeface="Times New Roman" panose="02020603050405020304" pitchFamily="18" charset="0"/>
              </a:rPr>
              <a:t> </a:t>
            </a:r>
            <a:r>
              <a:rPr lang="en-US" altLang="en-US" sz="2400" dirty="0" err="1" smtClean="0">
                <a:solidFill>
                  <a:schemeClr val="bg2">
                    <a:lumMod val="90000"/>
                  </a:schemeClr>
                </a:solidFill>
                <a:latin typeface="Times New Roman" panose="02020603050405020304" pitchFamily="18" charset="0"/>
                <a:cs typeface="Times New Roman" panose="02020603050405020304" pitchFamily="18" charset="0"/>
              </a:rPr>
              <a:t>hiểu</a:t>
            </a:r>
            <a:r>
              <a:rPr lang="en-US" altLang="en-US" sz="2400" dirty="0" smtClean="0">
                <a:solidFill>
                  <a:schemeClr val="bg2">
                    <a:lumMod val="90000"/>
                  </a:schemeClr>
                </a:solidFill>
                <a:latin typeface="Times New Roman" panose="02020603050405020304" pitchFamily="18" charset="0"/>
                <a:cs typeface="Times New Roman" panose="02020603050405020304" pitchFamily="18" charset="0"/>
              </a:rPr>
              <a:t> </a:t>
            </a:r>
            <a:r>
              <a:rPr lang="en-US" altLang="en-US" sz="2400" dirty="0" err="1" smtClean="0">
                <a:solidFill>
                  <a:schemeClr val="bg2">
                    <a:lumMod val="90000"/>
                  </a:schemeClr>
                </a:solidFill>
                <a:latin typeface="Times New Roman" panose="02020603050405020304" pitchFamily="18" charset="0"/>
                <a:cs typeface="Times New Roman" panose="02020603050405020304" pitchFamily="18" charset="0"/>
              </a:rPr>
              <a:t>chung</a:t>
            </a:r>
            <a:r>
              <a:rPr lang="en-US" altLang="en-US" sz="2400" dirty="0" smtClean="0">
                <a:solidFill>
                  <a:schemeClr val="bg2">
                    <a:lumMod val="90000"/>
                  </a:schemeClr>
                </a:solidFill>
                <a:latin typeface="Times New Roman" panose="02020603050405020304" pitchFamily="18" charset="0"/>
                <a:cs typeface="Times New Roman" panose="02020603050405020304" pitchFamily="18" charset="0"/>
              </a:rPr>
              <a:t>:</a:t>
            </a:r>
          </a:p>
          <a:p>
            <a:pPr marL="514350" indent="-514350">
              <a:spcBef>
                <a:spcPts val="0"/>
              </a:spcBef>
              <a:buAutoNum type="arabicPeriod"/>
            </a:pPr>
            <a:r>
              <a:rPr lang="en-US" sz="2400" dirty="0" err="1">
                <a:solidFill>
                  <a:schemeClr val="bg2">
                    <a:lumMod val="90000"/>
                  </a:schemeClr>
                </a:solidFill>
                <a:latin typeface="Times New Roman" pitchFamily="18" charset="0"/>
                <a:cs typeface="Times New Roman" pitchFamily="18" charset="0"/>
              </a:rPr>
              <a:t>Tác</a:t>
            </a:r>
            <a:r>
              <a:rPr lang="en-US" sz="2400" dirty="0">
                <a:solidFill>
                  <a:schemeClr val="bg2">
                    <a:lumMod val="90000"/>
                  </a:schemeClr>
                </a:solidFill>
                <a:latin typeface="Times New Roman" pitchFamily="18" charset="0"/>
                <a:cs typeface="Times New Roman" pitchFamily="18" charset="0"/>
              </a:rPr>
              <a:t> </a:t>
            </a:r>
            <a:r>
              <a:rPr lang="en-US" sz="2400" dirty="0" err="1">
                <a:solidFill>
                  <a:schemeClr val="bg2">
                    <a:lumMod val="90000"/>
                  </a:schemeClr>
                </a:solidFill>
                <a:latin typeface="Times New Roman" pitchFamily="18" charset="0"/>
                <a:cs typeface="Times New Roman" pitchFamily="18" charset="0"/>
              </a:rPr>
              <a:t>giả</a:t>
            </a:r>
            <a:r>
              <a:rPr lang="en-US" sz="2400" dirty="0">
                <a:solidFill>
                  <a:schemeClr val="bg2">
                    <a:lumMod val="90000"/>
                  </a:schemeClr>
                </a:solidFill>
                <a:latin typeface="Times New Roman" pitchFamily="18" charset="0"/>
                <a:cs typeface="Times New Roman" pitchFamily="18" charset="0"/>
              </a:rPr>
              <a:t>: </a:t>
            </a:r>
            <a:r>
              <a:rPr lang="en-US" sz="2400" dirty="0" err="1" smtClean="0">
                <a:solidFill>
                  <a:schemeClr val="bg2">
                    <a:lumMod val="90000"/>
                  </a:schemeClr>
                </a:solidFill>
                <a:latin typeface="Times New Roman" pitchFamily="18" charset="0"/>
                <a:cs typeface="Times New Roman" pitchFamily="18" charset="0"/>
              </a:rPr>
              <a:t>sgk</a:t>
            </a:r>
            <a:endParaRPr lang="en-US" sz="2400" dirty="0">
              <a:solidFill>
                <a:schemeClr val="bg2">
                  <a:lumMod val="90000"/>
                </a:schemeClr>
              </a:solidFill>
              <a:latin typeface="Times New Roman" pitchFamily="18" charset="0"/>
              <a:cs typeface="Times New Roman" pitchFamily="18" charset="0"/>
            </a:endParaRPr>
          </a:p>
        </p:txBody>
      </p:sp>
      <p:pic>
        <p:nvPicPr>
          <p:cNvPr id="52230"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47507" y="293687"/>
            <a:ext cx="1179909" cy="894919"/>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3465AF"/>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extLst>
      <p:ext uri="{BB962C8B-B14F-4D97-AF65-F5344CB8AC3E}">
        <p14:creationId xmlns:p14="http://schemas.microsoft.com/office/powerpoint/2010/main" xmlns="" val="1191392069"/>
      </p:ext>
    </p:extLst>
  </p:cSld>
  <p:clrMapOvr>
    <a:masterClrMapping/>
  </p:clrMapOvr>
  <mc:AlternateContent xmlns:mc="http://schemas.openxmlformats.org/markup-compatibility/2006">
    <mc:Choice xmlns:p14="http://schemas.microsoft.com/office/powerpoint/2010/main" xmlns="" Requires="p14">
      <p:transition spd="slow" p14:dur="1500" advClick="0" advTm="3000">
        <p:random/>
      </p:transition>
    </mc:Choice>
    <mc:Fallback>
      <p:transition spd="slow" advClick="0" advTm="3000">
        <p:random/>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2510819"/>
            <a:ext cx="8496301" cy="4154984"/>
          </a:xfrm>
          <a:prstGeom prst="rect">
            <a:avLst/>
          </a:prstGeom>
          <a:effectLst>
            <a:outerShdw blurRad="152400" dist="317500" dir="5400000" sx="90000" sy="-19000"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vi-VN" sz="2400" b="1" dirty="0"/>
              <a:t>Tác </a:t>
            </a:r>
            <a:r>
              <a:rPr lang="vi-VN" sz="2400" b="1" dirty="0" smtClean="0"/>
              <a:t>giả</a:t>
            </a:r>
            <a:r>
              <a:rPr lang="en-US" sz="2400" b="1" dirty="0" smtClean="0"/>
              <a:t> </a:t>
            </a:r>
            <a:r>
              <a:rPr lang="en-US" sz="2400" b="1" dirty="0" err="1" smtClean="0"/>
              <a:t>Đinh</a:t>
            </a:r>
            <a:r>
              <a:rPr lang="en-US" sz="2400" b="1" dirty="0" smtClean="0"/>
              <a:t> Nam </a:t>
            </a:r>
            <a:r>
              <a:rPr lang="en-US" sz="2400" b="1" dirty="0" err="1" smtClean="0"/>
              <a:t>Khương</a:t>
            </a:r>
            <a:endParaRPr lang="vi-VN" sz="2400" b="1" dirty="0"/>
          </a:p>
          <a:p>
            <a:r>
              <a:rPr lang="vi-VN" sz="2400" dirty="0"/>
              <a:t>- Quê quán: Thôn Đục Khuê, xã Hương Sơn, huyện Mỹ Đức, Hà Nội.</a:t>
            </a:r>
          </a:p>
          <a:p>
            <a:r>
              <a:rPr lang="vi-VN" sz="2400" dirty="0"/>
              <a:t>- Chức danh: Từng là phó chủ tịch Hội Đông y Mỹ Đức, Hà Nội; Hội viên Hội Nhà văn Việt Nam.</a:t>
            </a:r>
          </a:p>
          <a:p>
            <a:r>
              <a:rPr lang="vi-VN" sz="2400" dirty="0"/>
              <a:t>- Giải thưởng:</a:t>
            </a:r>
          </a:p>
          <a:p>
            <a:r>
              <a:rPr lang="vi-VN" sz="2400" dirty="0"/>
              <a:t>+ Giải A cuộc thi thơ 1981 - 1982 - Báo Văn nghệ.</a:t>
            </a:r>
          </a:p>
          <a:p>
            <a:r>
              <a:rPr lang="vi-VN" sz="2400" dirty="0"/>
              <a:t>+ Tặng thưởng bài thơ hay nhất 1992 - Báo Văn nghệ Quân đội.</a:t>
            </a:r>
          </a:p>
          <a:p>
            <a:r>
              <a:rPr lang="vi-VN" sz="2400" dirty="0"/>
              <a:t>+ Tặng thưởng chùm thơ hay nhất 2001 - Báo Văn nghệ.</a:t>
            </a:r>
          </a:p>
          <a:p>
            <a:r>
              <a:rPr lang="vi-VN" sz="2400" dirty="0"/>
              <a:t>+ Giải B cuộc thi thơ Lục bát 2002 - 2003</a:t>
            </a:r>
            <a:r>
              <a:rPr lang="vi-VN" sz="2400" dirty="0" smtClean="0"/>
              <a:t>.</a:t>
            </a:r>
            <a:endParaRPr lang="vi-VN" sz="24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rot="433454">
            <a:off x="3165049" y="155259"/>
            <a:ext cx="2920545" cy="234892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813914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57150"/>
            <a:ext cx="9213849" cy="69103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TextBox 3"/>
          <p:cNvSpPr txBox="1"/>
          <p:nvPr/>
        </p:nvSpPr>
        <p:spPr>
          <a:xfrm>
            <a:off x="1975289" y="510584"/>
            <a:ext cx="5726409" cy="6001643"/>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vi-VN" sz="2400" b="1" dirty="0">
                <a:solidFill>
                  <a:srgbClr val="C00000"/>
                </a:solidFill>
                <a:latin typeface="+mj-lt"/>
              </a:rPr>
              <a:t>VỀ THĂM MẸ</a:t>
            </a:r>
            <a:endParaRPr lang="vi-VN" sz="2400" dirty="0">
              <a:solidFill>
                <a:srgbClr val="C00000"/>
              </a:solidFill>
              <a:latin typeface="+mj-lt"/>
            </a:endParaRPr>
          </a:p>
          <a:p>
            <a:pPr algn="ctr"/>
            <a:r>
              <a:rPr lang="vi-VN" sz="2400" dirty="0">
                <a:solidFill>
                  <a:srgbClr val="C00000"/>
                </a:solidFill>
                <a:latin typeface="+mj-lt"/>
              </a:rPr>
              <a:t> </a:t>
            </a:r>
            <a:r>
              <a:rPr lang="vi-VN" sz="2400" i="1" dirty="0" smtClean="0">
                <a:solidFill>
                  <a:srgbClr val="C00000"/>
                </a:solidFill>
                <a:latin typeface="+mj-lt"/>
              </a:rPr>
              <a:t>Con </a:t>
            </a:r>
            <a:r>
              <a:rPr lang="vi-VN" sz="2400" i="1" dirty="0">
                <a:solidFill>
                  <a:srgbClr val="C00000"/>
                </a:solidFill>
                <a:latin typeface="+mj-lt"/>
              </a:rPr>
              <a:t>về thăm mẹ chiều đông</a:t>
            </a:r>
            <a:endParaRPr lang="vi-VN" sz="2400" dirty="0">
              <a:solidFill>
                <a:srgbClr val="C00000"/>
              </a:solidFill>
              <a:latin typeface="+mj-lt"/>
            </a:endParaRPr>
          </a:p>
          <a:p>
            <a:pPr algn="ctr"/>
            <a:r>
              <a:rPr lang="en-US" sz="2400" i="1" dirty="0" smtClean="0">
                <a:solidFill>
                  <a:srgbClr val="C00000"/>
                </a:solidFill>
                <a:latin typeface="+mj-lt"/>
              </a:rPr>
              <a:t>B</a:t>
            </a:r>
            <a:r>
              <a:rPr lang="vi-VN" sz="2400" i="1" dirty="0" smtClean="0">
                <a:solidFill>
                  <a:srgbClr val="C00000"/>
                </a:solidFill>
                <a:latin typeface="+mj-lt"/>
              </a:rPr>
              <a:t>ếp </a:t>
            </a:r>
            <a:r>
              <a:rPr lang="vi-VN" sz="2400" i="1" dirty="0">
                <a:solidFill>
                  <a:srgbClr val="C00000"/>
                </a:solidFill>
                <a:latin typeface="+mj-lt"/>
              </a:rPr>
              <a:t>chưa lên khói, mẹ không có nhà</a:t>
            </a:r>
            <a:endParaRPr lang="vi-VN" sz="2400" dirty="0">
              <a:solidFill>
                <a:srgbClr val="C00000"/>
              </a:solidFill>
              <a:latin typeface="+mj-lt"/>
            </a:endParaRPr>
          </a:p>
          <a:p>
            <a:pPr algn="ctr"/>
            <a:r>
              <a:rPr lang="en-US" sz="2400" i="1" dirty="0" smtClean="0">
                <a:solidFill>
                  <a:srgbClr val="C00000"/>
                </a:solidFill>
                <a:latin typeface="+mj-lt"/>
              </a:rPr>
              <a:t>M</a:t>
            </a:r>
            <a:r>
              <a:rPr lang="vi-VN" sz="2400" i="1" dirty="0" smtClean="0">
                <a:solidFill>
                  <a:srgbClr val="C00000"/>
                </a:solidFill>
                <a:latin typeface="+mj-lt"/>
              </a:rPr>
              <a:t>ình </a:t>
            </a:r>
            <a:r>
              <a:rPr lang="vi-VN" sz="2400" i="1" dirty="0">
                <a:solidFill>
                  <a:srgbClr val="C00000"/>
                </a:solidFill>
                <a:latin typeface="+mj-lt"/>
              </a:rPr>
              <a:t>con thơ thẩn vào ra</a:t>
            </a:r>
            <a:endParaRPr lang="vi-VN" sz="2400" dirty="0">
              <a:solidFill>
                <a:srgbClr val="C00000"/>
              </a:solidFill>
              <a:latin typeface="+mj-lt"/>
            </a:endParaRPr>
          </a:p>
          <a:p>
            <a:pPr algn="ctr"/>
            <a:r>
              <a:rPr lang="en-US" sz="2400" i="1" dirty="0">
                <a:solidFill>
                  <a:srgbClr val="C00000"/>
                </a:solidFill>
                <a:latin typeface="+mj-lt"/>
              </a:rPr>
              <a:t>T</a:t>
            </a:r>
            <a:r>
              <a:rPr lang="vi-VN" sz="2400" i="1" dirty="0" smtClean="0">
                <a:solidFill>
                  <a:srgbClr val="C00000"/>
                </a:solidFill>
                <a:latin typeface="+mj-lt"/>
              </a:rPr>
              <a:t>rời </a:t>
            </a:r>
            <a:r>
              <a:rPr lang="vi-VN" sz="2400" i="1" dirty="0">
                <a:solidFill>
                  <a:srgbClr val="C00000"/>
                </a:solidFill>
                <a:latin typeface="+mj-lt"/>
              </a:rPr>
              <a:t>đang yên vậy bỗng òa mưa rơi.</a:t>
            </a:r>
            <a:endParaRPr lang="vi-VN" sz="2400" dirty="0">
              <a:solidFill>
                <a:srgbClr val="C00000"/>
              </a:solidFill>
              <a:latin typeface="+mj-lt"/>
            </a:endParaRPr>
          </a:p>
          <a:p>
            <a:pPr algn="ctr"/>
            <a:r>
              <a:rPr lang="en-US" sz="2400" i="1" dirty="0" smtClean="0">
                <a:solidFill>
                  <a:srgbClr val="C00000"/>
                </a:solidFill>
                <a:latin typeface="+mj-lt"/>
              </a:rPr>
              <a:t>C</a:t>
            </a:r>
            <a:r>
              <a:rPr lang="vi-VN" sz="2400" i="1" dirty="0" smtClean="0">
                <a:solidFill>
                  <a:srgbClr val="C00000"/>
                </a:solidFill>
                <a:latin typeface="+mj-lt"/>
              </a:rPr>
              <a:t>hum </a:t>
            </a:r>
            <a:r>
              <a:rPr lang="vi-VN" sz="2400" i="1" dirty="0">
                <a:solidFill>
                  <a:srgbClr val="C00000"/>
                </a:solidFill>
                <a:latin typeface="+mj-lt"/>
              </a:rPr>
              <a:t>tương mẹ đã đậy rồi</a:t>
            </a:r>
            <a:endParaRPr lang="vi-VN" sz="2400" dirty="0">
              <a:solidFill>
                <a:srgbClr val="C00000"/>
              </a:solidFill>
              <a:latin typeface="+mj-lt"/>
            </a:endParaRPr>
          </a:p>
          <a:p>
            <a:pPr algn="ctr"/>
            <a:r>
              <a:rPr lang="en-US" sz="2400" i="1" dirty="0">
                <a:solidFill>
                  <a:srgbClr val="C00000"/>
                </a:solidFill>
                <a:latin typeface="+mj-lt"/>
              </a:rPr>
              <a:t>N</a:t>
            </a:r>
            <a:r>
              <a:rPr lang="vi-VN" sz="2400" i="1" dirty="0" smtClean="0">
                <a:solidFill>
                  <a:srgbClr val="C00000"/>
                </a:solidFill>
                <a:latin typeface="+mj-lt"/>
              </a:rPr>
              <a:t>ón </a:t>
            </a:r>
            <a:r>
              <a:rPr lang="vi-VN" sz="2400" i="1" dirty="0">
                <a:solidFill>
                  <a:srgbClr val="C00000"/>
                </a:solidFill>
                <a:latin typeface="+mj-lt"/>
              </a:rPr>
              <a:t>mê xưa đứng nay ngồi dầm mưa</a:t>
            </a:r>
            <a:endParaRPr lang="vi-VN" sz="2400" dirty="0">
              <a:solidFill>
                <a:srgbClr val="C00000"/>
              </a:solidFill>
              <a:latin typeface="+mj-lt"/>
            </a:endParaRPr>
          </a:p>
          <a:p>
            <a:pPr algn="ctr"/>
            <a:r>
              <a:rPr lang="en-US" sz="2400" i="1" dirty="0" smtClean="0">
                <a:solidFill>
                  <a:srgbClr val="C00000"/>
                </a:solidFill>
                <a:latin typeface="+mj-lt"/>
              </a:rPr>
              <a:t>Á</a:t>
            </a:r>
            <a:r>
              <a:rPr lang="vi-VN" sz="2400" i="1" dirty="0" smtClean="0">
                <a:solidFill>
                  <a:srgbClr val="C00000"/>
                </a:solidFill>
                <a:latin typeface="+mj-lt"/>
              </a:rPr>
              <a:t>o </a:t>
            </a:r>
            <a:r>
              <a:rPr lang="vi-VN" sz="2400" i="1" dirty="0">
                <a:solidFill>
                  <a:srgbClr val="C00000"/>
                </a:solidFill>
                <a:latin typeface="+mj-lt"/>
              </a:rPr>
              <a:t>tơi qua buổi cày bừa</a:t>
            </a:r>
            <a:endParaRPr lang="vi-VN" sz="2400" dirty="0">
              <a:solidFill>
                <a:srgbClr val="C00000"/>
              </a:solidFill>
              <a:latin typeface="+mj-lt"/>
            </a:endParaRPr>
          </a:p>
          <a:p>
            <a:pPr algn="ctr"/>
            <a:r>
              <a:rPr lang="en-US" sz="2400" i="1" dirty="0">
                <a:solidFill>
                  <a:srgbClr val="C00000"/>
                </a:solidFill>
                <a:latin typeface="+mj-lt"/>
              </a:rPr>
              <a:t>G</a:t>
            </a:r>
            <a:r>
              <a:rPr lang="vi-VN" sz="2400" i="1" dirty="0" smtClean="0">
                <a:solidFill>
                  <a:srgbClr val="C00000"/>
                </a:solidFill>
                <a:latin typeface="+mj-lt"/>
              </a:rPr>
              <a:t>iờ </a:t>
            </a:r>
            <a:r>
              <a:rPr lang="vi-VN" sz="2400" i="1" dirty="0">
                <a:solidFill>
                  <a:srgbClr val="C00000"/>
                </a:solidFill>
                <a:latin typeface="+mj-lt"/>
              </a:rPr>
              <a:t>còn lủn củn khoác hờ người rơm.</a:t>
            </a:r>
            <a:endParaRPr lang="vi-VN" sz="2400" dirty="0">
              <a:solidFill>
                <a:srgbClr val="C00000"/>
              </a:solidFill>
              <a:latin typeface="+mj-lt"/>
            </a:endParaRPr>
          </a:p>
          <a:p>
            <a:pPr algn="ctr"/>
            <a:r>
              <a:rPr lang="vi-VN" sz="2400" dirty="0">
                <a:solidFill>
                  <a:srgbClr val="C00000"/>
                </a:solidFill>
                <a:latin typeface="+mj-lt"/>
              </a:rPr>
              <a:t> </a:t>
            </a:r>
            <a:r>
              <a:rPr lang="vi-VN" sz="2400" i="1" dirty="0" smtClean="0">
                <a:solidFill>
                  <a:srgbClr val="C00000"/>
                </a:solidFill>
                <a:latin typeface="+mj-lt"/>
              </a:rPr>
              <a:t>Đàn </a:t>
            </a:r>
            <a:r>
              <a:rPr lang="vi-VN" sz="2400" i="1" dirty="0">
                <a:solidFill>
                  <a:srgbClr val="C00000"/>
                </a:solidFill>
                <a:latin typeface="+mj-lt"/>
              </a:rPr>
              <a:t>gà mới nở vàng ươm</a:t>
            </a:r>
            <a:endParaRPr lang="vi-VN" sz="2400" dirty="0">
              <a:solidFill>
                <a:srgbClr val="C00000"/>
              </a:solidFill>
              <a:latin typeface="+mj-lt"/>
            </a:endParaRPr>
          </a:p>
          <a:p>
            <a:pPr algn="ctr"/>
            <a:r>
              <a:rPr lang="en-US" sz="2400" i="1" dirty="0">
                <a:solidFill>
                  <a:srgbClr val="C00000"/>
                </a:solidFill>
                <a:latin typeface="+mj-lt"/>
              </a:rPr>
              <a:t>V</a:t>
            </a:r>
            <a:r>
              <a:rPr lang="vi-VN" sz="2400" i="1" dirty="0" smtClean="0">
                <a:solidFill>
                  <a:srgbClr val="C00000"/>
                </a:solidFill>
                <a:latin typeface="+mj-lt"/>
              </a:rPr>
              <a:t>ào </a:t>
            </a:r>
            <a:r>
              <a:rPr lang="vi-VN" sz="2400" i="1" dirty="0">
                <a:solidFill>
                  <a:srgbClr val="C00000"/>
                </a:solidFill>
                <a:latin typeface="+mj-lt"/>
              </a:rPr>
              <a:t>ra quanh một cái nơm hỏng vành</a:t>
            </a:r>
            <a:endParaRPr lang="vi-VN" sz="2400" dirty="0">
              <a:solidFill>
                <a:srgbClr val="C00000"/>
              </a:solidFill>
              <a:latin typeface="+mj-lt"/>
            </a:endParaRPr>
          </a:p>
          <a:p>
            <a:pPr algn="ctr"/>
            <a:r>
              <a:rPr lang="en-US" sz="2400" i="1" dirty="0" smtClean="0">
                <a:solidFill>
                  <a:srgbClr val="C00000"/>
                </a:solidFill>
                <a:latin typeface="Times New Roman" pitchFamily="18" charset="0"/>
                <a:cs typeface="Times New Roman" pitchFamily="18" charset="0"/>
              </a:rPr>
              <a:t>B</a:t>
            </a:r>
            <a:r>
              <a:rPr lang="vi-VN" sz="2400" i="1" dirty="0" smtClean="0">
                <a:solidFill>
                  <a:srgbClr val="C00000"/>
                </a:solidFill>
                <a:latin typeface="+mj-lt"/>
              </a:rPr>
              <a:t>ất </a:t>
            </a:r>
            <a:r>
              <a:rPr lang="vi-VN" sz="2400" i="1" dirty="0">
                <a:solidFill>
                  <a:srgbClr val="C00000"/>
                </a:solidFill>
                <a:latin typeface="+mj-lt"/>
              </a:rPr>
              <a:t>ngờ rụng ở trên cành</a:t>
            </a:r>
            <a:endParaRPr lang="vi-VN" sz="2400" dirty="0">
              <a:solidFill>
                <a:srgbClr val="C00000"/>
              </a:solidFill>
              <a:latin typeface="+mj-lt"/>
            </a:endParaRPr>
          </a:p>
          <a:p>
            <a:pPr algn="ctr"/>
            <a:r>
              <a:rPr lang="en-US" sz="2400" i="1" dirty="0">
                <a:solidFill>
                  <a:srgbClr val="C00000"/>
                </a:solidFill>
                <a:latin typeface="+mj-lt"/>
              </a:rPr>
              <a:t>T</a:t>
            </a:r>
            <a:r>
              <a:rPr lang="vi-VN" sz="2400" i="1" dirty="0" smtClean="0">
                <a:solidFill>
                  <a:srgbClr val="C00000"/>
                </a:solidFill>
                <a:latin typeface="+mj-lt"/>
              </a:rPr>
              <a:t>rái </a:t>
            </a:r>
            <a:r>
              <a:rPr lang="vi-VN" sz="2400" i="1" dirty="0">
                <a:solidFill>
                  <a:srgbClr val="C00000"/>
                </a:solidFill>
                <a:latin typeface="+mj-lt"/>
              </a:rPr>
              <a:t>na cuối vụ mẹ dành phần con.</a:t>
            </a:r>
            <a:endParaRPr lang="vi-VN" sz="2400" dirty="0">
              <a:solidFill>
                <a:srgbClr val="C00000"/>
              </a:solidFill>
              <a:latin typeface="+mj-lt"/>
            </a:endParaRPr>
          </a:p>
          <a:p>
            <a:pPr algn="ctr"/>
            <a:r>
              <a:rPr lang="vi-VN" sz="2400" dirty="0">
                <a:solidFill>
                  <a:srgbClr val="C00000"/>
                </a:solidFill>
                <a:latin typeface="+mj-lt"/>
              </a:rPr>
              <a:t> </a:t>
            </a:r>
            <a:r>
              <a:rPr lang="vi-VN" sz="2400" i="1" dirty="0" smtClean="0">
                <a:solidFill>
                  <a:srgbClr val="C00000"/>
                </a:solidFill>
                <a:latin typeface="+mj-lt"/>
              </a:rPr>
              <a:t>Nghẹn </a:t>
            </a:r>
            <a:r>
              <a:rPr lang="vi-VN" sz="2400" i="1" dirty="0">
                <a:solidFill>
                  <a:srgbClr val="C00000"/>
                </a:solidFill>
                <a:latin typeface="+mj-lt"/>
              </a:rPr>
              <a:t>ngào thương mẹ nhiều hơn</a:t>
            </a:r>
            <a:endParaRPr lang="vi-VN" sz="2400" dirty="0">
              <a:solidFill>
                <a:srgbClr val="C00000"/>
              </a:solidFill>
              <a:latin typeface="+mj-lt"/>
            </a:endParaRPr>
          </a:p>
          <a:p>
            <a:pPr algn="ctr"/>
            <a:r>
              <a:rPr lang="en-US" sz="2400" i="1" dirty="0">
                <a:solidFill>
                  <a:srgbClr val="C00000"/>
                </a:solidFill>
                <a:latin typeface="+mj-lt"/>
              </a:rPr>
              <a:t>R</a:t>
            </a:r>
            <a:r>
              <a:rPr lang="vi-VN" sz="2400" i="1" dirty="0" smtClean="0">
                <a:solidFill>
                  <a:srgbClr val="C00000"/>
                </a:solidFill>
                <a:latin typeface="+mj-lt"/>
              </a:rPr>
              <a:t>ưng </a:t>
            </a:r>
            <a:r>
              <a:rPr lang="vi-VN" sz="2400" i="1" dirty="0">
                <a:solidFill>
                  <a:srgbClr val="C00000"/>
                </a:solidFill>
                <a:latin typeface="+mj-lt"/>
              </a:rPr>
              <a:t>rưng từ chuyện giản đơn thường ngày.</a:t>
            </a:r>
            <a:endParaRPr lang="vi-VN" sz="2400" dirty="0">
              <a:solidFill>
                <a:srgbClr val="C00000"/>
              </a:solidFill>
              <a:latin typeface="+mj-lt"/>
            </a:endParaRPr>
          </a:p>
          <a:p>
            <a:r>
              <a:rPr lang="vi-VN" sz="2400" dirty="0">
                <a:solidFill>
                  <a:srgbClr val="C00000"/>
                </a:solidFill>
                <a:latin typeface="+mj-lt"/>
              </a:rPr>
              <a:t> </a:t>
            </a:r>
            <a:r>
              <a:rPr lang="en-US" sz="2400" b="1" dirty="0">
                <a:solidFill>
                  <a:srgbClr val="C00000"/>
                </a:solidFill>
                <a:latin typeface="+mj-lt"/>
              </a:rPr>
              <a:t>                            </a:t>
            </a:r>
            <a:r>
              <a:rPr lang="en-US" sz="2400" dirty="0">
                <a:solidFill>
                  <a:srgbClr val="C00000"/>
                </a:solidFill>
                <a:latin typeface="Times New Roman" pitchFamily="18" charset="0"/>
                <a:cs typeface="Times New Roman" pitchFamily="18" charset="0"/>
              </a:rPr>
              <a:t>-</a:t>
            </a:r>
            <a:r>
              <a:rPr lang="en-US" sz="2400" b="1" dirty="0" err="1">
                <a:solidFill>
                  <a:srgbClr val="C00000"/>
                </a:solidFill>
                <a:latin typeface="Times New Roman" pitchFamily="18" charset="0"/>
                <a:cs typeface="Times New Roman" pitchFamily="18" charset="0"/>
              </a:rPr>
              <a:t>Đi</a:t>
            </a:r>
            <a:r>
              <a:rPr lang="vi-VN" sz="2400" b="1" dirty="0">
                <a:solidFill>
                  <a:srgbClr val="C00000"/>
                </a:solidFill>
                <a:latin typeface="+mj-lt"/>
              </a:rPr>
              <a:t>nh Nam </a:t>
            </a:r>
            <a:r>
              <a:rPr lang="vi-VN" sz="2400" b="1" dirty="0" smtClean="0">
                <a:solidFill>
                  <a:srgbClr val="C00000"/>
                </a:solidFill>
                <a:latin typeface="+mj-lt"/>
              </a:rPr>
              <a:t>Khương</a:t>
            </a:r>
            <a:r>
              <a:rPr lang="en-US" sz="2400" b="1" dirty="0" smtClean="0">
                <a:solidFill>
                  <a:srgbClr val="C00000"/>
                </a:solidFill>
                <a:latin typeface="+mj-lt"/>
              </a:rPr>
              <a:t>-</a:t>
            </a:r>
            <a:endParaRPr lang="vi-VN" sz="2400" dirty="0">
              <a:solidFill>
                <a:srgbClr val="C00000"/>
              </a:solidFill>
              <a:latin typeface="+mj-lt"/>
            </a:endParaRPr>
          </a:p>
        </p:txBody>
      </p:sp>
    </p:spTree>
    <p:extLst>
      <p:ext uri="{BB962C8B-B14F-4D97-AF65-F5344CB8AC3E}">
        <p14:creationId xmlns:p14="http://schemas.microsoft.com/office/powerpoint/2010/main" xmlns="" val="3597478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133600" y="2209800"/>
            <a:ext cx="6400800" cy="1828800"/>
          </a:xfrm>
        </p:spPr>
        <p:txBody>
          <a:bodyPr/>
          <a:lstStyle/>
          <a:p>
            <a:endParaRPr lang="en-US"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19050"/>
            <a:ext cx="9213849" cy="69103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TextBox 1"/>
          <p:cNvSpPr txBox="1"/>
          <p:nvPr/>
        </p:nvSpPr>
        <p:spPr>
          <a:xfrm>
            <a:off x="3733452" y="1156431"/>
            <a:ext cx="4495800" cy="193899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vi-VN" sz="2400" dirty="0"/>
              <a:t>- Thể thơ lục bát.</a:t>
            </a:r>
          </a:p>
          <a:p>
            <a:r>
              <a:rPr lang="vi-VN" sz="2400" dirty="0"/>
              <a:t>- Vần</a:t>
            </a:r>
            <a:r>
              <a:rPr lang="vi-VN" sz="2400" dirty="0" smtClean="0"/>
              <a:t>:</a:t>
            </a:r>
            <a:r>
              <a:rPr lang="en-US" sz="2400" dirty="0" smtClean="0"/>
              <a:t> “</a:t>
            </a:r>
            <a:r>
              <a:rPr lang="vi-VN" sz="2400" dirty="0" smtClean="0"/>
              <a:t>đông</a:t>
            </a:r>
            <a:r>
              <a:rPr lang="en-US" sz="2400" dirty="0" smtClean="0"/>
              <a:t>”</a:t>
            </a:r>
            <a:r>
              <a:rPr lang="vi-VN" sz="2400" dirty="0" smtClean="0"/>
              <a:t> – </a:t>
            </a:r>
            <a:r>
              <a:rPr lang="en-US" sz="2400" dirty="0" smtClean="0"/>
              <a:t>“</a:t>
            </a:r>
            <a:r>
              <a:rPr lang="vi-VN" sz="2400" dirty="0" smtClean="0"/>
              <a:t>không</a:t>
            </a:r>
            <a:r>
              <a:rPr lang="en-US" sz="2400" dirty="0" smtClean="0"/>
              <a:t>”</a:t>
            </a:r>
            <a:r>
              <a:rPr lang="vi-VN" sz="2400" dirty="0" smtClean="0"/>
              <a:t>, </a:t>
            </a:r>
            <a:r>
              <a:rPr lang="en-US" sz="2400" dirty="0" smtClean="0"/>
              <a:t>“</a:t>
            </a:r>
            <a:r>
              <a:rPr lang="vi-VN" sz="2400" dirty="0" smtClean="0"/>
              <a:t>nhà</a:t>
            </a:r>
            <a:r>
              <a:rPr lang="en-US" sz="2400" dirty="0" smtClean="0"/>
              <a:t>”</a:t>
            </a:r>
            <a:r>
              <a:rPr lang="en-US" sz="2400" dirty="0"/>
              <a:t>,</a:t>
            </a:r>
            <a:r>
              <a:rPr lang="vi-VN" sz="2400" dirty="0" smtClean="0"/>
              <a:t> </a:t>
            </a:r>
            <a:r>
              <a:rPr lang="en-US" sz="2400" dirty="0" smtClean="0"/>
              <a:t>“</a:t>
            </a:r>
            <a:r>
              <a:rPr lang="vi-VN" sz="2400" dirty="0" smtClean="0"/>
              <a:t>ra</a:t>
            </a:r>
            <a:r>
              <a:rPr lang="en-US" sz="2400" dirty="0" smtClean="0"/>
              <a:t>”, “</a:t>
            </a:r>
            <a:r>
              <a:rPr lang="vi-VN" sz="2400" dirty="0"/>
              <a:t>hơn</a:t>
            </a:r>
            <a:r>
              <a:rPr lang="en-US" sz="2400" dirty="0"/>
              <a:t>”</a:t>
            </a:r>
            <a:r>
              <a:rPr lang="vi-VN" sz="2400" dirty="0"/>
              <a:t> – </a:t>
            </a:r>
            <a:r>
              <a:rPr lang="en-US" sz="2400" dirty="0"/>
              <a:t>“</a:t>
            </a:r>
            <a:r>
              <a:rPr lang="vi-VN" sz="2400" dirty="0"/>
              <a:t>đơn</a:t>
            </a:r>
            <a:r>
              <a:rPr lang="en-US" sz="2400" dirty="0"/>
              <a:t>”</a:t>
            </a:r>
            <a:endParaRPr lang="vi-VN" sz="2400" dirty="0"/>
          </a:p>
          <a:p>
            <a:r>
              <a:rPr lang="vi-VN" sz="2400" dirty="0" smtClean="0"/>
              <a:t>- </a:t>
            </a:r>
            <a:r>
              <a:rPr lang="vi-VN" sz="2400" dirty="0"/>
              <a:t>Các dòng thơ được ngắt nhịp</a:t>
            </a:r>
            <a:r>
              <a:rPr lang="vi-VN" sz="2400" dirty="0" smtClean="0"/>
              <a:t>:</a:t>
            </a:r>
            <a:r>
              <a:rPr lang="en-US" sz="2400" dirty="0" smtClean="0"/>
              <a:t> 2/2;</a:t>
            </a:r>
            <a:r>
              <a:rPr lang="vi-VN" sz="2400" dirty="0" smtClean="0"/>
              <a:t> 4/</a:t>
            </a:r>
            <a:r>
              <a:rPr lang="en-US" sz="2400" dirty="0" smtClean="0"/>
              <a:t>4…</a:t>
            </a:r>
            <a:endParaRPr lang="vi-VN" sz="2400"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575430" y="3286495"/>
            <a:ext cx="2170113" cy="1901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Cloud 3"/>
          <p:cNvSpPr/>
          <p:nvPr/>
        </p:nvSpPr>
        <p:spPr>
          <a:xfrm>
            <a:off x="3886200" y="3348257"/>
            <a:ext cx="3698876" cy="1676400"/>
          </a:xfrm>
          <a:prstGeom prst="cloud">
            <a:avLst/>
          </a:prstGeom>
          <a:solidFill>
            <a:schemeClr val="accent5">
              <a:lumMod val="60000"/>
              <a:lumOff val="4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7" name="TextBox 6"/>
          <p:cNvSpPr txBox="1"/>
          <p:nvPr/>
        </p:nvSpPr>
        <p:spPr>
          <a:xfrm>
            <a:off x="4484092" y="3664977"/>
            <a:ext cx="2403476" cy="1015663"/>
          </a:xfrm>
          <a:prstGeom prst="rect">
            <a:avLst/>
          </a:prstGeom>
          <a:solidFill>
            <a:srgbClr val="FFC000"/>
          </a:solidFill>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vi-VN" sz="2000" dirty="0" smtClean="0">
                <a:solidFill>
                  <a:schemeClr val="tx1">
                    <a:lumMod val="75000"/>
                    <a:lumOff val="25000"/>
                  </a:schemeClr>
                </a:solidFill>
                <a:latin typeface="+mj-lt"/>
              </a:rPr>
              <a:t>Thể </a:t>
            </a:r>
            <a:r>
              <a:rPr lang="vi-VN" sz="2000" dirty="0">
                <a:solidFill>
                  <a:schemeClr val="tx1">
                    <a:lumMod val="75000"/>
                    <a:lumOff val="25000"/>
                  </a:schemeClr>
                </a:solidFill>
                <a:latin typeface="+mj-lt"/>
              </a:rPr>
              <a:t>thơ lục </a:t>
            </a:r>
            <a:r>
              <a:rPr lang="vi-VN" sz="2000" dirty="0" smtClean="0">
                <a:solidFill>
                  <a:schemeClr val="tx1">
                    <a:lumMod val="75000"/>
                    <a:lumOff val="25000"/>
                  </a:schemeClr>
                </a:solidFill>
                <a:latin typeface="+mj-lt"/>
              </a:rPr>
              <a:t>bát</a:t>
            </a:r>
            <a:r>
              <a:rPr lang="en-US" sz="2000" dirty="0" smtClean="0">
                <a:solidFill>
                  <a:schemeClr val="tx1">
                    <a:lumMod val="75000"/>
                    <a:lumOff val="25000"/>
                  </a:schemeClr>
                </a:solidFill>
                <a:latin typeface="+mj-lt"/>
              </a:rPr>
              <a:t> </a:t>
            </a:r>
            <a:r>
              <a:rPr lang="en-US" sz="2000" dirty="0" err="1" smtClean="0">
                <a:solidFill>
                  <a:schemeClr val="tx1">
                    <a:lumMod val="75000"/>
                    <a:lumOff val="25000"/>
                  </a:schemeClr>
                </a:solidFill>
                <a:latin typeface="Times New Roman" pitchFamily="18" charset="0"/>
                <a:cs typeface="Times New Roman" pitchFamily="18" charset="0"/>
              </a:rPr>
              <a:t>thể</a:t>
            </a:r>
            <a:r>
              <a:rPr lang="en-US" sz="2000" dirty="0" smtClean="0">
                <a:solidFill>
                  <a:schemeClr val="tx1">
                    <a:lumMod val="75000"/>
                    <a:lumOff val="25000"/>
                  </a:schemeClr>
                </a:solidFill>
                <a:latin typeface="Times New Roman" pitchFamily="18" charset="0"/>
                <a:cs typeface="Times New Roman" pitchFamily="18" charset="0"/>
              </a:rPr>
              <a:t> </a:t>
            </a:r>
            <a:r>
              <a:rPr lang="en-US" sz="2000" dirty="0" err="1" smtClean="0">
                <a:solidFill>
                  <a:schemeClr val="tx1">
                    <a:lumMod val="75000"/>
                    <a:lumOff val="25000"/>
                  </a:schemeClr>
                </a:solidFill>
                <a:latin typeface="Times New Roman" pitchFamily="18" charset="0"/>
                <a:cs typeface="Times New Roman" pitchFamily="18" charset="0"/>
              </a:rPr>
              <a:t>hiện</a:t>
            </a:r>
            <a:r>
              <a:rPr lang="en-US" sz="2000" dirty="0" smtClean="0">
                <a:solidFill>
                  <a:schemeClr val="tx1">
                    <a:lumMod val="75000"/>
                    <a:lumOff val="25000"/>
                  </a:schemeClr>
                </a:solidFill>
                <a:latin typeface="Times New Roman" pitchFamily="18" charset="0"/>
                <a:cs typeface="Times New Roman" pitchFamily="18" charset="0"/>
              </a:rPr>
              <a:t> </a:t>
            </a:r>
            <a:r>
              <a:rPr lang="en-US" sz="2000" dirty="0" err="1" smtClean="0">
                <a:solidFill>
                  <a:schemeClr val="tx1">
                    <a:lumMod val="75000"/>
                    <a:lumOff val="25000"/>
                  </a:schemeClr>
                </a:solidFill>
                <a:latin typeface="Times New Roman" pitchFamily="18" charset="0"/>
                <a:cs typeface="Times New Roman" pitchFamily="18" charset="0"/>
              </a:rPr>
              <a:t>như</a:t>
            </a:r>
            <a:r>
              <a:rPr lang="en-US" sz="2000" dirty="0" smtClean="0">
                <a:solidFill>
                  <a:schemeClr val="tx1">
                    <a:lumMod val="75000"/>
                    <a:lumOff val="25000"/>
                  </a:schemeClr>
                </a:solidFill>
                <a:latin typeface="Times New Roman" pitchFamily="18" charset="0"/>
                <a:cs typeface="Times New Roman" pitchFamily="18" charset="0"/>
              </a:rPr>
              <a:t> </a:t>
            </a:r>
            <a:r>
              <a:rPr lang="en-US" sz="2000" dirty="0" err="1" smtClean="0">
                <a:solidFill>
                  <a:schemeClr val="tx1">
                    <a:lumMod val="75000"/>
                    <a:lumOff val="25000"/>
                  </a:schemeClr>
                </a:solidFill>
                <a:latin typeface="Times New Roman" pitchFamily="18" charset="0"/>
                <a:cs typeface="Times New Roman" pitchFamily="18" charset="0"/>
              </a:rPr>
              <a:t>thế</a:t>
            </a:r>
            <a:r>
              <a:rPr lang="en-US" sz="2000" dirty="0" smtClean="0">
                <a:solidFill>
                  <a:schemeClr val="tx1">
                    <a:lumMod val="75000"/>
                    <a:lumOff val="25000"/>
                  </a:schemeClr>
                </a:solidFill>
                <a:latin typeface="Times New Roman" pitchFamily="18" charset="0"/>
                <a:cs typeface="Times New Roman" pitchFamily="18" charset="0"/>
              </a:rPr>
              <a:t> </a:t>
            </a:r>
            <a:r>
              <a:rPr lang="en-US" sz="2000" dirty="0" err="1" smtClean="0">
                <a:solidFill>
                  <a:schemeClr val="tx1">
                    <a:lumMod val="75000"/>
                    <a:lumOff val="25000"/>
                  </a:schemeClr>
                </a:solidFill>
                <a:latin typeface="Times New Roman" pitchFamily="18" charset="0"/>
                <a:cs typeface="Times New Roman" pitchFamily="18" charset="0"/>
              </a:rPr>
              <a:t>nào</a:t>
            </a:r>
            <a:r>
              <a:rPr lang="en-US" sz="2000" dirty="0" smtClean="0">
                <a:solidFill>
                  <a:schemeClr val="tx1">
                    <a:lumMod val="75000"/>
                    <a:lumOff val="25000"/>
                  </a:schemeClr>
                </a:solidFill>
                <a:latin typeface="Times New Roman" pitchFamily="18" charset="0"/>
                <a:cs typeface="Times New Roman" pitchFamily="18" charset="0"/>
              </a:rPr>
              <a:t> </a:t>
            </a:r>
            <a:r>
              <a:rPr lang="en-US" sz="2000" dirty="0" err="1" smtClean="0">
                <a:solidFill>
                  <a:schemeClr val="tx1">
                    <a:lumMod val="75000"/>
                    <a:lumOff val="25000"/>
                  </a:schemeClr>
                </a:solidFill>
                <a:latin typeface="Times New Roman" pitchFamily="18" charset="0"/>
                <a:cs typeface="Times New Roman" pitchFamily="18" charset="0"/>
              </a:rPr>
              <a:t>trong</a:t>
            </a:r>
            <a:r>
              <a:rPr lang="en-US" sz="2000" dirty="0" smtClean="0">
                <a:solidFill>
                  <a:schemeClr val="tx1">
                    <a:lumMod val="75000"/>
                    <a:lumOff val="25000"/>
                  </a:schemeClr>
                </a:solidFill>
                <a:latin typeface="Times New Roman" pitchFamily="18" charset="0"/>
                <a:cs typeface="Times New Roman" pitchFamily="18" charset="0"/>
              </a:rPr>
              <a:t> </a:t>
            </a:r>
            <a:r>
              <a:rPr lang="en-US" sz="2000" dirty="0" err="1" smtClean="0">
                <a:solidFill>
                  <a:schemeClr val="tx1">
                    <a:lumMod val="75000"/>
                    <a:lumOff val="25000"/>
                  </a:schemeClr>
                </a:solidFill>
                <a:latin typeface="Times New Roman" pitchFamily="18" charset="0"/>
                <a:cs typeface="Times New Roman" pitchFamily="18" charset="0"/>
              </a:rPr>
              <a:t>bài</a:t>
            </a:r>
            <a:r>
              <a:rPr lang="en-US" sz="2000" dirty="0" smtClean="0">
                <a:solidFill>
                  <a:schemeClr val="tx1">
                    <a:lumMod val="75000"/>
                    <a:lumOff val="25000"/>
                  </a:schemeClr>
                </a:solidFill>
                <a:latin typeface="Times New Roman" pitchFamily="18" charset="0"/>
                <a:cs typeface="Times New Roman" pitchFamily="18" charset="0"/>
              </a:rPr>
              <a:t> </a:t>
            </a:r>
            <a:r>
              <a:rPr lang="en-US" sz="2000" dirty="0" err="1" smtClean="0">
                <a:solidFill>
                  <a:schemeClr val="tx1">
                    <a:lumMod val="75000"/>
                    <a:lumOff val="25000"/>
                  </a:schemeClr>
                </a:solidFill>
                <a:latin typeface="Times New Roman" pitchFamily="18" charset="0"/>
                <a:cs typeface="Times New Roman" pitchFamily="18" charset="0"/>
              </a:rPr>
              <a:t>thơ</a:t>
            </a:r>
            <a:r>
              <a:rPr lang="en-US" sz="2000" dirty="0" smtClean="0">
                <a:solidFill>
                  <a:schemeClr val="tx1">
                    <a:lumMod val="75000"/>
                    <a:lumOff val="25000"/>
                  </a:schemeClr>
                </a:solidFill>
                <a:latin typeface="Times New Roman" pitchFamily="18" charset="0"/>
                <a:cs typeface="Times New Roman" pitchFamily="18" charset="0"/>
              </a:rPr>
              <a:t>?  </a:t>
            </a:r>
            <a:endParaRPr lang="vi-VN" sz="2000" dirty="0">
              <a:solidFill>
                <a:schemeClr val="tx1">
                  <a:lumMod val="75000"/>
                  <a:lumOff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3938514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wipe(down)">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additive="base">
                                        <p:cTn id="22" dur="500" fill="hold"/>
                                        <p:tgtEl>
                                          <p:spTgt spid="2"/>
                                        </p:tgtEl>
                                        <p:attrNameLst>
                                          <p:attrName>ppt_x</p:attrName>
                                        </p:attrNameLst>
                                      </p:cBhvr>
                                      <p:tavLst>
                                        <p:tav tm="0">
                                          <p:val>
                                            <p:strVal val="#ppt_x"/>
                                          </p:val>
                                        </p:tav>
                                        <p:tav tm="100000">
                                          <p:val>
                                            <p:strVal val="#ppt_x"/>
                                          </p:val>
                                        </p:tav>
                                      </p:tavLst>
                                    </p:anim>
                                    <p:anim calcmode="lin" valueType="num">
                                      <p:cBhvr additive="base">
                                        <p:cTn id="2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133600" y="2209800"/>
            <a:ext cx="6400800" cy="1828800"/>
          </a:xfrm>
        </p:spPr>
        <p:txBody>
          <a:bodyPr/>
          <a:lstStyle/>
          <a:p>
            <a:endParaRPr lang="en-US"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19050"/>
            <a:ext cx="9213849" cy="69103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TextBox 1"/>
          <p:cNvSpPr txBox="1"/>
          <p:nvPr/>
        </p:nvSpPr>
        <p:spPr>
          <a:xfrm>
            <a:off x="3429000" y="1497631"/>
            <a:ext cx="5181600" cy="120032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en-US" sz="2400" dirty="0" smtClean="0"/>
              <a:t>P1. </a:t>
            </a:r>
            <a:r>
              <a:rPr lang="en-US" sz="2400" dirty="0" err="1" smtClean="0"/>
              <a:t>Khổ</a:t>
            </a:r>
            <a:r>
              <a:rPr lang="en-US" sz="2400" dirty="0" smtClean="0"/>
              <a:t> 1. </a:t>
            </a:r>
            <a:r>
              <a:rPr lang="en-US" sz="2400" dirty="0" err="1" smtClean="0"/>
              <a:t>Hoàn</a:t>
            </a:r>
            <a:r>
              <a:rPr lang="en-US" sz="2400" dirty="0" smtClean="0"/>
              <a:t> </a:t>
            </a:r>
            <a:r>
              <a:rPr lang="en-US" sz="2400" dirty="0" err="1" smtClean="0"/>
              <a:t>cảnh</a:t>
            </a:r>
            <a:r>
              <a:rPr lang="en-US" sz="2400" dirty="0" smtClean="0"/>
              <a:t> con </a:t>
            </a:r>
            <a:r>
              <a:rPr lang="en-US" sz="2400" dirty="0" err="1" smtClean="0"/>
              <a:t>về</a:t>
            </a:r>
            <a:r>
              <a:rPr lang="en-US" sz="2400" dirty="0" smtClean="0"/>
              <a:t> </a:t>
            </a:r>
            <a:r>
              <a:rPr lang="en-US" sz="2400" dirty="0" err="1" smtClean="0"/>
              <a:t>thăm</a:t>
            </a:r>
            <a:r>
              <a:rPr lang="en-US" sz="2400" dirty="0" smtClean="0"/>
              <a:t> </a:t>
            </a:r>
            <a:r>
              <a:rPr lang="en-US" sz="2400" dirty="0" err="1" smtClean="0"/>
              <a:t>mẹ</a:t>
            </a:r>
            <a:endParaRPr lang="en-US" sz="2400" dirty="0" smtClean="0"/>
          </a:p>
          <a:p>
            <a:r>
              <a:rPr lang="en-US" sz="2400" dirty="0" smtClean="0"/>
              <a:t>P2. </a:t>
            </a:r>
            <a:r>
              <a:rPr lang="en-US" sz="2400" dirty="0" err="1" smtClean="0"/>
              <a:t>Khổ</a:t>
            </a:r>
            <a:r>
              <a:rPr lang="en-US" sz="2400" dirty="0" smtClean="0"/>
              <a:t> 2, 3. </a:t>
            </a:r>
            <a:r>
              <a:rPr lang="en-US" sz="2400" dirty="0" err="1" smtClean="0"/>
              <a:t>Hình</a:t>
            </a:r>
            <a:r>
              <a:rPr lang="en-US" sz="2400" dirty="0" smtClean="0"/>
              <a:t> </a:t>
            </a:r>
            <a:r>
              <a:rPr lang="en-US" sz="2400" dirty="0" err="1" smtClean="0"/>
              <a:t>ảnh</a:t>
            </a:r>
            <a:r>
              <a:rPr lang="en-US" sz="2400" dirty="0" smtClean="0"/>
              <a:t> </a:t>
            </a:r>
            <a:r>
              <a:rPr lang="en-US" sz="2400" dirty="0" err="1" smtClean="0"/>
              <a:t>của</a:t>
            </a:r>
            <a:r>
              <a:rPr lang="en-US" sz="2400" dirty="0" smtClean="0"/>
              <a:t> </a:t>
            </a:r>
            <a:r>
              <a:rPr lang="en-US" sz="2400" dirty="0" err="1" smtClean="0"/>
              <a:t>mẹ</a:t>
            </a:r>
            <a:endParaRPr lang="en-US" sz="2400" dirty="0" smtClean="0"/>
          </a:p>
          <a:p>
            <a:r>
              <a:rPr lang="en-US" sz="2400" dirty="0" smtClean="0"/>
              <a:t>P3. </a:t>
            </a:r>
            <a:r>
              <a:rPr lang="en-US" sz="2400" dirty="0" err="1" smtClean="0"/>
              <a:t>Khổ</a:t>
            </a:r>
            <a:r>
              <a:rPr lang="en-US" sz="2400" dirty="0" smtClean="0"/>
              <a:t> 4. </a:t>
            </a:r>
            <a:r>
              <a:rPr lang="en-US" sz="2400" dirty="0" err="1" smtClean="0"/>
              <a:t>Cảm</a:t>
            </a:r>
            <a:r>
              <a:rPr lang="en-US" sz="2400" dirty="0" smtClean="0"/>
              <a:t> </a:t>
            </a:r>
            <a:r>
              <a:rPr lang="en-US" sz="2400" dirty="0" err="1" smtClean="0"/>
              <a:t>xúc</a:t>
            </a:r>
            <a:r>
              <a:rPr lang="en-US" sz="2400" dirty="0" smtClean="0"/>
              <a:t> </a:t>
            </a:r>
            <a:r>
              <a:rPr lang="en-US" sz="2400" dirty="0" err="1" smtClean="0"/>
              <a:t>của</a:t>
            </a:r>
            <a:r>
              <a:rPr lang="en-US" sz="2400" dirty="0" smtClean="0"/>
              <a:t> con</a:t>
            </a:r>
            <a:endParaRPr lang="vi-VN" sz="2400"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575430" y="3286495"/>
            <a:ext cx="2170113" cy="1901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Cloud 3"/>
          <p:cNvSpPr/>
          <p:nvPr/>
        </p:nvSpPr>
        <p:spPr>
          <a:xfrm>
            <a:off x="3886200" y="3348257"/>
            <a:ext cx="3698876" cy="1676400"/>
          </a:xfrm>
          <a:prstGeom prst="cloud">
            <a:avLst/>
          </a:prstGeom>
          <a:solidFill>
            <a:schemeClr val="accent5">
              <a:lumMod val="60000"/>
              <a:lumOff val="4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7" name="TextBox 6"/>
          <p:cNvSpPr txBox="1"/>
          <p:nvPr/>
        </p:nvSpPr>
        <p:spPr>
          <a:xfrm>
            <a:off x="4484092" y="3664977"/>
            <a:ext cx="2403476" cy="1077218"/>
          </a:xfrm>
          <a:prstGeom prst="rect">
            <a:avLst/>
          </a:prstGeom>
          <a:solidFill>
            <a:srgbClr val="FFC000"/>
          </a:solidFill>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en-US" sz="3200" dirty="0" err="1" smtClean="0">
                <a:solidFill>
                  <a:schemeClr val="tx1">
                    <a:lumMod val="75000"/>
                    <a:lumOff val="25000"/>
                  </a:schemeClr>
                </a:solidFill>
                <a:latin typeface="+mj-lt"/>
              </a:rPr>
              <a:t>Bố</a:t>
            </a:r>
            <a:r>
              <a:rPr lang="en-US" sz="3200" dirty="0" smtClean="0">
                <a:solidFill>
                  <a:schemeClr val="tx1">
                    <a:lumMod val="75000"/>
                    <a:lumOff val="25000"/>
                  </a:schemeClr>
                </a:solidFill>
                <a:latin typeface="+mj-lt"/>
              </a:rPr>
              <a:t> </a:t>
            </a:r>
            <a:r>
              <a:rPr lang="en-US" sz="3200" dirty="0" err="1" smtClean="0">
                <a:solidFill>
                  <a:schemeClr val="tx1">
                    <a:lumMod val="75000"/>
                    <a:lumOff val="25000"/>
                  </a:schemeClr>
                </a:solidFill>
                <a:latin typeface="+mj-lt"/>
              </a:rPr>
              <a:t>cục</a:t>
            </a:r>
            <a:r>
              <a:rPr lang="en-US" sz="3200" dirty="0" smtClean="0">
                <a:solidFill>
                  <a:schemeClr val="tx1">
                    <a:lumMod val="75000"/>
                    <a:lumOff val="25000"/>
                  </a:schemeClr>
                </a:solidFill>
                <a:latin typeface="+mj-lt"/>
              </a:rPr>
              <a:t> </a:t>
            </a:r>
            <a:r>
              <a:rPr lang="en-US" sz="3200" dirty="0" err="1" smtClean="0">
                <a:solidFill>
                  <a:schemeClr val="tx1">
                    <a:lumMod val="75000"/>
                    <a:lumOff val="25000"/>
                  </a:schemeClr>
                </a:solidFill>
                <a:latin typeface="+mj-lt"/>
              </a:rPr>
              <a:t>của</a:t>
            </a:r>
            <a:r>
              <a:rPr lang="en-US" sz="3200" dirty="0" smtClean="0">
                <a:solidFill>
                  <a:schemeClr val="tx1">
                    <a:lumMod val="75000"/>
                    <a:lumOff val="25000"/>
                  </a:schemeClr>
                </a:solidFill>
                <a:latin typeface="+mj-lt"/>
              </a:rPr>
              <a:t> </a:t>
            </a:r>
            <a:r>
              <a:rPr lang="en-US" sz="3200" dirty="0" err="1" smtClean="0">
                <a:solidFill>
                  <a:schemeClr val="tx1">
                    <a:lumMod val="75000"/>
                    <a:lumOff val="25000"/>
                  </a:schemeClr>
                </a:solidFill>
                <a:latin typeface="+mj-lt"/>
              </a:rPr>
              <a:t>bài</a:t>
            </a:r>
            <a:r>
              <a:rPr lang="en-US" sz="3200" dirty="0" smtClean="0">
                <a:solidFill>
                  <a:schemeClr val="tx1">
                    <a:lumMod val="75000"/>
                    <a:lumOff val="25000"/>
                  </a:schemeClr>
                </a:solidFill>
                <a:latin typeface="+mj-lt"/>
              </a:rPr>
              <a:t> </a:t>
            </a:r>
            <a:r>
              <a:rPr lang="en-US" sz="3200" dirty="0" err="1" smtClean="0">
                <a:solidFill>
                  <a:schemeClr val="tx1">
                    <a:lumMod val="75000"/>
                    <a:lumOff val="25000"/>
                  </a:schemeClr>
                </a:solidFill>
                <a:latin typeface="+mj-lt"/>
              </a:rPr>
              <a:t>thơ</a:t>
            </a:r>
            <a:r>
              <a:rPr lang="en-US" sz="3200" dirty="0" smtClean="0">
                <a:solidFill>
                  <a:schemeClr val="tx1">
                    <a:lumMod val="75000"/>
                    <a:lumOff val="25000"/>
                  </a:schemeClr>
                </a:solidFill>
                <a:latin typeface="+mj-lt"/>
              </a:rPr>
              <a:t>?  </a:t>
            </a:r>
            <a:endParaRPr lang="vi-VN" sz="3200" dirty="0">
              <a:solidFill>
                <a:schemeClr val="tx1">
                  <a:lumMod val="75000"/>
                  <a:lumOff val="25000"/>
                </a:schemeClr>
              </a:solidFill>
              <a:latin typeface="+mj-lt"/>
            </a:endParaRPr>
          </a:p>
        </p:txBody>
      </p:sp>
    </p:spTree>
    <p:extLst>
      <p:ext uri="{BB962C8B-B14F-4D97-AF65-F5344CB8AC3E}">
        <p14:creationId xmlns:p14="http://schemas.microsoft.com/office/powerpoint/2010/main" xmlns="" val="2154568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wipe(down)">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additive="base">
                                        <p:cTn id="22" dur="500" fill="hold"/>
                                        <p:tgtEl>
                                          <p:spTgt spid="2"/>
                                        </p:tgtEl>
                                        <p:attrNameLst>
                                          <p:attrName>ppt_x</p:attrName>
                                        </p:attrNameLst>
                                      </p:cBhvr>
                                      <p:tavLst>
                                        <p:tav tm="0">
                                          <p:val>
                                            <p:strVal val="#ppt_x"/>
                                          </p:val>
                                        </p:tav>
                                        <p:tav tm="100000">
                                          <p:val>
                                            <p:strVal val="#ppt_x"/>
                                          </p:val>
                                        </p:tav>
                                      </p:tavLst>
                                    </p:anim>
                                    <p:anim calcmode="lin" valueType="num">
                                      <p:cBhvr additive="base">
                                        <p:cTn id="2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133600" y="2209800"/>
            <a:ext cx="6400800" cy="1828800"/>
          </a:xfrm>
        </p:spPr>
        <p:txBody>
          <a:bodyPr/>
          <a:lstStyle/>
          <a:p>
            <a:endParaRPr lang="en-US"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9849" y="-52388"/>
            <a:ext cx="9213849" cy="69103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TextBox 1"/>
          <p:cNvSpPr txBox="1"/>
          <p:nvPr/>
        </p:nvSpPr>
        <p:spPr>
          <a:xfrm>
            <a:off x="114300" y="228599"/>
            <a:ext cx="4038600" cy="58477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en-US" sz="3200" b="1" dirty="0" smtClean="0"/>
              <a:t>II.ĐỌC HIỂU VĂN BẢN</a:t>
            </a:r>
          </a:p>
        </p:txBody>
      </p:sp>
      <p:sp>
        <p:nvSpPr>
          <p:cNvPr id="5" name="TextBox 4"/>
          <p:cNvSpPr txBox="1"/>
          <p:nvPr/>
        </p:nvSpPr>
        <p:spPr>
          <a:xfrm>
            <a:off x="114300" y="970776"/>
            <a:ext cx="6972300" cy="58477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en-US" sz="3200" b="1" dirty="0" smtClean="0"/>
              <a:t>KHỔ THƠ 1. </a:t>
            </a:r>
            <a:r>
              <a:rPr lang="en-US" sz="3200" b="1" dirty="0" err="1" smtClean="0"/>
              <a:t>Hoàn</a:t>
            </a:r>
            <a:r>
              <a:rPr lang="en-US" sz="3200" b="1" dirty="0" smtClean="0"/>
              <a:t> </a:t>
            </a:r>
            <a:r>
              <a:rPr lang="en-US" sz="3200" b="1" dirty="0" err="1" smtClean="0"/>
              <a:t>cảnh</a:t>
            </a:r>
            <a:r>
              <a:rPr lang="en-US" sz="3200" b="1" dirty="0" smtClean="0"/>
              <a:t> con </a:t>
            </a:r>
            <a:r>
              <a:rPr lang="en-US" sz="3200" b="1" dirty="0" err="1" smtClean="0"/>
              <a:t>về</a:t>
            </a:r>
            <a:r>
              <a:rPr lang="en-US" sz="3200" b="1" dirty="0" smtClean="0"/>
              <a:t> </a:t>
            </a:r>
            <a:r>
              <a:rPr lang="en-US" sz="3200" b="1" dirty="0" err="1" smtClean="0"/>
              <a:t>thăm</a:t>
            </a:r>
            <a:r>
              <a:rPr lang="en-US" sz="3200" b="1" dirty="0" smtClean="0"/>
              <a:t> </a:t>
            </a:r>
            <a:r>
              <a:rPr lang="en-US" sz="3200" b="1" dirty="0" err="1" smtClean="0"/>
              <a:t>mẹ</a:t>
            </a:r>
            <a:endParaRPr lang="en-US" sz="3200" b="1" dirty="0" smtClean="0"/>
          </a:p>
        </p:txBody>
      </p:sp>
      <p:sp>
        <p:nvSpPr>
          <p:cNvPr id="6" name="TextBox 5"/>
          <p:cNvSpPr txBox="1"/>
          <p:nvPr/>
        </p:nvSpPr>
        <p:spPr>
          <a:xfrm>
            <a:off x="55159" y="2438400"/>
            <a:ext cx="5105400" cy="203132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spcBef>
                <a:spcPts val="600"/>
              </a:spcBef>
              <a:spcAft>
                <a:spcPts val="600"/>
              </a:spcAft>
            </a:pPr>
            <a:r>
              <a:rPr lang="vi-VN" sz="2400" i="1" dirty="0">
                <a:solidFill>
                  <a:srgbClr val="C00000"/>
                </a:solidFill>
              </a:rPr>
              <a:t>Con về thăm mẹ </a:t>
            </a:r>
            <a:r>
              <a:rPr lang="vi-VN" sz="2400" i="1" u="sng" dirty="0">
                <a:solidFill>
                  <a:srgbClr val="C00000"/>
                </a:solidFill>
              </a:rPr>
              <a:t>chiều đông</a:t>
            </a:r>
            <a:endParaRPr lang="vi-VN" sz="2400" u="sng" dirty="0">
              <a:solidFill>
                <a:srgbClr val="C00000"/>
              </a:solidFill>
            </a:endParaRPr>
          </a:p>
          <a:p>
            <a:pPr algn="ctr">
              <a:spcBef>
                <a:spcPts val="600"/>
              </a:spcBef>
              <a:spcAft>
                <a:spcPts val="600"/>
              </a:spcAft>
            </a:pPr>
            <a:r>
              <a:rPr lang="en-US" sz="2400" i="1" u="sng" dirty="0">
                <a:solidFill>
                  <a:srgbClr val="C00000"/>
                </a:solidFill>
              </a:rPr>
              <a:t>B</a:t>
            </a:r>
            <a:r>
              <a:rPr lang="vi-VN" sz="2400" i="1" u="sng" dirty="0">
                <a:solidFill>
                  <a:srgbClr val="C00000"/>
                </a:solidFill>
              </a:rPr>
              <a:t>ếp chưa lên khói</a:t>
            </a:r>
            <a:r>
              <a:rPr lang="vi-VN" sz="2400" i="1" dirty="0">
                <a:solidFill>
                  <a:srgbClr val="C00000"/>
                </a:solidFill>
              </a:rPr>
              <a:t>, </a:t>
            </a:r>
            <a:r>
              <a:rPr lang="vi-VN" sz="2400" i="1" u="sng" dirty="0">
                <a:solidFill>
                  <a:srgbClr val="C00000"/>
                </a:solidFill>
              </a:rPr>
              <a:t>mẹ không có nhà</a:t>
            </a:r>
            <a:endParaRPr lang="vi-VN" sz="2400" u="sng" dirty="0">
              <a:solidFill>
                <a:srgbClr val="C00000"/>
              </a:solidFill>
            </a:endParaRPr>
          </a:p>
          <a:p>
            <a:pPr algn="ctr">
              <a:spcBef>
                <a:spcPts val="600"/>
              </a:spcBef>
              <a:spcAft>
                <a:spcPts val="600"/>
              </a:spcAft>
            </a:pPr>
            <a:r>
              <a:rPr lang="en-US" sz="2400" i="1" dirty="0">
                <a:solidFill>
                  <a:srgbClr val="C00000"/>
                </a:solidFill>
              </a:rPr>
              <a:t>M</a:t>
            </a:r>
            <a:r>
              <a:rPr lang="vi-VN" sz="2400" i="1" dirty="0">
                <a:solidFill>
                  <a:srgbClr val="C00000"/>
                </a:solidFill>
              </a:rPr>
              <a:t>ình con </a:t>
            </a:r>
            <a:r>
              <a:rPr lang="vi-VN" sz="2400" i="1" u="sng" dirty="0">
                <a:solidFill>
                  <a:srgbClr val="C00000"/>
                </a:solidFill>
              </a:rPr>
              <a:t>thơ thẩn</a:t>
            </a:r>
            <a:r>
              <a:rPr lang="vi-VN" sz="2400" i="1" dirty="0">
                <a:solidFill>
                  <a:srgbClr val="C00000"/>
                </a:solidFill>
              </a:rPr>
              <a:t> vào ra</a:t>
            </a:r>
            <a:endParaRPr lang="vi-VN" sz="2400" dirty="0">
              <a:solidFill>
                <a:srgbClr val="C00000"/>
              </a:solidFill>
            </a:endParaRPr>
          </a:p>
          <a:p>
            <a:pPr algn="ctr">
              <a:spcBef>
                <a:spcPts val="600"/>
              </a:spcBef>
              <a:spcAft>
                <a:spcPts val="600"/>
              </a:spcAft>
            </a:pPr>
            <a:r>
              <a:rPr lang="en-US" sz="2400" i="1" dirty="0">
                <a:solidFill>
                  <a:srgbClr val="C00000"/>
                </a:solidFill>
              </a:rPr>
              <a:t>T</a:t>
            </a:r>
            <a:r>
              <a:rPr lang="vi-VN" sz="2400" i="1" dirty="0">
                <a:solidFill>
                  <a:srgbClr val="C00000"/>
                </a:solidFill>
              </a:rPr>
              <a:t>rời đang yên vậy bỗng òa </a:t>
            </a:r>
            <a:r>
              <a:rPr lang="vi-VN" sz="2400" i="1" u="sng" dirty="0">
                <a:solidFill>
                  <a:srgbClr val="C00000"/>
                </a:solidFill>
              </a:rPr>
              <a:t>mưa rơi</a:t>
            </a:r>
            <a:r>
              <a:rPr lang="vi-VN" sz="2400" i="1" dirty="0">
                <a:solidFill>
                  <a:srgbClr val="C00000"/>
                </a:solidFill>
              </a:rPr>
              <a:t>.</a:t>
            </a:r>
            <a:endParaRPr lang="vi-VN" sz="2400" dirty="0">
              <a:solidFill>
                <a:srgbClr val="C00000"/>
              </a:solidFill>
            </a:endParaRPr>
          </a:p>
        </p:txBody>
      </p:sp>
      <p:sp>
        <p:nvSpPr>
          <p:cNvPr id="7" name="TextBox 6"/>
          <p:cNvSpPr txBox="1"/>
          <p:nvPr/>
        </p:nvSpPr>
        <p:spPr>
          <a:xfrm>
            <a:off x="5334000" y="1794924"/>
            <a:ext cx="3657600" cy="341632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marL="457200" indent="-457200">
              <a:buFontTx/>
              <a:buChar char="-"/>
            </a:pPr>
            <a:r>
              <a:rPr lang="en-US" sz="2400" dirty="0" err="1" smtClean="0">
                <a:solidFill>
                  <a:schemeClr val="tx1"/>
                </a:solidFill>
              </a:rPr>
              <a:t>lạnh</a:t>
            </a:r>
            <a:r>
              <a:rPr lang="en-US" sz="2400" dirty="0" smtClean="0">
                <a:solidFill>
                  <a:schemeClr val="tx1"/>
                </a:solidFill>
              </a:rPr>
              <a:t> </a:t>
            </a:r>
            <a:r>
              <a:rPr lang="en-US" sz="2400" dirty="0" err="1" smtClean="0">
                <a:solidFill>
                  <a:schemeClr val="tx1"/>
                </a:solidFill>
              </a:rPr>
              <a:t>lẽo</a:t>
            </a:r>
            <a:r>
              <a:rPr lang="en-US" sz="2400" dirty="0" smtClean="0">
                <a:solidFill>
                  <a:schemeClr val="tx1"/>
                </a:solidFill>
              </a:rPr>
              <a:t>, con </a:t>
            </a:r>
            <a:r>
              <a:rPr lang="en-US" sz="2400" dirty="0" err="1" smtClean="0">
                <a:solidFill>
                  <a:schemeClr val="tx1"/>
                </a:solidFill>
              </a:rPr>
              <a:t>người</a:t>
            </a:r>
            <a:r>
              <a:rPr lang="en-US" sz="2400" dirty="0" smtClean="0">
                <a:solidFill>
                  <a:schemeClr val="tx1"/>
                </a:solidFill>
              </a:rPr>
              <a:t> </a:t>
            </a:r>
            <a:r>
              <a:rPr lang="en-US" sz="2400" dirty="0" err="1" smtClean="0">
                <a:solidFill>
                  <a:schemeClr val="tx1"/>
                </a:solidFill>
              </a:rPr>
              <a:t>thèm</a:t>
            </a:r>
            <a:r>
              <a:rPr lang="en-US" sz="2400" dirty="0" smtClean="0">
                <a:solidFill>
                  <a:schemeClr val="tx1"/>
                </a:solidFill>
              </a:rPr>
              <a:t> </a:t>
            </a:r>
            <a:r>
              <a:rPr lang="en-US" sz="2400" dirty="0" err="1" smtClean="0">
                <a:solidFill>
                  <a:schemeClr val="tx1"/>
                </a:solidFill>
              </a:rPr>
              <a:t>hơi</a:t>
            </a:r>
            <a:r>
              <a:rPr lang="en-US" sz="2400" dirty="0" smtClean="0">
                <a:solidFill>
                  <a:schemeClr val="tx1"/>
                </a:solidFill>
              </a:rPr>
              <a:t> </a:t>
            </a:r>
            <a:r>
              <a:rPr lang="en-US" sz="2400" dirty="0" err="1" smtClean="0">
                <a:solidFill>
                  <a:schemeClr val="tx1"/>
                </a:solidFill>
              </a:rPr>
              <a:t>ấm</a:t>
            </a:r>
            <a:r>
              <a:rPr lang="en-US" sz="2400" dirty="0" smtClean="0">
                <a:solidFill>
                  <a:schemeClr val="tx1"/>
                </a:solidFill>
              </a:rPr>
              <a:t> </a:t>
            </a:r>
            <a:r>
              <a:rPr lang="en-US" sz="2400" dirty="0" err="1" smtClean="0">
                <a:solidFill>
                  <a:schemeClr val="tx1"/>
                </a:solidFill>
              </a:rPr>
              <a:t>gia</a:t>
            </a:r>
            <a:r>
              <a:rPr lang="en-US" sz="2400" dirty="0" smtClean="0">
                <a:solidFill>
                  <a:schemeClr val="tx1"/>
                </a:solidFill>
              </a:rPr>
              <a:t> </a:t>
            </a:r>
            <a:r>
              <a:rPr lang="en-US" sz="2400" dirty="0" err="1" smtClean="0">
                <a:solidFill>
                  <a:schemeClr val="tx1"/>
                </a:solidFill>
              </a:rPr>
              <a:t>đình</a:t>
            </a:r>
            <a:endParaRPr lang="en-US" sz="2400" dirty="0" smtClean="0">
              <a:solidFill>
                <a:schemeClr val="tx1"/>
              </a:solidFill>
            </a:endParaRPr>
          </a:p>
          <a:p>
            <a:pPr marL="457200" indent="-457200">
              <a:buFontTx/>
              <a:buChar char="-"/>
            </a:pPr>
            <a:r>
              <a:rPr lang="en-US" sz="2400" dirty="0" err="1" smtClean="0">
                <a:solidFill>
                  <a:schemeClr val="tx1"/>
                </a:solidFill>
              </a:rPr>
              <a:t>ngọn</a:t>
            </a:r>
            <a:r>
              <a:rPr lang="en-US" sz="2400" dirty="0" smtClean="0">
                <a:solidFill>
                  <a:schemeClr val="tx1"/>
                </a:solidFill>
              </a:rPr>
              <a:t> </a:t>
            </a:r>
            <a:r>
              <a:rPr lang="en-US" sz="2400" dirty="0" err="1">
                <a:solidFill>
                  <a:schemeClr val="tx1"/>
                </a:solidFill>
              </a:rPr>
              <a:t>khói</a:t>
            </a:r>
            <a:r>
              <a:rPr lang="en-US" sz="2400" dirty="0">
                <a:solidFill>
                  <a:schemeClr val="tx1"/>
                </a:solidFill>
              </a:rPr>
              <a:t> </a:t>
            </a:r>
            <a:r>
              <a:rPr lang="en-US" sz="2400" dirty="0" err="1" smtClean="0">
                <a:solidFill>
                  <a:schemeClr val="tx1"/>
                </a:solidFill>
              </a:rPr>
              <a:t>rơm</a:t>
            </a:r>
            <a:r>
              <a:rPr lang="en-US" sz="2400" dirty="0" smtClean="0">
                <a:solidFill>
                  <a:schemeClr val="tx1"/>
                </a:solidFill>
              </a:rPr>
              <a:t> </a:t>
            </a:r>
            <a:r>
              <a:rPr lang="en-US" sz="2400" dirty="0" err="1" smtClean="0">
                <a:solidFill>
                  <a:schemeClr val="tx1"/>
                </a:solidFill>
              </a:rPr>
              <a:t>màu</a:t>
            </a:r>
            <a:r>
              <a:rPr lang="en-US" sz="2400" dirty="0" smtClean="0">
                <a:solidFill>
                  <a:schemeClr val="tx1"/>
                </a:solidFill>
              </a:rPr>
              <a:t> lam </a:t>
            </a:r>
            <a:r>
              <a:rPr lang="en-US" sz="2400" dirty="0">
                <a:solidFill>
                  <a:schemeClr val="tx1"/>
                </a:solidFill>
              </a:rPr>
              <a:t>la </a:t>
            </a:r>
            <a:r>
              <a:rPr lang="en-US" sz="2400" dirty="0" err="1">
                <a:solidFill>
                  <a:schemeClr val="tx1"/>
                </a:solidFill>
              </a:rPr>
              <a:t>đà</a:t>
            </a:r>
            <a:r>
              <a:rPr lang="en-US" sz="2400" dirty="0">
                <a:solidFill>
                  <a:schemeClr val="tx1"/>
                </a:solidFill>
              </a:rPr>
              <a:t> </a:t>
            </a:r>
            <a:r>
              <a:rPr lang="en-US" sz="2400" dirty="0" err="1">
                <a:solidFill>
                  <a:schemeClr val="tx1"/>
                </a:solidFill>
              </a:rPr>
              <a:t>tỏa</a:t>
            </a:r>
            <a:r>
              <a:rPr lang="en-US" sz="2400" dirty="0">
                <a:solidFill>
                  <a:schemeClr val="tx1"/>
                </a:solidFill>
              </a:rPr>
              <a:t> </a:t>
            </a:r>
            <a:r>
              <a:rPr lang="en-US" sz="2400" dirty="0" err="1">
                <a:solidFill>
                  <a:schemeClr val="tx1"/>
                </a:solidFill>
              </a:rPr>
              <a:t>ấm</a:t>
            </a:r>
            <a:r>
              <a:rPr lang="en-US" sz="2400" dirty="0">
                <a:solidFill>
                  <a:schemeClr val="tx1"/>
                </a:solidFill>
              </a:rPr>
              <a:t> </a:t>
            </a:r>
            <a:r>
              <a:rPr lang="en-US" sz="2400" dirty="0" err="1" smtClean="0">
                <a:solidFill>
                  <a:schemeClr val="tx1"/>
                </a:solidFill>
              </a:rPr>
              <a:t>từ</a:t>
            </a:r>
            <a:r>
              <a:rPr lang="en-US" sz="2400" dirty="0" smtClean="0">
                <a:solidFill>
                  <a:schemeClr val="tx1"/>
                </a:solidFill>
              </a:rPr>
              <a:t> </a:t>
            </a:r>
            <a:r>
              <a:rPr lang="en-US" sz="2400" dirty="0" err="1" smtClean="0">
                <a:solidFill>
                  <a:schemeClr val="tx1"/>
                </a:solidFill>
              </a:rPr>
              <a:t>căn</a:t>
            </a:r>
            <a:r>
              <a:rPr lang="en-US" sz="2400" dirty="0" smtClean="0">
                <a:solidFill>
                  <a:schemeClr val="tx1"/>
                </a:solidFill>
              </a:rPr>
              <a:t> </a:t>
            </a:r>
            <a:r>
              <a:rPr lang="en-US" sz="2400" dirty="0" err="1" smtClean="0">
                <a:solidFill>
                  <a:schemeClr val="tx1"/>
                </a:solidFill>
              </a:rPr>
              <a:t>bếp</a:t>
            </a:r>
            <a:r>
              <a:rPr lang="en-US" sz="2400" dirty="0" smtClean="0">
                <a:solidFill>
                  <a:schemeClr val="tx1"/>
                </a:solidFill>
              </a:rPr>
              <a:t> </a:t>
            </a:r>
            <a:r>
              <a:rPr lang="en-US" sz="2400" dirty="0" err="1" smtClean="0">
                <a:solidFill>
                  <a:schemeClr val="tx1"/>
                </a:solidFill>
              </a:rPr>
              <a:t>nhỏ</a:t>
            </a:r>
            <a:r>
              <a:rPr lang="en-US" sz="2400" dirty="0" smtClean="0">
                <a:solidFill>
                  <a:schemeClr val="tx1"/>
                </a:solidFill>
              </a:rPr>
              <a:t> </a:t>
            </a:r>
            <a:r>
              <a:rPr lang="en-US" sz="2400" dirty="0" err="1" smtClean="0">
                <a:solidFill>
                  <a:schemeClr val="tx1"/>
                </a:solidFill>
              </a:rPr>
              <a:t>mỗi</a:t>
            </a:r>
            <a:r>
              <a:rPr lang="en-US" sz="2400" dirty="0" smtClean="0">
                <a:solidFill>
                  <a:schemeClr val="tx1"/>
                </a:solidFill>
              </a:rPr>
              <a:t> </a:t>
            </a:r>
            <a:r>
              <a:rPr lang="en-US" sz="2400" dirty="0" err="1" smtClean="0">
                <a:solidFill>
                  <a:schemeClr val="tx1"/>
                </a:solidFill>
              </a:rPr>
              <a:t>chiều</a:t>
            </a:r>
            <a:r>
              <a:rPr lang="en-US" sz="2400" dirty="0" smtClean="0">
                <a:solidFill>
                  <a:schemeClr val="tx1"/>
                </a:solidFill>
              </a:rPr>
              <a:t> </a:t>
            </a:r>
            <a:r>
              <a:rPr lang="en-US" sz="2400" dirty="0" err="1" smtClean="0">
                <a:solidFill>
                  <a:schemeClr val="tx1"/>
                </a:solidFill>
              </a:rPr>
              <a:t>buông</a:t>
            </a:r>
            <a:endParaRPr lang="en-US" sz="2400" dirty="0">
              <a:solidFill>
                <a:schemeClr val="tx1"/>
              </a:solidFill>
            </a:endParaRPr>
          </a:p>
          <a:p>
            <a:pPr marL="457200" indent="-457200">
              <a:buFontTx/>
              <a:buChar char="-"/>
            </a:pPr>
            <a:r>
              <a:rPr lang="en-US" sz="2400" dirty="0" err="1" smtClean="0">
                <a:solidFill>
                  <a:schemeClr val="tx1"/>
                </a:solidFill>
              </a:rPr>
              <a:t>mẹ</a:t>
            </a:r>
            <a:r>
              <a:rPr lang="en-US" sz="2400" dirty="0" smtClean="0">
                <a:solidFill>
                  <a:schemeClr val="tx1"/>
                </a:solidFill>
              </a:rPr>
              <a:t> </a:t>
            </a:r>
            <a:r>
              <a:rPr lang="en-US" sz="2400" dirty="0" err="1">
                <a:solidFill>
                  <a:schemeClr val="tx1"/>
                </a:solidFill>
              </a:rPr>
              <a:t>vắng</a:t>
            </a:r>
            <a:r>
              <a:rPr lang="en-US" sz="2400" dirty="0">
                <a:solidFill>
                  <a:schemeClr val="tx1"/>
                </a:solidFill>
              </a:rPr>
              <a:t> </a:t>
            </a:r>
            <a:r>
              <a:rPr lang="en-US" sz="2400" dirty="0" err="1">
                <a:solidFill>
                  <a:schemeClr val="tx1"/>
                </a:solidFill>
              </a:rPr>
              <a:t>nhà</a:t>
            </a:r>
            <a:endParaRPr lang="en-US" sz="2400" dirty="0">
              <a:solidFill>
                <a:schemeClr val="tx1"/>
              </a:solidFill>
            </a:endParaRPr>
          </a:p>
          <a:p>
            <a:r>
              <a:rPr lang="en-US" sz="2400" dirty="0" smtClean="0">
                <a:solidFill>
                  <a:schemeClr val="tx1"/>
                </a:solidFill>
              </a:rPr>
              <a:t>-&gt; </a:t>
            </a:r>
            <a:r>
              <a:rPr lang="en-US" sz="2400" dirty="0" err="1" smtClean="0">
                <a:solidFill>
                  <a:schemeClr val="tx1"/>
                </a:solidFill>
              </a:rPr>
              <a:t>nỗi</a:t>
            </a:r>
            <a:r>
              <a:rPr lang="en-US" sz="2400" dirty="0" smtClean="0">
                <a:solidFill>
                  <a:schemeClr val="tx1"/>
                </a:solidFill>
              </a:rPr>
              <a:t> </a:t>
            </a:r>
            <a:r>
              <a:rPr lang="en-US" sz="2400" dirty="0" err="1" smtClean="0">
                <a:solidFill>
                  <a:schemeClr val="tx1"/>
                </a:solidFill>
              </a:rPr>
              <a:t>lòng</a:t>
            </a:r>
            <a:r>
              <a:rPr lang="en-US" sz="2400" dirty="0" smtClean="0">
                <a:solidFill>
                  <a:schemeClr val="tx1"/>
                </a:solidFill>
              </a:rPr>
              <a:t> </a:t>
            </a:r>
            <a:r>
              <a:rPr lang="en-US" sz="2400" dirty="0">
                <a:solidFill>
                  <a:schemeClr val="tx1"/>
                </a:solidFill>
              </a:rPr>
              <a:t>con </a:t>
            </a:r>
            <a:r>
              <a:rPr lang="en-US" sz="2400" dirty="0" err="1">
                <a:solidFill>
                  <a:schemeClr val="tx1"/>
                </a:solidFill>
              </a:rPr>
              <a:t>nhớ</a:t>
            </a:r>
            <a:r>
              <a:rPr lang="en-US" sz="2400" dirty="0">
                <a:solidFill>
                  <a:schemeClr val="tx1"/>
                </a:solidFill>
              </a:rPr>
              <a:t> </a:t>
            </a:r>
            <a:r>
              <a:rPr lang="en-US" sz="2400" dirty="0" err="1">
                <a:solidFill>
                  <a:schemeClr val="tx1"/>
                </a:solidFill>
              </a:rPr>
              <a:t>mẹ</a:t>
            </a:r>
            <a:r>
              <a:rPr lang="en-US" sz="2400" dirty="0">
                <a:solidFill>
                  <a:schemeClr val="tx1"/>
                </a:solidFill>
              </a:rPr>
              <a:t> </a:t>
            </a:r>
            <a:r>
              <a:rPr lang="en-US" sz="2400" dirty="0" err="1">
                <a:solidFill>
                  <a:schemeClr val="tx1"/>
                </a:solidFill>
              </a:rPr>
              <a:t>yêu</a:t>
            </a:r>
            <a:r>
              <a:rPr lang="en-US" sz="2400" dirty="0">
                <a:solidFill>
                  <a:schemeClr val="tx1"/>
                </a:solidFill>
              </a:rPr>
              <a:t> </a:t>
            </a:r>
            <a:r>
              <a:rPr lang="en-US" sz="2400" dirty="0" err="1" smtClean="0">
                <a:solidFill>
                  <a:schemeClr val="tx1"/>
                </a:solidFill>
              </a:rPr>
              <a:t>dấu</a:t>
            </a:r>
            <a:r>
              <a:rPr lang="en-US" sz="2400" dirty="0" smtClean="0">
                <a:solidFill>
                  <a:schemeClr val="tx1"/>
                </a:solidFill>
              </a:rPr>
              <a:t> </a:t>
            </a:r>
            <a:r>
              <a:rPr lang="en-US" sz="2400" dirty="0" err="1" smtClean="0">
                <a:solidFill>
                  <a:schemeClr val="tx1"/>
                </a:solidFill>
              </a:rPr>
              <a:t>như</a:t>
            </a:r>
            <a:r>
              <a:rPr lang="en-US" sz="2400" dirty="0" smtClean="0">
                <a:solidFill>
                  <a:schemeClr val="tx1"/>
                </a:solidFill>
              </a:rPr>
              <a:t> </a:t>
            </a:r>
            <a:r>
              <a:rPr lang="en-US" sz="2400" dirty="0" err="1" smtClean="0">
                <a:solidFill>
                  <a:schemeClr val="tx1"/>
                </a:solidFill>
              </a:rPr>
              <a:t>được</a:t>
            </a:r>
            <a:r>
              <a:rPr lang="en-US" sz="2400" dirty="0" smtClean="0">
                <a:solidFill>
                  <a:schemeClr val="tx1"/>
                </a:solidFill>
              </a:rPr>
              <a:t> </a:t>
            </a:r>
            <a:r>
              <a:rPr lang="en-US" sz="2400" dirty="0" err="1" smtClean="0">
                <a:solidFill>
                  <a:schemeClr val="tx1"/>
                </a:solidFill>
              </a:rPr>
              <a:t>nhân</a:t>
            </a:r>
            <a:r>
              <a:rPr lang="en-US" sz="2400" dirty="0" smtClean="0">
                <a:solidFill>
                  <a:schemeClr val="tx1"/>
                </a:solidFill>
              </a:rPr>
              <a:t> </a:t>
            </a:r>
            <a:r>
              <a:rPr lang="en-US" sz="2400" dirty="0" err="1" smtClean="0">
                <a:solidFill>
                  <a:schemeClr val="tx1"/>
                </a:solidFill>
              </a:rPr>
              <a:t>lên</a:t>
            </a:r>
            <a:r>
              <a:rPr lang="en-US" sz="2400" dirty="0" smtClean="0">
                <a:solidFill>
                  <a:schemeClr val="tx1"/>
                </a:solidFill>
              </a:rPr>
              <a:t> </a:t>
            </a:r>
            <a:r>
              <a:rPr lang="en-US" sz="2400" dirty="0" err="1">
                <a:solidFill>
                  <a:schemeClr val="tx1"/>
                </a:solidFill>
              </a:rPr>
              <a:t>gấp</a:t>
            </a:r>
            <a:r>
              <a:rPr lang="en-US" sz="2400" dirty="0">
                <a:solidFill>
                  <a:schemeClr val="tx1"/>
                </a:solidFill>
              </a:rPr>
              <a:t> </a:t>
            </a:r>
            <a:r>
              <a:rPr lang="en-US" sz="2400" dirty="0" err="1" smtClean="0">
                <a:solidFill>
                  <a:schemeClr val="tx1"/>
                </a:solidFill>
              </a:rPr>
              <a:t>bội</a:t>
            </a:r>
            <a:r>
              <a:rPr lang="en-US" sz="2400" dirty="0" smtClean="0">
                <a:solidFill>
                  <a:schemeClr val="tx1"/>
                </a:solidFill>
              </a:rPr>
              <a:t>.</a:t>
            </a:r>
            <a:endParaRPr lang="vi-VN" sz="2400" dirty="0">
              <a:solidFill>
                <a:schemeClr val="tx1"/>
              </a:solidFill>
            </a:endParaRPr>
          </a:p>
        </p:txBody>
      </p:sp>
      <p:sp>
        <p:nvSpPr>
          <p:cNvPr id="11" name="TextBox 10"/>
          <p:cNvSpPr txBox="1"/>
          <p:nvPr/>
        </p:nvSpPr>
        <p:spPr>
          <a:xfrm>
            <a:off x="124511" y="1667280"/>
            <a:ext cx="7315200" cy="1384995"/>
          </a:xfrm>
          <a:prstGeom prst="rect">
            <a:avLst/>
          </a:prstGeom>
          <a:solidFill>
            <a:schemeClr val="accent6">
              <a:lumMod val="75000"/>
            </a:schemeClr>
          </a:solidFill>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vi-VN" sz="2800" dirty="0" smtClean="0"/>
              <a:t>- </a:t>
            </a:r>
            <a:r>
              <a:rPr lang="vi-VN" sz="2800" dirty="0"/>
              <a:t>Bài thơ là lời của người con.</a:t>
            </a:r>
          </a:p>
          <a:p>
            <a:r>
              <a:rPr lang="vi-VN" sz="2800" dirty="0"/>
              <a:t>- Thể hiện cảm xúc </a:t>
            </a:r>
            <a:r>
              <a:rPr lang="vi-VN" sz="2800" dirty="0" smtClean="0"/>
              <a:t>bồi </a:t>
            </a:r>
            <a:r>
              <a:rPr lang="vi-VN" sz="2800" dirty="0"/>
              <a:t>hồi, nhớ thương khi về thăm mẹ</a:t>
            </a:r>
            <a:r>
              <a:rPr lang="vi-VN" sz="2800" dirty="0" smtClean="0"/>
              <a:t>.</a:t>
            </a:r>
            <a:r>
              <a:rPr lang="vi-VN" sz="2800" i="1" dirty="0" smtClean="0">
                <a:solidFill>
                  <a:srgbClr val="C00000"/>
                </a:solidFill>
              </a:rPr>
              <a:t>.</a:t>
            </a:r>
            <a:endParaRPr lang="vi-VN" sz="2800" dirty="0">
              <a:solidFill>
                <a:srgbClr val="C00000"/>
              </a:solidFill>
            </a:endParaRPr>
          </a:p>
        </p:txBody>
      </p:sp>
      <p:sp>
        <p:nvSpPr>
          <p:cNvPr id="12" name="Flowchart: Sequential Access Storage 11"/>
          <p:cNvSpPr/>
          <p:nvPr/>
        </p:nvSpPr>
        <p:spPr>
          <a:xfrm>
            <a:off x="5160560" y="1809413"/>
            <a:ext cx="3831040" cy="3948081"/>
          </a:xfrm>
          <a:prstGeom prst="flowChartMagnetic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200" b="1" dirty="0">
                <a:solidFill>
                  <a:schemeClr val="bg2">
                    <a:lumMod val="10000"/>
                  </a:schemeClr>
                </a:solidFill>
              </a:rPr>
              <a:t>Câu 1. </a:t>
            </a:r>
            <a:r>
              <a:rPr lang="vi-VN" sz="2200" dirty="0">
                <a:solidFill>
                  <a:schemeClr val="bg2">
                    <a:lumMod val="10000"/>
                  </a:schemeClr>
                </a:solidFill>
              </a:rPr>
              <a:t>Bài thơ là lời của ai? Thể hiện cảm xúc về ai? Cảm xúc như thế nào? (Đối chiếu với dự đoán ban đầu của em để xác nhận hoặc điều chỉnh).</a:t>
            </a:r>
          </a:p>
        </p:txBody>
      </p:sp>
    </p:spTree>
    <p:extLst>
      <p:ext uri="{BB962C8B-B14F-4D97-AF65-F5344CB8AC3E}">
        <p14:creationId xmlns:p14="http://schemas.microsoft.com/office/powerpoint/2010/main" xmlns="" val="3345950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heel(1)">
                                      <p:cBhvr>
                                        <p:cTn id="12" dur="2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xit" presetSubtype="0" fill="hold" grpId="1" nodeType="clickEffect">
                                  <p:stCondLst>
                                    <p:cond delay="0"/>
                                  </p:stCondLst>
                                  <p:childTnLst>
                                    <p:animEffect transition="out" filter="fade">
                                      <p:cBhvr>
                                        <p:cTn id="16" dur="1000"/>
                                        <p:tgtEl>
                                          <p:spTgt spid="12"/>
                                        </p:tgtEl>
                                      </p:cBhvr>
                                    </p:animEffect>
                                    <p:anim calcmode="lin" valueType="num">
                                      <p:cBhvr>
                                        <p:cTn id="17" dur="1000"/>
                                        <p:tgtEl>
                                          <p:spTgt spid="12"/>
                                        </p:tgtEl>
                                        <p:attrNameLst>
                                          <p:attrName>ppt_x</p:attrName>
                                        </p:attrNameLst>
                                      </p:cBhvr>
                                      <p:tavLst>
                                        <p:tav tm="0">
                                          <p:val>
                                            <p:strVal val="ppt_x"/>
                                          </p:val>
                                        </p:tav>
                                        <p:tav tm="100000">
                                          <p:val>
                                            <p:strVal val="ppt_x"/>
                                          </p:val>
                                        </p:tav>
                                      </p:tavLst>
                                    </p:anim>
                                    <p:anim calcmode="lin" valueType="num">
                                      <p:cBhvr>
                                        <p:cTn id="18" dur="1000"/>
                                        <p:tgtEl>
                                          <p:spTgt spid="12"/>
                                        </p:tgtEl>
                                        <p:attrNameLst>
                                          <p:attrName>ppt_y</p:attrName>
                                        </p:attrNameLst>
                                      </p:cBhvr>
                                      <p:tavLst>
                                        <p:tav tm="0">
                                          <p:val>
                                            <p:strVal val="ppt_y"/>
                                          </p:val>
                                        </p:tav>
                                        <p:tav tm="100000">
                                          <p:val>
                                            <p:strVal val="ppt_y+.1"/>
                                          </p:val>
                                        </p:tav>
                                      </p:tavLst>
                                    </p:anim>
                                    <p:set>
                                      <p:cBhvr>
                                        <p:cTn id="19" dur="1" fill="hold">
                                          <p:stCondLst>
                                            <p:cond delay="999"/>
                                          </p:stCondLst>
                                        </p:cTn>
                                        <p:tgtEl>
                                          <p:spTgt spid="12"/>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heel(1)">
                                      <p:cBhvr>
                                        <p:cTn id="24" dur="20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xit" presetSubtype="0" fill="hold" grpId="1" nodeType="clickEffect">
                                  <p:stCondLst>
                                    <p:cond delay="0"/>
                                  </p:stCondLst>
                                  <p:childTnLst>
                                    <p:animEffect transition="out" filter="fade">
                                      <p:cBhvr>
                                        <p:cTn id="28" dur="1000"/>
                                        <p:tgtEl>
                                          <p:spTgt spid="7"/>
                                        </p:tgtEl>
                                      </p:cBhvr>
                                    </p:animEffect>
                                    <p:anim calcmode="lin" valueType="num">
                                      <p:cBhvr>
                                        <p:cTn id="29" dur="1000"/>
                                        <p:tgtEl>
                                          <p:spTgt spid="7"/>
                                        </p:tgtEl>
                                        <p:attrNameLst>
                                          <p:attrName>ppt_x</p:attrName>
                                        </p:attrNameLst>
                                      </p:cBhvr>
                                      <p:tavLst>
                                        <p:tav tm="0">
                                          <p:val>
                                            <p:strVal val="ppt_x"/>
                                          </p:val>
                                        </p:tav>
                                        <p:tav tm="100000">
                                          <p:val>
                                            <p:strVal val="ppt_x"/>
                                          </p:val>
                                        </p:tav>
                                      </p:tavLst>
                                    </p:anim>
                                    <p:anim calcmode="lin" valueType="num">
                                      <p:cBhvr>
                                        <p:cTn id="30" dur="1000"/>
                                        <p:tgtEl>
                                          <p:spTgt spid="7"/>
                                        </p:tgtEl>
                                        <p:attrNameLst>
                                          <p:attrName>ppt_y</p:attrName>
                                        </p:attrNameLst>
                                      </p:cBhvr>
                                      <p:tavLst>
                                        <p:tav tm="0">
                                          <p:val>
                                            <p:strVal val="ppt_y"/>
                                          </p:val>
                                        </p:tav>
                                        <p:tav tm="100000">
                                          <p:val>
                                            <p:strVal val="ppt_y+.1"/>
                                          </p:val>
                                        </p:tav>
                                      </p:tavLst>
                                    </p:anim>
                                    <p:set>
                                      <p:cBhvr>
                                        <p:cTn id="31" dur="1" fill="hold">
                                          <p:stCondLst>
                                            <p:cond delay="999"/>
                                          </p:stCondLst>
                                        </p:cTn>
                                        <p:tgtEl>
                                          <p:spTgt spid="7"/>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42" presetClass="exit" presetSubtype="0" fill="hold" grpId="1" nodeType="clickEffect">
                                  <p:stCondLst>
                                    <p:cond delay="0"/>
                                  </p:stCondLst>
                                  <p:childTnLst>
                                    <p:animEffect transition="out" filter="fade">
                                      <p:cBhvr>
                                        <p:cTn id="35" dur="1000"/>
                                        <p:tgtEl>
                                          <p:spTgt spid="6"/>
                                        </p:tgtEl>
                                      </p:cBhvr>
                                    </p:animEffect>
                                    <p:anim calcmode="lin" valueType="num">
                                      <p:cBhvr>
                                        <p:cTn id="36" dur="1000"/>
                                        <p:tgtEl>
                                          <p:spTgt spid="6"/>
                                        </p:tgtEl>
                                        <p:attrNameLst>
                                          <p:attrName>ppt_x</p:attrName>
                                        </p:attrNameLst>
                                      </p:cBhvr>
                                      <p:tavLst>
                                        <p:tav tm="0">
                                          <p:val>
                                            <p:strVal val="ppt_x"/>
                                          </p:val>
                                        </p:tav>
                                        <p:tav tm="100000">
                                          <p:val>
                                            <p:strVal val="ppt_x"/>
                                          </p:val>
                                        </p:tav>
                                      </p:tavLst>
                                    </p:anim>
                                    <p:anim calcmode="lin" valueType="num">
                                      <p:cBhvr>
                                        <p:cTn id="37" dur="1000"/>
                                        <p:tgtEl>
                                          <p:spTgt spid="6"/>
                                        </p:tgtEl>
                                        <p:attrNameLst>
                                          <p:attrName>ppt_y</p:attrName>
                                        </p:attrNameLst>
                                      </p:cBhvr>
                                      <p:tavLst>
                                        <p:tav tm="0">
                                          <p:val>
                                            <p:strVal val="ppt_y"/>
                                          </p:val>
                                        </p:tav>
                                        <p:tav tm="100000">
                                          <p:val>
                                            <p:strVal val="ppt_y+.1"/>
                                          </p:val>
                                        </p:tav>
                                      </p:tavLst>
                                    </p:anim>
                                    <p:set>
                                      <p:cBhvr>
                                        <p:cTn id="38" dur="1" fill="hold">
                                          <p:stCondLst>
                                            <p:cond delay="999"/>
                                          </p:stCondLst>
                                        </p:cTn>
                                        <p:tgtEl>
                                          <p:spTgt spid="6"/>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21" presetClass="entr" presetSubtype="1"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wheel(1)">
                                      <p:cBhvr>
                                        <p:cTn id="43"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11" grpId="0" animBg="1"/>
      <p:bldP spid="12" grpId="0" animBg="1"/>
      <p:bldP spid="12" grpId="1"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491</TotalTime>
  <Words>1286</Words>
  <Application>Microsoft Office PowerPoint</Application>
  <PresentationFormat>On-screen Show (4:3)</PresentationFormat>
  <Paragraphs>177</Paragraphs>
  <Slides>23</Slides>
  <Notes>4</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Admin</cp:lastModifiedBy>
  <cp:revision>57</cp:revision>
  <dcterms:created xsi:type="dcterms:W3CDTF">2006-08-16T00:00:00Z</dcterms:created>
  <dcterms:modified xsi:type="dcterms:W3CDTF">2021-10-09T03:32:08Z</dcterms:modified>
</cp:coreProperties>
</file>