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tags/tag1.xml" ContentType="application/vnd.openxmlformats-officedocument.presentationml.tags+xml"/>
  <Default Extension="wav" ContentType="audio/wav"/>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8"/>
  </p:notesMasterIdLst>
  <p:sldIdLst>
    <p:sldId id="257" r:id="rId2"/>
    <p:sldId id="284" r:id="rId3"/>
    <p:sldId id="285" r:id="rId4"/>
    <p:sldId id="283" r:id="rId5"/>
    <p:sldId id="258" r:id="rId6"/>
    <p:sldId id="305" r:id="rId7"/>
    <p:sldId id="259" r:id="rId8"/>
    <p:sldId id="260" r:id="rId9"/>
    <p:sldId id="263" r:id="rId10"/>
    <p:sldId id="286" r:id="rId11"/>
    <p:sldId id="264" r:id="rId12"/>
    <p:sldId id="287" r:id="rId13"/>
    <p:sldId id="288" r:id="rId14"/>
    <p:sldId id="267" r:id="rId15"/>
    <p:sldId id="289" r:id="rId16"/>
    <p:sldId id="268" r:id="rId17"/>
    <p:sldId id="269" r:id="rId18"/>
    <p:sldId id="292" r:id="rId19"/>
    <p:sldId id="270" r:id="rId20"/>
    <p:sldId id="271" r:id="rId21"/>
    <p:sldId id="291" r:id="rId22"/>
    <p:sldId id="275" r:id="rId23"/>
    <p:sldId id="290" r:id="rId24"/>
    <p:sldId id="277" r:id="rId25"/>
    <p:sldId id="276" r:id="rId26"/>
    <p:sldId id="297" r:id="rId27"/>
    <p:sldId id="293" r:id="rId28"/>
    <p:sldId id="294" r:id="rId29"/>
    <p:sldId id="295" r:id="rId30"/>
    <p:sldId id="296" r:id="rId31"/>
    <p:sldId id="298" r:id="rId32"/>
    <p:sldId id="299" r:id="rId33"/>
    <p:sldId id="301" r:id="rId34"/>
    <p:sldId id="303" r:id="rId35"/>
    <p:sldId id="304" r:id="rId36"/>
    <p:sldId id="302"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982" autoAdjust="0"/>
    <p:restoredTop sz="94660"/>
  </p:normalViewPr>
  <p:slideViewPr>
    <p:cSldViewPr snapToGrid="0">
      <p:cViewPr varScale="1">
        <p:scale>
          <a:sx n="73" d="100"/>
          <a:sy n="73" d="100"/>
        </p:scale>
        <p:origin x="-582" y="-102"/>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pPr/>
              <a:t>9/25/2021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2"/>
          </p:nvPr>
        </p:nvSpPr>
        <p:spPr/>
        <p:txBody>
          <a:bodyPr/>
          <a:lstStyle/>
          <a:p>
            <a:pPr lvl="0" algn="r"/>
            <a:fld id="{9A0DB2DC-4C9A-4742-B13C-FB6460FD3503}" type="slidenum">
              <a:rPr lang="en-US" sz="1200" dirty="0"/>
              <a:pPr lvl="0" algn="r"/>
              <a:t>1</a:t>
            </a:fld>
            <a:endParaRPr lang="en-US" sz="1200" dirty="0"/>
          </a:p>
        </p:txBody>
      </p:sp>
      <p:sp>
        <p:nvSpPr>
          <p:cNvPr id="47106" name="Slide Image Placeholder 47105"/>
          <p:cNvSpPr>
            <a:spLocks noGrp="1" noRot="1" noChangeAspect="1" noTextEdit="1"/>
          </p:cNvSpPr>
          <p:nvPr>
            <p:ph type="sldImg"/>
          </p:nvPr>
        </p:nvSpPr>
        <p:spPr/>
      </p:sp>
      <p:sp>
        <p:nvSpPr>
          <p:cNvPr id="47107" name="Text Placeholder 47106"/>
          <p:cNvSpPr>
            <a:spLocks noGrp="1"/>
          </p:cNvSpPr>
          <p:nvPr>
            <p:ph type="body" idx="1"/>
          </p:nvPr>
        </p:nvSpPr>
        <p:spPr/>
        <p:txBody>
          <a:bodyPr/>
          <a:lstStyle/>
          <a:p>
            <a:pPr lvl="0"/>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p:spPr>
        <p:txBody>
          <a:bodyPr/>
          <a:lstStyle/>
          <a:p>
            <a:endParaRPr lang="en-US" smtClean="0"/>
          </a:p>
        </p:txBody>
      </p:sp>
      <p:sp>
        <p:nvSpPr>
          <p:cNvPr id="37892" name="Slide Number Placeholder 3"/>
          <p:cNvSpPr>
            <a:spLocks noGrp="1"/>
          </p:cNvSpPr>
          <p:nvPr>
            <p:ph type="sldNum" sz="quarter" idx="5"/>
          </p:nvPr>
        </p:nvSpPr>
        <p:spPr>
          <a:noFill/>
          <a:ln>
            <a:miter lim="800000"/>
            <a:headEnd/>
            <a:tailEnd/>
          </a:ln>
        </p:spPr>
        <p:txBody>
          <a:bodyPr/>
          <a:lstStyle/>
          <a:p>
            <a:fld id="{15A5D78E-32C6-4501-BEFB-EFAF9D33F406}" type="slidenum">
              <a:rPr lang="en-US" smtClean="0"/>
              <a:pPr/>
              <a:t>3</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pPr/>
              <a:t>9/25/2021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pPr/>
              <a:t>9/25/2021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pPr/>
              <a:t>9/25/2021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8476C82A-EDF9-49BD-9C55-4982348BE6B9}"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pPr/>
              <a:t>9/25/2021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3A1C593-65D0-4073-BCC9-577B9352EA97}" type="datetimeFigureOut">
              <a:rPr lang="en-US" smtClean="0"/>
              <a:pPr/>
              <a:t>9/25/2021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3A1C593-65D0-4073-BCC9-577B9352EA97}" type="datetimeFigureOut">
              <a:rPr lang="en-US" smtClean="0"/>
              <a:pPr/>
              <a:t>9/25/2021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3A1C593-65D0-4073-BCC9-577B9352EA97}" type="datetimeFigureOut">
              <a:rPr lang="en-US" smtClean="0"/>
              <a:pPr/>
              <a:t>9/25/2021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A1C593-65D0-4073-BCC9-577B9352EA97}" type="datetimeFigureOut">
              <a:rPr lang="en-US" smtClean="0"/>
              <a:pPr/>
              <a:t>9/25/2021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pPr/>
              <a:t>9/25/2021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pPr/>
              <a:t>9/25/2021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pPr/>
              <a:t>9/25/2021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pPr/>
              <a:t>9/25/2021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gif"/><Relationship Id="rId3" Type="http://schemas.openxmlformats.org/officeDocument/2006/relationships/notesSlide" Target="../notesSlides/notesSlide1.xml"/><Relationship Id="rId7" Type="http://schemas.openxmlformats.org/officeDocument/2006/relationships/image" Target="../media/image3.wmf"/><Relationship Id="rId12" Type="http://schemas.openxmlformats.org/officeDocument/2006/relationships/image" Target="../media/image8.wmf"/><Relationship Id="rId2" Type="http://schemas.openxmlformats.org/officeDocument/2006/relationships/slideLayout" Target="../slideLayouts/slideLayout2.xml"/><Relationship Id="rId1" Type="http://schemas.openxmlformats.org/officeDocument/2006/relationships/audio" Target="file:///F:\Nhac%20&amp;%20phin\Tuoi%20tre%20the%20he%20Bac%20Ho.MP3" TargetMode="External"/><Relationship Id="rId6" Type="http://schemas.openxmlformats.org/officeDocument/2006/relationships/image" Target="../media/image2.png"/><Relationship Id="rId11" Type="http://schemas.openxmlformats.org/officeDocument/2006/relationships/image" Target="../media/image7.gif"/><Relationship Id="rId5" Type="http://schemas.microsoft.com/office/2007/relationships/media" Target="file:///F:\Nhac%20&amp;%20phin\Tuoi%20tre%20the%20he%20Bac%20Ho.MP3" TargetMode="External"/><Relationship Id="rId10" Type="http://schemas.openxmlformats.org/officeDocument/2006/relationships/image" Target="../media/image6.wmf"/><Relationship Id="rId4" Type="http://schemas.openxmlformats.org/officeDocument/2006/relationships/image" Target="../media/image1.gif"/><Relationship Id="rId9" Type="http://schemas.openxmlformats.org/officeDocument/2006/relationships/image" Target="../media/image5.w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video" Target="ChidauDanhQuan.MPG"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24.gi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24.gif"/></Relationships>
</file>

<file path=ppt/slides/_rels/slide28.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29.gif"/><Relationship Id="rId5" Type="http://schemas.openxmlformats.org/officeDocument/2006/relationships/image" Target="../media/image28.gif"/><Relationship Id="rId4" Type="http://schemas.openxmlformats.org/officeDocument/2006/relationships/image" Target="../media/image27.png"/></Relationships>
</file>

<file path=ppt/slides/_rels/slide2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3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24.gi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png"/><Relationship Id="rId18" Type="http://schemas.openxmlformats.org/officeDocument/2006/relationships/image" Target="../media/image47.png"/><Relationship Id="rId3" Type="http://schemas.openxmlformats.org/officeDocument/2006/relationships/image" Target="../media/image32.png"/><Relationship Id="rId21" Type="http://schemas.openxmlformats.org/officeDocument/2006/relationships/image" Target="../media/image50.png"/><Relationship Id="rId7" Type="http://schemas.openxmlformats.org/officeDocument/2006/relationships/image" Target="../media/image36.png"/><Relationship Id="rId12" Type="http://schemas.openxmlformats.org/officeDocument/2006/relationships/image" Target="../media/image41.png"/><Relationship Id="rId17" Type="http://schemas.openxmlformats.org/officeDocument/2006/relationships/image" Target="../media/image46.png"/><Relationship Id="rId2" Type="http://schemas.openxmlformats.org/officeDocument/2006/relationships/image" Target="../media/image31.png"/><Relationship Id="rId16" Type="http://schemas.openxmlformats.org/officeDocument/2006/relationships/image" Target="../media/image45.png"/><Relationship Id="rId20" Type="http://schemas.openxmlformats.org/officeDocument/2006/relationships/image" Target="../media/image49.png"/><Relationship Id="rId1" Type="http://schemas.openxmlformats.org/officeDocument/2006/relationships/slideLayout" Target="../slideLayouts/slideLayout7.xml"/><Relationship Id="rId6" Type="http://schemas.openxmlformats.org/officeDocument/2006/relationships/image" Target="../media/image35.png"/><Relationship Id="rId11" Type="http://schemas.openxmlformats.org/officeDocument/2006/relationships/image" Target="../media/image40.png"/><Relationship Id="rId24" Type="http://schemas.openxmlformats.org/officeDocument/2006/relationships/image" Target="../media/image53.png"/><Relationship Id="rId5" Type="http://schemas.openxmlformats.org/officeDocument/2006/relationships/image" Target="../media/image34.png"/><Relationship Id="rId15" Type="http://schemas.openxmlformats.org/officeDocument/2006/relationships/image" Target="../media/image44.png"/><Relationship Id="rId23" Type="http://schemas.openxmlformats.org/officeDocument/2006/relationships/image" Target="../media/image52.png"/><Relationship Id="rId10" Type="http://schemas.openxmlformats.org/officeDocument/2006/relationships/image" Target="../media/image39.png"/><Relationship Id="rId19" Type="http://schemas.openxmlformats.org/officeDocument/2006/relationships/image" Target="../media/image48.png"/><Relationship Id="rId4" Type="http://schemas.openxmlformats.org/officeDocument/2006/relationships/image" Target="../media/image33.png"/><Relationship Id="rId9" Type="http://schemas.openxmlformats.org/officeDocument/2006/relationships/image" Target="../media/image38.png"/><Relationship Id="rId14" Type="http://schemas.openxmlformats.org/officeDocument/2006/relationships/image" Target="../media/image43.png"/><Relationship Id="rId22" Type="http://schemas.openxmlformats.org/officeDocument/2006/relationships/image" Target="../media/image51.png"/></Relationships>
</file>

<file path=ppt/slides/_rels/slide3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6.pn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4.xml"/><Relationship Id="rId1" Type="http://schemas.openxmlformats.org/officeDocument/2006/relationships/tags" Target="../tags/tag1.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png"/><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3.jpeg"/><Relationship Id="rId1" Type="http://schemas.openxmlformats.org/officeDocument/2006/relationships/slideLayout" Target="../slideLayouts/slideLayout9.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6" name="Picture 38915" descr="EARTH3"/>
          <p:cNvPicPr>
            <a:picLocks noChangeAspect="1"/>
          </p:cNvPicPr>
          <p:nvPr/>
        </p:nvPicPr>
        <p:blipFill>
          <a:blip r:embed="rId4"/>
          <a:stretch>
            <a:fillRect/>
          </a:stretch>
        </p:blipFill>
        <p:spPr>
          <a:xfrm>
            <a:off x="4267200" y="1905000"/>
            <a:ext cx="609600" cy="434975"/>
          </a:xfrm>
          <a:prstGeom prst="rect">
            <a:avLst/>
          </a:prstGeom>
          <a:noFill/>
          <a:ln w="9525">
            <a:noFill/>
          </a:ln>
        </p:spPr>
      </p:pic>
      <p:pic>
        <p:nvPicPr>
          <p:cNvPr id="38918" name="Tuoi tre the he Bac Ho.MP3">
            <a:hlinkClick r:id="" action="ppaction://media"/>
          </p:cNvPr>
          <p:cNvPicPr>
            <a:picLocks noRot="1" noChangeAspect="1"/>
          </p:cNvPicPr>
          <p:nvPr>
            <a:audioFile r:link="rId1"/>
            <p:extLst>
              <p:ext uri="{DAA4B4D4-6D71-4841-9C94-3DE7FCFB9230}">
                <p14:media xmlns="" xmlns:p14="http://schemas.microsoft.com/office/powerpoint/2010/main" r:link="rId5"/>
              </p:ext>
            </p:extLst>
          </p:nvPr>
        </p:nvPicPr>
        <p:blipFill>
          <a:blip r:embed="rId6"/>
          <a:stretch>
            <a:fillRect/>
          </a:stretch>
        </p:blipFill>
        <p:spPr>
          <a:xfrm>
            <a:off x="2209800" y="381000"/>
            <a:ext cx="304800" cy="304800"/>
          </a:xfrm>
          <a:prstGeom prst="rect">
            <a:avLst/>
          </a:prstGeom>
          <a:noFill/>
          <a:ln w="9525">
            <a:noFill/>
          </a:ln>
        </p:spPr>
      </p:pic>
      <p:sp>
        <p:nvSpPr>
          <p:cNvPr id="38919" name="Rectangles 38918"/>
          <p:cNvSpPr/>
          <p:nvPr/>
        </p:nvSpPr>
        <p:spPr>
          <a:xfrm>
            <a:off x="1981200" y="1371600"/>
            <a:ext cx="8077200" cy="2209800"/>
          </a:xfrm>
          <a:prstGeom prst="rect">
            <a:avLst/>
          </a:prstGeom>
        </p:spPr>
        <p:txBody>
          <a:bodyPr wrap="none" fromWordArt="1">
            <a:prstTxWarp prst="textWave1">
              <a:avLst>
                <a:gd name="adj1" fmla="val 13005"/>
                <a:gd name="adj2" fmla="val 0"/>
              </a:avLst>
            </a:prstTxWarp>
            <a:normAutofit/>
            <a:scene3d>
              <a:camera prst="legacyObliqueRight">
                <a:rot lat="0" lon="0" rev="0"/>
              </a:camera>
              <a:lightRig rig="legacyHarsh3" dir="t"/>
            </a:scene3d>
            <a:sp3d extrusionH="100000" prstMaterial="legacyMatte">
              <a:extrusionClr>
                <a:srgbClr val="663300"/>
              </a:extrusionClr>
            </a:sp3d>
          </a:bodyPr>
          <a:lstStyle/>
          <a:p>
            <a:pPr algn="ctr"/>
            <a:r>
              <a:rPr lang="en-GB" altLang="en-US" sz="3600" dirty="0" err="1">
                <a:gradFill rotWithShape="0">
                  <a:gsLst>
                    <a:gs pos="0">
                      <a:srgbClr val="FFFF00"/>
                    </a:gs>
                    <a:gs pos="100000">
                      <a:srgbClr val="FF3300"/>
                    </a:gs>
                  </a:gsLst>
                  <a:path path="shape">
                    <a:fillToRect l="50000" t="50000" r="50000" b="50000"/>
                  </a:path>
                  <a:tileRect/>
                </a:gradFill>
                <a:latin typeface="Times New Roman" panose="02020603050405020304" charset="0"/>
                <a:ea typeface="Times New Roman" panose="02020603050405020304" charset="0"/>
              </a:rPr>
              <a:t>Ngữ</a:t>
            </a:r>
            <a:r>
              <a:rPr lang="en-GB" altLang="en-US" sz="3600" dirty="0">
                <a:gradFill rotWithShape="0">
                  <a:gsLst>
                    <a:gs pos="0">
                      <a:srgbClr val="FFFF00"/>
                    </a:gs>
                    <a:gs pos="100000">
                      <a:srgbClr val="FF3300"/>
                    </a:gs>
                  </a:gsLst>
                  <a:path path="shape">
                    <a:fillToRect l="50000" t="50000" r="50000" b="50000"/>
                  </a:path>
                  <a:tileRect/>
                </a:gradFill>
                <a:latin typeface="Times New Roman" panose="02020603050405020304" charset="0"/>
                <a:ea typeface="Times New Roman" panose="02020603050405020304" charset="0"/>
              </a:rPr>
              <a:t> </a:t>
            </a:r>
            <a:r>
              <a:rPr lang="en-GB" altLang="en-US" sz="3600" dirty="0" err="1">
                <a:gradFill rotWithShape="0">
                  <a:gsLst>
                    <a:gs pos="0">
                      <a:srgbClr val="FFFF00"/>
                    </a:gs>
                    <a:gs pos="100000">
                      <a:srgbClr val="FF3300"/>
                    </a:gs>
                  </a:gsLst>
                  <a:path path="shape">
                    <a:fillToRect l="50000" t="50000" r="50000" b="50000"/>
                  </a:path>
                  <a:tileRect/>
                </a:gradFill>
                <a:latin typeface="Times New Roman" panose="02020603050405020304" charset="0"/>
                <a:ea typeface="Times New Roman" panose="02020603050405020304" charset="0"/>
              </a:rPr>
              <a:t>văn</a:t>
            </a:r>
            <a:r>
              <a:rPr lang="en-GB" altLang="en-US" sz="3600" dirty="0">
                <a:gradFill rotWithShape="0">
                  <a:gsLst>
                    <a:gs pos="0">
                      <a:srgbClr val="FFFF00"/>
                    </a:gs>
                    <a:gs pos="100000">
                      <a:srgbClr val="FF3300"/>
                    </a:gs>
                  </a:gsLst>
                  <a:path path="shape">
                    <a:fillToRect l="50000" t="50000" r="50000" b="50000"/>
                  </a:path>
                  <a:tileRect/>
                </a:gradFill>
                <a:latin typeface="Times New Roman" panose="02020603050405020304" charset="0"/>
                <a:ea typeface="Times New Roman" panose="02020603050405020304" charset="0"/>
              </a:rPr>
              <a:t> 8</a:t>
            </a:r>
          </a:p>
        </p:txBody>
      </p:sp>
      <p:pic>
        <p:nvPicPr>
          <p:cNvPr id="38920" name="Picture 38919" descr="POINSET2"/>
          <p:cNvPicPr>
            <a:picLocks noChangeAspect="1"/>
          </p:cNvPicPr>
          <p:nvPr/>
        </p:nvPicPr>
        <p:blipFill>
          <a:blip r:embed="rId7"/>
          <a:stretch>
            <a:fillRect/>
          </a:stretch>
        </p:blipFill>
        <p:spPr>
          <a:xfrm>
            <a:off x="1524000" y="0"/>
            <a:ext cx="2590800" cy="2579688"/>
          </a:xfrm>
          <a:prstGeom prst="rect">
            <a:avLst/>
          </a:prstGeom>
          <a:noFill/>
          <a:ln w="9525">
            <a:noFill/>
          </a:ln>
        </p:spPr>
      </p:pic>
      <p:pic>
        <p:nvPicPr>
          <p:cNvPr id="38921" name="Picture 38920" descr="Bellcoll"/>
          <p:cNvPicPr>
            <a:picLocks noChangeAspect="1"/>
          </p:cNvPicPr>
          <p:nvPr/>
        </p:nvPicPr>
        <p:blipFill>
          <a:blip r:embed="rId8"/>
          <a:stretch>
            <a:fillRect/>
          </a:stretch>
        </p:blipFill>
        <p:spPr>
          <a:xfrm>
            <a:off x="9296400" y="-76200"/>
            <a:ext cx="1371600" cy="1257300"/>
          </a:xfrm>
          <a:prstGeom prst="rect">
            <a:avLst/>
          </a:prstGeom>
          <a:noFill/>
          <a:ln w="9525">
            <a:noFill/>
          </a:ln>
        </p:spPr>
      </p:pic>
      <p:pic>
        <p:nvPicPr>
          <p:cNvPr id="38922" name="Picture 38921" descr="BOOK1"/>
          <p:cNvPicPr>
            <a:picLocks noChangeAspect="1"/>
          </p:cNvPicPr>
          <p:nvPr/>
        </p:nvPicPr>
        <p:blipFill>
          <a:blip r:embed="rId9"/>
          <a:stretch>
            <a:fillRect/>
          </a:stretch>
        </p:blipFill>
        <p:spPr>
          <a:xfrm rot="-1610799">
            <a:off x="3886200" y="3200400"/>
            <a:ext cx="3429000" cy="1670050"/>
          </a:xfrm>
          <a:prstGeom prst="rect">
            <a:avLst/>
          </a:prstGeom>
          <a:noFill/>
          <a:ln w="9525">
            <a:noFill/>
          </a:ln>
        </p:spPr>
      </p:pic>
      <p:pic>
        <p:nvPicPr>
          <p:cNvPr id="38923" name="Picture 38922" descr="FIREWRK5"/>
          <p:cNvPicPr>
            <a:picLocks noChangeAspect="1"/>
          </p:cNvPicPr>
          <p:nvPr/>
        </p:nvPicPr>
        <p:blipFill>
          <a:blip r:embed="rId10"/>
          <a:stretch>
            <a:fillRect/>
          </a:stretch>
        </p:blipFill>
        <p:spPr>
          <a:xfrm>
            <a:off x="1295400" y="3124200"/>
            <a:ext cx="2471738" cy="2671763"/>
          </a:xfrm>
          <a:prstGeom prst="rect">
            <a:avLst/>
          </a:prstGeom>
          <a:noFill/>
          <a:ln w="9525">
            <a:noFill/>
          </a:ln>
        </p:spPr>
      </p:pic>
      <p:pic>
        <p:nvPicPr>
          <p:cNvPr id="38924" name="Picture 38923" descr="image"/>
          <p:cNvPicPr>
            <a:picLocks noChangeAspect="1"/>
          </p:cNvPicPr>
          <p:nvPr/>
        </p:nvPicPr>
        <p:blipFill>
          <a:blip r:embed="rId11"/>
          <a:stretch>
            <a:fillRect/>
          </a:stretch>
        </p:blipFill>
        <p:spPr>
          <a:xfrm>
            <a:off x="5715000" y="3886200"/>
            <a:ext cx="1376363" cy="1981200"/>
          </a:xfrm>
          <a:prstGeom prst="rect">
            <a:avLst/>
          </a:prstGeom>
          <a:noFill/>
          <a:ln w="9525">
            <a:noFill/>
          </a:ln>
        </p:spPr>
      </p:pic>
      <p:pic>
        <p:nvPicPr>
          <p:cNvPr id="38925" name="Picture 38924" descr="image"/>
          <p:cNvPicPr>
            <a:picLocks noChangeAspect="1"/>
          </p:cNvPicPr>
          <p:nvPr/>
        </p:nvPicPr>
        <p:blipFill>
          <a:blip r:embed="rId11"/>
          <a:stretch>
            <a:fillRect/>
          </a:stretch>
        </p:blipFill>
        <p:spPr>
          <a:xfrm>
            <a:off x="7162800" y="3962400"/>
            <a:ext cx="1376363" cy="1981200"/>
          </a:xfrm>
          <a:prstGeom prst="rect">
            <a:avLst/>
          </a:prstGeom>
          <a:noFill/>
          <a:ln w="9525">
            <a:noFill/>
          </a:ln>
        </p:spPr>
      </p:pic>
      <p:pic>
        <p:nvPicPr>
          <p:cNvPr id="38926" name="Picture 38925" descr="image"/>
          <p:cNvPicPr>
            <a:picLocks noChangeAspect="1"/>
          </p:cNvPicPr>
          <p:nvPr/>
        </p:nvPicPr>
        <p:blipFill>
          <a:blip r:embed="rId11"/>
          <a:stretch>
            <a:fillRect/>
          </a:stretch>
        </p:blipFill>
        <p:spPr>
          <a:xfrm>
            <a:off x="6705600" y="3505200"/>
            <a:ext cx="1376363" cy="1981200"/>
          </a:xfrm>
          <a:prstGeom prst="rect">
            <a:avLst/>
          </a:prstGeom>
          <a:noFill/>
          <a:ln w="9525">
            <a:noFill/>
          </a:ln>
        </p:spPr>
      </p:pic>
      <p:pic>
        <p:nvPicPr>
          <p:cNvPr id="38927" name="Picture 38926" descr="POINSET3"/>
          <p:cNvPicPr>
            <a:picLocks noChangeAspect="1"/>
          </p:cNvPicPr>
          <p:nvPr/>
        </p:nvPicPr>
        <p:blipFill>
          <a:blip r:embed="rId12"/>
          <a:stretch>
            <a:fillRect/>
          </a:stretch>
        </p:blipFill>
        <p:spPr>
          <a:xfrm>
            <a:off x="7239000" y="2819400"/>
            <a:ext cx="3429000" cy="3140075"/>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9679" fill="hold"/>
                                        <p:tgtEl>
                                          <p:spTgt spid="38918"/>
                                        </p:tgtEl>
                                      </p:cBhvr>
                                    </p:cmd>
                                  </p:childTnLst>
                                </p:cTn>
                              </p:par>
                              <p:par>
                                <p:cTn id="7" presetID="5" presetClass="entr" presetSubtype="10" fill="hold" nodeType="withEffect">
                                  <p:stCondLst>
                                    <p:cond delay="0"/>
                                  </p:stCondLst>
                                  <p:childTnLst>
                                    <p:set>
                                      <p:cBhvr>
                                        <p:cTn id="8" dur="1" fill="hold">
                                          <p:stCondLst>
                                            <p:cond delay="0"/>
                                          </p:stCondLst>
                                        </p:cTn>
                                        <p:tgtEl>
                                          <p:spTgt spid="38919"/>
                                        </p:tgtEl>
                                        <p:attrNameLst>
                                          <p:attrName>style.visibility</p:attrName>
                                        </p:attrNameLst>
                                      </p:cBhvr>
                                      <p:to>
                                        <p:strVal val="visible"/>
                                      </p:to>
                                    </p:set>
                                    <p:animEffect transition="in" filter="checkerboard(across)">
                                      <p:cBhvr>
                                        <p:cTn id="9" dur="500"/>
                                        <p:tgtEl>
                                          <p:spTgt spid="3891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p:cTn id="10" fill="hold" display="0">
                  <p:stCondLst>
                    <p:cond delay="indefinite"/>
                  </p:stCondLst>
                  <p:endCondLst>
                    <p:cond evt="onNext" delay="0">
                      <p:tgtEl>
                        <p:sldTgt/>
                      </p:tgtEl>
                    </p:cond>
                    <p:cond evt="onPrev" delay="0">
                      <p:tgtEl>
                        <p:sldTgt/>
                      </p:tgtEl>
                    </p:cond>
                    <p:cond evt="onStopAudio" delay="0">
                      <p:tgtEl>
                        <p:sldTgt/>
                      </p:tgtEl>
                    </p:cond>
                  </p:endCondLst>
                </p:cTn>
                <p:tgtEl>
                  <p:spTgt spid="3891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771775" y="365760"/>
            <a:ext cx="6059805" cy="847090"/>
          </a:xfrm>
        </p:spPr>
        <p:txBody>
          <a:bodyPr>
            <a:scene3d>
              <a:camera prst="orthographicFront"/>
              <a:lightRig rig="threePt" dir="t"/>
            </a:scene3d>
          </a:bodyPr>
          <a:lstStyle/>
          <a:p>
            <a:pPr algn="ctr"/>
            <a:r>
              <a:rPr lang="en-GB" altLang="en-US" b="1">
                <a:ln w="12700">
                  <a:solidFill>
                    <a:schemeClr val="tx2">
                      <a:lumMod val="75000"/>
                    </a:schemeClr>
                  </a:solidFill>
                  <a:prstDash val="solid"/>
                </a:ln>
                <a:gradFill>
                  <a:gsLst>
                    <a:gs pos="0">
                      <a:srgbClr val="14CD68"/>
                    </a:gs>
                    <a:gs pos="100000">
                      <a:srgbClr val="0B6E38"/>
                    </a:gs>
                  </a:gsLst>
                  <a:lin scaled="0"/>
                </a:gradFill>
                <a:effectLst>
                  <a:outerShdw dist="38100" dir="2640000" algn="bl" rotWithShape="0">
                    <a:schemeClr val="tx2">
                      <a:lumMod val="75000"/>
                    </a:schemeClr>
                  </a:outerShdw>
                </a:effectLst>
                <a:latin typeface="Times New Roman" panose="02020603050405020304" charset="0"/>
                <a:cs typeface="Times New Roman" panose="02020603050405020304" charset="0"/>
              </a:rPr>
              <a:t>TÓM TẮT VĂN BẢN</a:t>
            </a:r>
          </a:p>
        </p:txBody>
      </p:sp>
      <p:sp>
        <p:nvSpPr>
          <p:cNvPr id="6" name="Content Placeholder 5"/>
          <p:cNvSpPr>
            <a:spLocks noGrp="1"/>
          </p:cNvSpPr>
          <p:nvPr>
            <p:ph idx="1"/>
          </p:nvPr>
        </p:nvSpPr>
        <p:spPr>
          <a:xfrm>
            <a:off x="126365" y="1212850"/>
            <a:ext cx="11969750" cy="5459730"/>
          </a:xfrm>
        </p:spPr>
        <p:txBody>
          <a:bodyPr/>
          <a:lstStyle/>
          <a:p>
            <a:pPr algn="just" eaLnBrk="1" hangingPunct="1">
              <a:buChar char="-"/>
            </a:pPr>
            <a:r>
              <a:rPr lang="en-US" altLang="vi-VN" sz="4000" b="1" i="1" dirty="0">
                <a:solidFill>
                  <a:schemeClr val="hlink"/>
                </a:solidFill>
                <a:latin typeface="Times New Roman" panose="02020603050405020304" charset="0"/>
                <a:sym typeface="+mn-ea"/>
              </a:rPr>
              <a:t> Tình cảnh của gia đình Lão Hạc: </a:t>
            </a:r>
            <a:r>
              <a:rPr lang="en-US" altLang="vi-VN" sz="4000" b="1" i="1" dirty="0">
                <a:latin typeface="Times New Roman" panose="02020603050405020304" charset="0"/>
                <a:sym typeface="+mn-ea"/>
              </a:rPr>
              <a:t>nhà nghèo, vợ chết, có còn đứa con trai lại phẫn chí bỏ đi vì không có tiền cưới vợ…</a:t>
            </a:r>
            <a:endParaRPr lang="en-US" altLang="vi-VN" sz="4000" b="1" i="1" dirty="0">
              <a:latin typeface="Times New Roman" panose="02020603050405020304" charset="0"/>
            </a:endParaRPr>
          </a:p>
          <a:p>
            <a:pPr algn="just" eaLnBrk="1" hangingPunct="1">
              <a:buChar char="-"/>
            </a:pPr>
            <a:r>
              <a:rPr lang="en-US" altLang="vi-VN" sz="4000" b="1" i="1" dirty="0">
                <a:solidFill>
                  <a:schemeClr val="hlink"/>
                </a:solidFill>
                <a:latin typeface="Times New Roman" panose="02020603050405020304" charset="0"/>
                <a:sym typeface="+mn-ea"/>
              </a:rPr>
              <a:t> Chỉ còn Lão Hạc với con chó Vàng: </a:t>
            </a:r>
            <a:r>
              <a:rPr lang="en-US" altLang="vi-VN" sz="4000" b="1" i="1" dirty="0">
                <a:latin typeface="Times New Roman" panose="02020603050405020304" charset="0"/>
                <a:sym typeface="+mn-ea"/>
              </a:rPr>
              <a:t>lão coi con chó như con, âu yếm gọi nó là “cậu Vàng”, coi nó như người bạn, như kỉ vật của đứa con trai </a:t>
            </a:r>
            <a:endParaRPr lang="en-US" altLang="vi-VN" sz="4000" b="1" i="1" dirty="0">
              <a:latin typeface="Times New Roman" panose="02020603050405020304" charset="0"/>
            </a:endParaRPr>
          </a:p>
          <a:p>
            <a:pPr algn="just" eaLnBrk="1" hangingPunct="1">
              <a:buChar char="-"/>
            </a:pPr>
            <a:r>
              <a:rPr lang="en-US" altLang="vi-VN" sz="4000" b="1" i="1" dirty="0">
                <a:solidFill>
                  <a:schemeClr val="hlink"/>
                </a:solidFill>
                <a:latin typeface="Times New Roman" panose="02020603050405020304" charset="0"/>
                <a:sym typeface="+mn-ea"/>
              </a:rPr>
              <a:t> Nhưng sự túng quẫn ngày càng đe doạ Lão Hạc:  </a:t>
            </a:r>
            <a:r>
              <a:rPr lang="en-US" altLang="vi-VN" sz="4000" b="1" i="1" dirty="0">
                <a:latin typeface="Times New Roman" panose="02020603050405020304" charset="0"/>
                <a:sym typeface="+mn-ea"/>
              </a:rPr>
              <a:t>hết viêc làm, laị đau ốm liên miên, bão gió, hết mọi nguồn thu, không đủ tiền nuôi“cậu Vàng”...</a:t>
            </a:r>
            <a:endParaRPr lang="en-GB" altLang="en-US" sz="4000" b="1" i="1" dirty="0">
              <a:latin typeface="Times New Roman" panose="02020603050405020304" charset="0"/>
            </a:endParaRPr>
          </a:p>
          <a:p>
            <a:pPr marL="0" indent="0">
              <a:buNone/>
            </a:pPr>
            <a:endParaRPr lang="en-GB" altLang="en-US" sz="40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p:cTn id="12" dur="1000" fill="hold"/>
                                        <p:tgtEl>
                                          <p:spTgt spid="6">
                                            <p:txEl>
                                              <p:pRg st="0" end="0"/>
                                            </p:txEl>
                                          </p:spTgt>
                                        </p:tgtEl>
                                        <p:attrNameLst>
                                          <p:attrName>ppt_w</p:attrName>
                                        </p:attrNameLst>
                                      </p:cBhvr>
                                      <p:tavLst>
                                        <p:tav tm="0">
                                          <p:val>
                                            <p:strVal val="#ppt_w*0.70"/>
                                          </p:val>
                                        </p:tav>
                                        <p:tav tm="100000">
                                          <p:val>
                                            <p:strVal val="#ppt_w"/>
                                          </p:val>
                                        </p:tav>
                                      </p:tavLst>
                                    </p:anim>
                                    <p:anim calcmode="lin" valueType="num">
                                      <p:cBhvr>
                                        <p:cTn id="13" dur="1000" fill="hold"/>
                                        <p:tgtEl>
                                          <p:spTgt spid="6">
                                            <p:txEl>
                                              <p:pRg st="0" end="0"/>
                                            </p:txEl>
                                          </p:spTgt>
                                        </p:tgtEl>
                                        <p:attrNameLst>
                                          <p:attrName>ppt_h</p:attrName>
                                        </p:attrNameLst>
                                      </p:cBhvr>
                                      <p:tavLst>
                                        <p:tav tm="0">
                                          <p:val>
                                            <p:strVal val="#ppt_h"/>
                                          </p:val>
                                        </p:tav>
                                        <p:tav tm="100000">
                                          <p:val>
                                            <p:strVal val="#ppt_h"/>
                                          </p:val>
                                        </p:tav>
                                      </p:tavLst>
                                    </p:anim>
                                    <p:animEffect transition="in" filter="fade">
                                      <p:cBhvr>
                                        <p:cTn id="14" dur="1000"/>
                                        <p:tgtEl>
                                          <p:spTgt spid="6">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 calcmode="lin" valueType="num">
                                      <p:cBhvr>
                                        <p:cTn id="19" dur="1000" fill="hold"/>
                                        <p:tgtEl>
                                          <p:spTgt spid="6">
                                            <p:txEl>
                                              <p:pRg st="1" end="1"/>
                                            </p:txEl>
                                          </p:spTgt>
                                        </p:tgtEl>
                                        <p:attrNameLst>
                                          <p:attrName>ppt_w</p:attrName>
                                        </p:attrNameLst>
                                      </p:cBhvr>
                                      <p:tavLst>
                                        <p:tav tm="0">
                                          <p:val>
                                            <p:strVal val="#ppt_w*0.70"/>
                                          </p:val>
                                        </p:tav>
                                        <p:tav tm="100000">
                                          <p:val>
                                            <p:strVal val="#ppt_w"/>
                                          </p:val>
                                        </p:tav>
                                      </p:tavLst>
                                    </p:anim>
                                    <p:anim calcmode="lin" valueType="num">
                                      <p:cBhvr>
                                        <p:cTn id="20" dur="1000" fill="hold"/>
                                        <p:tgtEl>
                                          <p:spTgt spid="6">
                                            <p:txEl>
                                              <p:pRg st="1" end="1"/>
                                            </p:txEl>
                                          </p:spTgt>
                                        </p:tgtEl>
                                        <p:attrNameLst>
                                          <p:attrName>ppt_h</p:attrName>
                                        </p:attrNameLst>
                                      </p:cBhvr>
                                      <p:tavLst>
                                        <p:tav tm="0">
                                          <p:val>
                                            <p:strVal val="#ppt_h"/>
                                          </p:val>
                                        </p:tav>
                                        <p:tav tm="100000">
                                          <p:val>
                                            <p:strVal val="#ppt_h"/>
                                          </p:val>
                                        </p:tav>
                                      </p:tavLst>
                                    </p:anim>
                                    <p:animEffect transition="in" filter="fade">
                                      <p:cBhvr>
                                        <p:cTn id="21" dur="1000"/>
                                        <p:tgtEl>
                                          <p:spTgt spid="6">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nodeType="clickEffect">
                                  <p:stCondLst>
                                    <p:cond delay="0"/>
                                  </p:stCondLst>
                                  <p:childTnLst>
                                    <p:set>
                                      <p:cBhvr>
                                        <p:cTn id="25" dur="1" fill="hold">
                                          <p:stCondLst>
                                            <p:cond delay="0"/>
                                          </p:stCondLst>
                                        </p:cTn>
                                        <p:tgtEl>
                                          <p:spTgt spid="6">
                                            <p:txEl>
                                              <p:pRg st="2" end="2"/>
                                            </p:txEl>
                                          </p:spTgt>
                                        </p:tgtEl>
                                        <p:attrNameLst>
                                          <p:attrName>style.visibility</p:attrName>
                                        </p:attrNameLst>
                                      </p:cBhvr>
                                      <p:to>
                                        <p:strVal val="visible"/>
                                      </p:to>
                                    </p:set>
                                    <p:anim calcmode="lin" valueType="num">
                                      <p:cBhvr>
                                        <p:cTn id="26" dur="1000" fill="hold"/>
                                        <p:tgtEl>
                                          <p:spTgt spid="6">
                                            <p:txEl>
                                              <p:pRg st="2" end="2"/>
                                            </p:txEl>
                                          </p:spTgt>
                                        </p:tgtEl>
                                        <p:attrNameLst>
                                          <p:attrName>ppt_w</p:attrName>
                                        </p:attrNameLst>
                                      </p:cBhvr>
                                      <p:tavLst>
                                        <p:tav tm="0">
                                          <p:val>
                                            <p:strVal val="#ppt_w*0.70"/>
                                          </p:val>
                                        </p:tav>
                                        <p:tav tm="100000">
                                          <p:val>
                                            <p:strVal val="#ppt_w"/>
                                          </p:val>
                                        </p:tav>
                                      </p:tavLst>
                                    </p:anim>
                                    <p:anim calcmode="lin" valueType="num">
                                      <p:cBhvr>
                                        <p:cTn id="27" dur="1000" fill="hold"/>
                                        <p:tgtEl>
                                          <p:spTgt spid="6">
                                            <p:txEl>
                                              <p:pRg st="2" end="2"/>
                                            </p:txEl>
                                          </p:spTgt>
                                        </p:tgtEl>
                                        <p:attrNameLst>
                                          <p:attrName>ppt_h</p:attrName>
                                        </p:attrNameLst>
                                      </p:cBhvr>
                                      <p:tavLst>
                                        <p:tav tm="0">
                                          <p:val>
                                            <p:strVal val="#ppt_h"/>
                                          </p:val>
                                        </p:tav>
                                        <p:tav tm="100000">
                                          <p:val>
                                            <p:strVal val="#ppt_h"/>
                                          </p:val>
                                        </p:tav>
                                      </p:tavLst>
                                    </p:anim>
                                    <p:animEffect transition="in" filter="fade">
                                      <p:cBhvr>
                                        <p:cTn id="28" dur="10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32783" name="Text Box 15"/>
          <p:cNvSpPr txBox="1"/>
          <p:nvPr/>
        </p:nvSpPr>
        <p:spPr>
          <a:xfrm>
            <a:off x="1524000" y="267970"/>
            <a:ext cx="3474085" cy="706755"/>
          </a:xfrm>
          <a:prstGeom prst="rect">
            <a:avLst/>
          </a:prstGeom>
          <a:noFill/>
          <a:ln w="9525">
            <a:noFill/>
          </a:ln>
        </p:spPr>
        <p:txBody>
          <a:bodyPr wrap="square">
            <a:spAutoFit/>
          </a:bodyPr>
          <a:lstStyle/>
          <a:p>
            <a:pPr algn="ctr" eaLnBrk="1" hangingPunct="1">
              <a:spcBef>
                <a:spcPct val="50000"/>
              </a:spcBef>
            </a:pPr>
            <a:r>
              <a:rPr lang="en-GB" altLang="vi-VN" sz="4000" b="1" dirty="0" smtClean="0">
                <a:solidFill>
                  <a:srgbClr val="FF0000"/>
                </a:solidFill>
                <a:latin typeface="Times New Roman" panose="02020603050405020304" charset="0"/>
              </a:rPr>
              <a:t>4</a:t>
            </a:r>
            <a:r>
              <a:rPr lang="en-US" altLang="vi-VN" sz="4000" b="1" dirty="0" smtClean="0">
                <a:solidFill>
                  <a:srgbClr val="FF0000"/>
                </a:solidFill>
                <a:latin typeface="Times New Roman" panose="02020603050405020304" charset="0"/>
              </a:rPr>
              <a:t>. </a:t>
            </a:r>
            <a:r>
              <a:rPr lang="en-US" altLang="vi-VN" sz="4000" b="1" dirty="0">
                <a:solidFill>
                  <a:srgbClr val="FF0000"/>
                </a:solidFill>
                <a:latin typeface="Times New Roman" panose="02020603050405020304" charset="0"/>
              </a:rPr>
              <a:t>Bố cục:</a:t>
            </a:r>
          </a:p>
        </p:txBody>
      </p:sp>
      <p:sp>
        <p:nvSpPr>
          <p:cNvPr id="32791" name="Rectangle 23"/>
          <p:cNvSpPr/>
          <p:nvPr/>
        </p:nvSpPr>
        <p:spPr>
          <a:xfrm>
            <a:off x="4998085" y="974725"/>
            <a:ext cx="2815590" cy="504825"/>
          </a:xfrm>
          <a:prstGeom prst="rect">
            <a:avLst/>
          </a:prstGeom>
          <a:solidFill>
            <a:srgbClr val="1A0AF0"/>
          </a:solidFill>
          <a:ln w="9525" cap="flat" cmpd="sng">
            <a:solidFill>
              <a:schemeClr val="tx1"/>
            </a:solidFill>
            <a:prstDash val="solid"/>
            <a:miter/>
            <a:headEnd type="none" w="med" len="med"/>
            <a:tailEnd type="none" w="med" len="med"/>
          </a:ln>
        </p:spPr>
        <p:txBody>
          <a:bodyPr wrap="none" anchor="ctr"/>
          <a:lstStyle/>
          <a:p>
            <a:pPr algn="ctr" eaLnBrk="1" hangingPunct="1"/>
            <a:r>
              <a:rPr lang="en-US" altLang="vi-VN" sz="4000" b="1" dirty="0">
                <a:solidFill>
                  <a:srgbClr val="FFFF00"/>
                </a:solidFill>
                <a:latin typeface="Times New Roman" panose="02020603050405020304" charset="0"/>
              </a:rPr>
              <a:t>Bố cục</a:t>
            </a:r>
          </a:p>
        </p:txBody>
      </p:sp>
      <p:sp>
        <p:nvSpPr>
          <p:cNvPr id="32793" name="Rectangle 25"/>
          <p:cNvSpPr/>
          <p:nvPr/>
        </p:nvSpPr>
        <p:spPr>
          <a:xfrm>
            <a:off x="967105" y="1995170"/>
            <a:ext cx="3471545" cy="1304925"/>
          </a:xfrm>
          <a:prstGeom prst="rect">
            <a:avLst/>
          </a:prstGeom>
          <a:solidFill>
            <a:srgbClr val="FF0000"/>
          </a:solidFill>
          <a:ln w="9525" cap="flat" cmpd="sng">
            <a:solidFill>
              <a:schemeClr val="tx1"/>
            </a:solidFill>
            <a:prstDash val="solid"/>
            <a:miter/>
            <a:headEnd type="none" w="med" len="med"/>
            <a:tailEnd type="none" w="med" len="med"/>
          </a:ln>
        </p:spPr>
        <p:txBody>
          <a:bodyPr wrap="none" anchor="ctr"/>
          <a:lstStyle/>
          <a:p>
            <a:pPr algn="ctr" eaLnBrk="1" hangingPunct="1"/>
            <a:r>
              <a:rPr lang="en-US" altLang="vi-VN" sz="2800" b="1" dirty="0">
                <a:solidFill>
                  <a:srgbClr val="FFFF00"/>
                </a:solidFill>
                <a:latin typeface="Times New Roman" panose="02020603050405020304" charset="0"/>
              </a:rPr>
              <a:t>Hôm sau….cũng xong</a:t>
            </a:r>
          </a:p>
        </p:txBody>
      </p:sp>
      <p:sp>
        <p:nvSpPr>
          <p:cNvPr id="32795" name="Rectangle 27"/>
          <p:cNvSpPr/>
          <p:nvPr/>
        </p:nvSpPr>
        <p:spPr>
          <a:xfrm>
            <a:off x="5087620" y="1995170"/>
            <a:ext cx="3239770" cy="1260475"/>
          </a:xfrm>
          <a:prstGeom prst="rect">
            <a:avLst/>
          </a:prstGeom>
          <a:solidFill>
            <a:srgbClr val="FF0000"/>
          </a:solidFill>
          <a:ln w="9525" cap="flat" cmpd="sng">
            <a:solidFill>
              <a:schemeClr val="accent1"/>
            </a:solidFill>
            <a:prstDash val="solid"/>
            <a:miter/>
            <a:headEnd type="none" w="med" len="med"/>
            <a:tailEnd type="none" w="med" len="med"/>
          </a:ln>
        </p:spPr>
        <p:txBody>
          <a:bodyPr wrap="none" anchor="ctr"/>
          <a:lstStyle/>
          <a:p>
            <a:pPr algn="ctr" eaLnBrk="1" hangingPunct="1"/>
            <a:r>
              <a:rPr lang="en-US" altLang="vi-VN" sz="2800" b="1" dirty="0">
                <a:solidFill>
                  <a:srgbClr val="FFFF00"/>
                </a:solidFill>
                <a:latin typeface="Times New Roman" panose="02020603050405020304" charset="0"/>
              </a:rPr>
              <a:t>Luôn mấy hôm…</a:t>
            </a:r>
          </a:p>
          <a:p>
            <a:pPr algn="ctr" eaLnBrk="1" hangingPunct="1"/>
            <a:r>
              <a:rPr lang="en-US" altLang="vi-VN" sz="2800" b="1" dirty="0">
                <a:solidFill>
                  <a:srgbClr val="FFFF00"/>
                </a:solidFill>
                <a:latin typeface="Times New Roman" panose="02020603050405020304" charset="0"/>
              </a:rPr>
              <a:t>đáng buồn</a:t>
            </a:r>
          </a:p>
        </p:txBody>
      </p:sp>
      <p:sp>
        <p:nvSpPr>
          <p:cNvPr id="32797" name="Rectangle 29"/>
          <p:cNvSpPr/>
          <p:nvPr/>
        </p:nvSpPr>
        <p:spPr>
          <a:xfrm>
            <a:off x="8962390" y="1995170"/>
            <a:ext cx="3051175" cy="1431925"/>
          </a:xfrm>
          <a:prstGeom prst="rect">
            <a:avLst/>
          </a:prstGeom>
          <a:solidFill>
            <a:srgbClr val="FF0000"/>
          </a:solidFill>
          <a:ln w="9525" cap="flat" cmpd="sng">
            <a:solidFill>
              <a:schemeClr val="tx1"/>
            </a:solidFill>
            <a:prstDash val="solid"/>
            <a:miter/>
            <a:headEnd type="none" w="med" len="med"/>
            <a:tailEnd type="none" w="med" len="med"/>
          </a:ln>
        </p:spPr>
        <p:txBody>
          <a:bodyPr wrap="none" anchor="ctr"/>
          <a:lstStyle/>
          <a:p>
            <a:pPr algn="ctr" eaLnBrk="1" hangingPunct="1"/>
            <a:r>
              <a:rPr lang="en-US" altLang="vi-VN" sz="2800" b="1" dirty="0">
                <a:solidFill>
                  <a:srgbClr val="FFFF00"/>
                </a:solidFill>
                <a:latin typeface="Times New Roman" panose="02020603050405020304" charset="0"/>
              </a:rPr>
              <a:t>Không! Cuộc đời</a:t>
            </a:r>
          </a:p>
          <a:p>
            <a:pPr algn="ctr" eaLnBrk="1" hangingPunct="1"/>
            <a:r>
              <a:rPr lang="en-US" altLang="vi-VN" sz="2800" b="1" dirty="0">
                <a:solidFill>
                  <a:srgbClr val="FFFF00"/>
                </a:solidFill>
                <a:latin typeface="Times New Roman" panose="02020603050405020304" charset="0"/>
              </a:rPr>
              <a:t>…Một sào</a:t>
            </a:r>
          </a:p>
        </p:txBody>
      </p:sp>
      <p:sp>
        <p:nvSpPr>
          <p:cNvPr id="32801" name="AutoShape 33"/>
          <p:cNvSpPr/>
          <p:nvPr/>
        </p:nvSpPr>
        <p:spPr>
          <a:xfrm>
            <a:off x="657225" y="4068445"/>
            <a:ext cx="3657600" cy="2132330"/>
          </a:xfrm>
          <a:prstGeom prst="flowChartAlternateProcess">
            <a:avLst/>
          </a:prstGeom>
          <a:solidFill>
            <a:srgbClr val="FF9900"/>
          </a:solidFill>
          <a:ln w="9525" cap="flat" cmpd="sng">
            <a:solidFill>
              <a:schemeClr val="tx1"/>
            </a:solidFill>
            <a:prstDash val="solid"/>
            <a:miter/>
            <a:headEnd type="none" w="med" len="med"/>
            <a:tailEnd type="none" w="med" len="med"/>
          </a:ln>
        </p:spPr>
        <p:txBody>
          <a:bodyPr wrap="none" anchor="ctr"/>
          <a:lstStyle/>
          <a:p>
            <a:pPr algn="ctr" eaLnBrk="1" hangingPunct="1"/>
            <a:r>
              <a:rPr lang="en-US" altLang="vi-VN" sz="2800" b="1" dirty="0">
                <a:solidFill>
                  <a:srgbClr val="FF0000"/>
                </a:solidFill>
                <a:latin typeface="Times New Roman" panose="02020603050405020304" charset="0"/>
                <a:cs typeface="Times New Roman" panose="02020603050405020304" charset="0"/>
              </a:rPr>
              <a:t>Lão Hạc kể chuyện bán</a:t>
            </a:r>
          </a:p>
          <a:p>
            <a:pPr algn="ctr" eaLnBrk="1" hangingPunct="1"/>
            <a:r>
              <a:rPr lang="en-US" altLang="vi-VN" sz="2800" b="1" dirty="0">
                <a:solidFill>
                  <a:srgbClr val="FF0000"/>
                </a:solidFill>
                <a:latin typeface="Times New Roman" panose="02020603050405020304" charset="0"/>
                <a:cs typeface="Times New Roman" panose="02020603050405020304" charset="0"/>
              </a:rPr>
              <a:t> chó,</a:t>
            </a:r>
          </a:p>
          <a:p>
            <a:pPr algn="ctr" eaLnBrk="1" hangingPunct="1"/>
            <a:r>
              <a:rPr lang="en-US" altLang="vi-VN" sz="2800" b="1" dirty="0">
                <a:solidFill>
                  <a:srgbClr val="FF0000"/>
                </a:solidFill>
                <a:latin typeface="Times New Roman" panose="02020603050405020304" charset="0"/>
                <a:cs typeface="Times New Roman" panose="02020603050405020304" charset="0"/>
              </a:rPr>
              <a:t>Ông giáo an ủi lão Hạc</a:t>
            </a:r>
          </a:p>
        </p:txBody>
      </p:sp>
      <p:sp>
        <p:nvSpPr>
          <p:cNvPr id="32802" name="AutoShape 34"/>
          <p:cNvSpPr/>
          <p:nvPr/>
        </p:nvSpPr>
        <p:spPr>
          <a:xfrm>
            <a:off x="4609465" y="4068445"/>
            <a:ext cx="4058285" cy="2132330"/>
          </a:xfrm>
          <a:prstGeom prst="flowChartAlternateProcess">
            <a:avLst/>
          </a:prstGeom>
          <a:solidFill>
            <a:srgbClr val="FF9900"/>
          </a:solidFill>
          <a:ln w="9525" cap="flat" cmpd="sng">
            <a:solidFill>
              <a:schemeClr val="tx1"/>
            </a:solidFill>
            <a:prstDash val="solid"/>
            <a:miter/>
            <a:headEnd type="none" w="med" len="med"/>
            <a:tailEnd type="none" w="med" len="med"/>
          </a:ln>
        </p:spPr>
        <p:txBody>
          <a:bodyPr wrap="none" anchor="ctr"/>
          <a:lstStyle/>
          <a:p>
            <a:pPr algn="ctr" eaLnBrk="1" hangingPunct="1"/>
            <a:r>
              <a:rPr lang="en-US" altLang="vi-VN" sz="2800" b="1" dirty="0">
                <a:solidFill>
                  <a:srgbClr val="FF0000"/>
                </a:solidFill>
                <a:latin typeface="Times New Roman" panose="02020603050405020304" charset="0"/>
              </a:rPr>
              <a:t>Cuộc sống lão Hạc, thái độ </a:t>
            </a:r>
          </a:p>
          <a:p>
            <a:pPr algn="ctr" eaLnBrk="1" hangingPunct="1"/>
            <a:r>
              <a:rPr lang="en-US" altLang="vi-VN" sz="2800" b="1" dirty="0">
                <a:solidFill>
                  <a:srgbClr val="FF0000"/>
                </a:solidFill>
                <a:latin typeface="Times New Roman" panose="02020603050405020304" charset="0"/>
              </a:rPr>
              <a:t>Binh Tư và Ông giáo</a:t>
            </a:r>
          </a:p>
        </p:txBody>
      </p:sp>
      <p:sp>
        <p:nvSpPr>
          <p:cNvPr id="32803" name="AutoShape 35"/>
          <p:cNvSpPr/>
          <p:nvPr/>
        </p:nvSpPr>
        <p:spPr>
          <a:xfrm>
            <a:off x="8962390" y="4068445"/>
            <a:ext cx="3051175" cy="2132330"/>
          </a:xfrm>
          <a:prstGeom prst="flowChartAlternateProcess">
            <a:avLst/>
          </a:prstGeom>
          <a:solidFill>
            <a:srgbClr val="FF9900"/>
          </a:solidFill>
          <a:ln w="9525" cap="flat" cmpd="sng">
            <a:solidFill>
              <a:schemeClr val="tx1"/>
            </a:solidFill>
            <a:prstDash val="solid"/>
            <a:miter/>
            <a:headEnd type="none" w="med" len="med"/>
            <a:tailEnd type="none" w="med" len="med"/>
          </a:ln>
        </p:spPr>
        <p:txBody>
          <a:bodyPr wrap="none" anchor="ctr"/>
          <a:lstStyle/>
          <a:p>
            <a:pPr algn="ctr" eaLnBrk="1" hangingPunct="1"/>
            <a:r>
              <a:rPr lang="en-US" altLang="vi-VN" sz="2800" b="1" dirty="0">
                <a:solidFill>
                  <a:srgbClr val="FF0000"/>
                </a:solidFill>
                <a:latin typeface="Times New Roman" panose="02020603050405020304" charset="0"/>
              </a:rPr>
              <a:t>Cái chết lão Hạc</a:t>
            </a:r>
          </a:p>
        </p:txBody>
      </p:sp>
      <p:cxnSp>
        <p:nvCxnSpPr>
          <p:cNvPr id="2" name="Straight Arrow Connector 1"/>
          <p:cNvCxnSpPr>
            <a:stCxn id="32791" idx="2"/>
          </p:cNvCxnSpPr>
          <p:nvPr/>
        </p:nvCxnSpPr>
        <p:spPr>
          <a:xfrm>
            <a:off x="6405880" y="1479550"/>
            <a:ext cx="3232150" cy="48641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 name="Straight Arrow Connector 2"/>
          <p:cNvCxnSpPr>
            <a:stCxn id="32791" idx="2"/>
            <a:endCxn id="32793" idx="0"/>
          </p:cNvCxnSpPr>
          <p:nvPr/>
        </p:nvCxnSpPr>
        <p:spPr>
          <a:xfrm flipH="1">
            <a:off x="2703195" y="1479550"/>
            <a:ext cx="3702685" cy="5156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 name="Straight Arrow Connector 3"/>
          <p:cNvCxnSpPr>
            <a:endCxn id="32795" idx="0"/>
          </p:cNvCxnSpPr>
          <p:nvPr/>
        </p:nvCxnSpPr>
        <p:spPr>
          <a:xfrm>
            <a:off x="6342380" y="1486535"/>
            <a:ext cx="365125" cy="50863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a:stCxn id="32793" idx="2"/>
            <a:endCxn id="32801" idx="0"/>
          </p:cNvCxnSpPr>
          <p:nvPr/>
        </p:nvCxnSpPr>
        <p:spPr>
          <a:xfrm flipH="1">
            <a:off x="2486025" y="3300095"/>
            <a:ext cx="217170" cy="7683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a:stCxn id="32795" idx="2"/>
            <a:endCxn id="32802" idx="0"/>
          </p:cNvCxnSpPr>
          <p:nvPr/>
        </p:nvCxnSpPr>
        <p:spPr>
          <a:xfrm flipH="1">
            <a:off x="6638925" y="3255645"/>
            <a:ext cx="68580" cy="812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a:stCxn id="32797" idx="2"/>
            <a:endCxn id="32803" idx="0"/>
          </p:cNvCxnSpPr>
          <p:nvPr/>
        </p:nvCxnSpPr>
        <p:spPr>
          <a:xfrm>
            <a:off x="10488295" y="3427095"/>
            <a:ext cx="0" cy="6413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32783"/>
                                        </p:tgtEl>
                                        <p:attrNameLst>
                                          <p:attrName>style.visibility</p:attrName>
                                        </p:attrNameLst>
                                      </p:cBhvr>
                                      <p:to>
                                        <p:strVal val="visible"/>
                                      </p:to>
                                    </p:set>
                                    <p:anim calcmode="lin" valueType="num">
                                      <p:cBhvr additive="base">
                                        <p:cTn id="7" dur="5000" fill="hold"/>
                                        <p:tgtEl>
                                          <p:spTgt spid="32783"/>
                                        </p:tgtEl>
                                        <p:attrNameLst>
                                          <p:attrName>ppt_x</p:attrName>
                                        </p:attrNameLst>
                                      </p:cBhvr>
                                      <p:tavLst>
                                        <p:tav tm="0">
                                          <p:val>
                                            <p:strVal val="#ppt_x"/>
                                          </p:val>
                                        </p:tav>
                                        <p:tav tm="100000">
                                          <p:val>
                                            <p:strVal val="#ppt_x"/>
                                          </p:val>
                                        </p:tav>
                                      </p:tavLst>
                                    </p:anim>
                                    <p:anim calcmode="lin" valueType="num">
                                      <p:cBhvr additive="base">
                                        <p:cTn id="8" dur="5000" fill="hold"/>
                                        <p:tgtEl>
                                          <p:spTgt spid="3278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8" presetClass="entr" presetSubtype="12" fill="hold" grpId="0" nodeType="clickEffect">
                                  <p:stCondLst>
                                    <p:cond delay="0"/>
                                  </p:stCondLst>
                                  <p:childTnLst>
                                    <p:set>
                                      <p:cBhvr>
                                        <p:cTn id="12" dur="1" fill="hold">
                                          <p:stCondLst>
                                            <p:cond delay="0"/>
                                          </p:stCondLst>
                                        </p:cTn>
                                        <p:tgtEl>
                                          <p:spTgt spid="32791"/>
                                        </p:tgtEl>
                                        <p:attrNameLst>
                                          <p:attrName>style.visibility</p:attrName>
                                        </p:attrNameLst>
                                      </p:cBhvr>
                                      <p:to>
                                        <p:strVal val="visible"/>
                                      </p:to>
                                    </p:set>
                                    <p:animEffect transition="in" filter="strips(downLeft)">
                                      <p:cBhvr>
                                        <p:cTn id="13" dur="500"/>
                                        <p:tgtEl>
                                          <p:spTgt spid="32791"/>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linds(horizont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grpId="0" nodeType="clickEffect">
                                  <p:stCondLst>
                                    <p:cond delay="0"/>
                                  </p:stCondLst>
                                  <p:childTnLst>
                                    <p:set>
                                      <p:cBhvr>
                                        <p:cTn id="22" dur="1" fill="hold">
                                          <p:stCondLst>
                                            <p:cond delay="0"/>
                                          </p:stCondLst>
                                        </p:cTn>
                                        <p:tgtEl>
                                          <p:spTgt spid="32793"/>
                                        </p:tgtEl>
                                        <p:attrNameLst>
                                          <p:attrName>style.visibility</p:attrName>
                                        </p:attrNameLst>
                                      </p:cBhvr>
                                      <p:to>
                                        <p:strVal val="visible"/>
                                      </p:to>
                                    </p:set>
                                    <p:animEffect transition="in" filter="diamond(in)">
                                      <p:cBhvr>
                                        <p:cTn id="23" dur="2000"/>
                                        <p:tgtEl>
                                          <p:spTgt spid="32793"/>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blinds(horizontal)">
                                      <p:cBhvr>
                                        <p:cTn id="28" dur="500"/>
                                        <p:tgtEl>
                                          <p:spTgt spid="4"/>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32795"/>
                                        </p:tgtEl>
                                        <p:attrNameLst>
                                          <p:attrName>style.visibility</p:attrName>
                                        </p:attrNameLst>
                                      </p:cBhvr>
                                      <p:to>
                                        <p:strVal val="visible"/>
                                      </p:to>
                                    </p:set>
                                    <p:animEffect transition="in" filter="wipe(down)">
                                      <p:cBhvr>
                                        <p:cTn id="33" dur="500"/>
                                        <p:tgtEl>
                                          <p:spTgt spid="32795"/>
                                        </p:tgtEl>
                                      </p:cBhvr>
                                    </p:animEffect>
                                  </p:childTnLst>
                                </p:cTn>
                              </p:par>
                            </p:childTnLst>
                          </p:cTn>
                        </p:par>
                      </p:childTnLst>
                    </p:cTn>
                  </p:par>
                  <p:par>
                    <p:cTn id="34" fill="hold">
                      <p:stCondLst>
                        <p:cond delay="indefinite"/>
                      </p:stCondLst>
                      <p:childTnLst>
                        <p:par>
                          <p:cTn id="35" fill="hold">
                            <p:stCondLst>
                              <p:cond delay="0"/>
                            </p:stCondLst>
                            <p:childTnLst>
                              <p:par>
                                <p:cTn id="36" presetID="8" presetClass="entr" presetSubtype="16" fill="hold" nodeType="clickEffect">
                                  <p:stCondLst>
                                    <p:cond delay="0"/>
                                  </p:stCondLst>
                                  <p:childTnLst>
                                    <p:set>
                                      <p:cBhvr>
                                        <p:cTn id="37" dur="1" fill="hold">
                                          <p:stCondLst>
                                            <p:cond delay="0"/>
                                          </p:stCondLst>
                                        </p:cTn>
                                        <p:tgtEl>
                                          <p:spTgt spid="2"/>
                                        </p:tgtEl>
                                        <p:attrNameLst>
                                          <p:attrName>style.visibility</p:attrName>
                                        </p:attrNameLst>
                                      </p:cBhvr>
                                      <p:to>
                                        <p:strVal val="visible"/>
                                      </p:to>
                                    </p:set>
                                    <p:animEffect transition="in" filter="diamond(in)">
                                      <p:cBhvr>
                                        <p:cTn id="38" dur="2000"/>
                                        <p:tgtEl>
                                          <p:spTgt spid="2"/>
                                        </p:tgtEl>
                                      </p:cBhvr>
                                    </p:animEffect>
                                  </p:childTnLst>
                                </p:cTn>
                              </p:par>
                            </p:childTnLst>
                          </p:cTn>
                        </p:par>
                      </p:childTnLst>
                    </p:cTn>
                  </p:par>
                  <p:par>
                    <p:cTn id="39" fill="hold">
                      <p:stCondLst>
                        <p:cond delay="indefinite"/>
                      </p:stCondLst>
                      <p:childTnLst>
                        <p:par>
                          <p:cTn id="40" fill="hold">
                            <p:stCondLst>
                              <p:cond delay="0"/>
                            </p:stCondLst>
                            <p:childTnLst>
                              <p:par>
                                <p:cTn id="41" presetID="20" presetClass="entr" presetSubtype="0" fill="hold" grpId="0" nodeType="clickEffect">
                                  <p:stCondLst>
                                    <p:cond delay="0"/>
                                  </p:stCondLst>
                                  <p:childTnLst>
                                    <p:set>
                                      <p:cBhvr>
                                        <p:cTn id="42" dur="1" fill="hold">
                                          <p:stCondLst>
                                            <p:cond delay="0"/>
                                          </p:stCondLst>
                                        </p:cTn>
                                        <p:tgtEl>
                                          <p:spTgt spid="32797"/>
                                        </p:tgtEl>
                                        <p:attrNameLst>
                                          <p:attrName>style.visibility</p:attrName>
                                        </p:attrNameLst>
                                      </p:cBhvr>
                                      <p:to>
                                        <p:strVal val="visible"/>
                                      </p:to>
                                    </p:set>
                                    <p:animEffect transition="in" filter="wedge">
                                      <p:cBhvr>
                                        <p:cTn id="43" dur="2000"/>
                                        <p:tgtEl>
                                          <p:spTgt spid="32797"/>
                                        </p:tgtEl>
                                      </p:cBhvr>
                                    </p:animEffec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nodeType="clickEffect">
                                  <p:stCondLst>
                                    <p:cond delay="0"/>
                                  </p:stCondLst>
                                  <p:childTnLst>
                                    <p:set>
                                      <p:cBhvr>
                                        <p:cTn id="47" dur="1" fill="hold">
                                          <p:stCondLst>
                                            <p:cond delay="0"/>
                                          </p:stCondLst>
                                        </p:cTn>
                                        <p:tgtEl>
                                          <p:spTgt spid="5"/>
                                        </p:tgtEl>
                                        <p:attrNameLst>
                                          <p:attrName>style.visibility</p:attrName>
                                        </p:attrNameLst>
                                      </p:cBhvr>
                                      <p:to>
                                        <p:strVal val="visible"/>
                                      </p:to>
                                    </p:set>
                                    <p:animEffect transition="in" filter="blinds(horizontal)">
                                      <p:cBhvr>
                                        <p:cTn id="48" dur="500"/>
                                        <p:tgtEl>
                                          <p:spTgt spid="5"/>
                                        </p:tgtEl>
                                      </p:cBhvr>
                                    </p:animEffect>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grpId="0" nodeType="clickEffect">
                                  <p:stCondLst>
                                    <p:cond delay="0"/>
                                  </p:stCondLst>
                                  <p:childTnLst>
                                    <p:set>
                                      <p:cBhvr>
                                        <p:cTn id="52" dur="1" fill="hold">
                                          <p:stCondLst>
                                            <p:cond delay="0"/>
                                          </p:stCondLst>
                                        </p:cTn>
                                        <p:tgtEl>
                                          <p:spTgt spid="32801"/>
                                        </p:tgtEl>
                                        <p:attrNameLst>
                                          <p:attrName>style.visibility</p:attrName>
                                        </p:attrNameLst>
                                      </p:cBhvr>
                                      <p:to>
                                        <p:strVal val="visible"/>
                                      </p:to>
                                    </p:set>
                                    <p:animEffect transition="in" filter="barn(inVertical)">
                                      <p:cBhvr>
                                        <p:cTn id="53" dur="500"/>
                                        <p:tgtEl>
                                          <p:spTgt spid="32801"/>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nodeType="clickEffect">
                                  <p:stCondLst>
                                    <p:cond delay="0"/>
                                  </p:stCondLst>
                                  <p:childTnLst>
                                    <p:set>
                                      <p:cBhvr>
                                        <p:cTn id="57" dur="1" fill="hold">
                                          <p:stCondLst>
                                            <p:cond delay="0"/>
                                          </p:stCondLst>
                                        </p:cTn>
                                        <p:tgtEl>
                                          <p:spTgt spid="6"/>
                                        </p:tgtEl>
                                        <p:attrNameLst>
                                          <p:attrName>style.visibility</p:attrName>
                                        </p:attrNameLst>
                                      </p:cBhvr>
                                      <p:to>
                                        <p:strVal val="visible"/>
                                      </p:to>
                                    </p:set>
                                    <p:animEffect transition="in" filter="wipe(down)">
                                      <p:cBhvr>
                                        <p:cTn id="58" dur="500"/>
                                        <p:tgtEl>
                                          <p:spTgt spid="6"/>
                                        </p:tgtEl>
                                      </p:cBhvr>
                                    </p:animEffect>
                                  </p:childTnLst>
                                </p:cTn>
                              </p:par>
                            </p:childTnLst>
                          </p:cTn>
                        </p:par>
                      </p:childTnLst>
                    </p:cTn>
                  </p:par>
                  <p:par>
                    <p:cTn id="59" fill="hold">
                      <p:stCondLst>
                        <p:cond delay="indefinite"/>
                      </p:stCondLst>
                      <p:childTnLst>
                        <p:par>
                          <p:cTn id="60" fill="hold">
                            <p:stCondLst>
                              <p:cond delay="0"/>
                            </p:stCondLst>
                            <p:childTnLst>
                              <p:par>
                                <p:cTn id="61" presetID="21" presetClass="entr" presetSubtype="1" fill="hold" grpId="0" nodeType="clickEffect">
                                  <p:stCondLst>
                                    <p:cond delay="0"/>
                                  </p:stCondLst>
                                  <p:childTnLst>
                                    <p:set>
                                      <p:cBhvr>
                                        <p:cTn id="62" dur="1" fill="hold">
                                          <p:stCondLst>
                                            <p:cond delay="0"/>
                                          </p:stCondLst>
                                        </p:cTn>
                                        <p:tgtEl>
                                          <p:spTgt spid="32802"/>
                                        </p:tgtEl>
                                        <p:attrNameLst>
                                          <p:attrName>style.visibility</p:attrName>
                                        </p:attrNameLst>
                                      </p:cBhvr>
                                      <p:to>
                                        <p:strVal val="visible"/>
                                      </p:to>
                                    </p:set>
                                    <p:animEffect transition="in" filter="wheel(1)">
                                      <p:cBhvr>
                                        <p:cTn id="63" dur="2000"/>
                                        <p:tgtEl>
                                          <p:spTgt spid="32802"/>
                                        </p:tgtEl>
                                      </p:cBhvr>
                                    </p:animEffect>
                                  </p:childTnLst>
                                </p:cTn>
                              </p:par>
                            </p:childTnLst>
                          </p:cTn>
                        </p:par>
                      </p:childTnLst>
                    </p:cTn>
                  </p:par>
                  <p:par>
                    <p:cTn id="64" fill="hold">
                      <p:stCondLst>
                        <p:cond delay="indefinite"/>
                      </p:stCondLst>
                      <p:childTnLst>
                        <p:par>
                          <p:cTn id="65" fill="hold">
                            <p:stCondLst>
                              <p:cond delay="0"/>
                            </p:stCondLst>
                            <p:childTnLst>
                              <p:par>
                                <p:cTn id="66" presetID="8" presetClass="entr" presetSubtype="16" fill="hold" nodeType="clickEffect">
                                  <p:stCondLst>
                                    <p:cond delay="0"/>
                                  </p:stCondLst>
                                  <p:childTnLst>
                                    <p:set>
                                      <p:cBhvr>
                                        <p:cTn id="67" dur="1" fill="hold">
                                          <p:stCondLst>
                                            <p:cond delay="0"/>
                                          </p:stCondLst>
                                        </p:cTn>
                                        <p:tgtEl>
                                          <p:spTgt spid="7"/>
                                        </p:tgtEl>
                                        <p:attrNameLst>
                                          <p:attrName>style.visibility</p:attrName>
                                        </p:attrNameLst>
                                      </p:cBhvr>
                                      <p:to>
                                        <p:strVal val="visible"/>
                                      </p:to>
                                    </p:set>
                                    <p:animEffect transition="in" filter="diamond(in)">
                                      <p:cBhvr>
                                        <p:cTn id="68" dur="2000"/>
                                        <p:tgtEl>
                                          <p:spTgt spid="7"/>
                                        </p:tgtEl>
                                      </p:cBhvr>
                                    </p:animEffect>
                                  </p:childTnLst>
                                </p:cTn>
                              </p:par>
                            </p:childTnLst>
                          </p:cTn>
                        </p:par>
                      </p:childTnLst>
                    </p:cTn>
                  </p:par>
                  <p:par>
                    <p:cTn id="69" fill="hold">
                      <p:stCondLst>
                        <p:cond delay="indefinite"/>
                      </p:stCondLst>
                      <p:childTnLst>
                        <p:par>
                          <p:cTn id="70" fill="hold">
                            <p:stCondLst>
                              <p:cond delay="0"/>
                            </p:stCondLst>
                            <p:childTnLst>
                              <p:par>
                                <p:cTn id="71" presetID="55" presetClass="entr" presetSubtype="0" fill="hold" grpId="0" nodeType="clickEffect">
                                  <p:stCondLst>
                                    <p:cond delay="0"/>
                                  </p:stCondLst>
                                  <p:childTnLst>
                                    <p:set>
                                      <p:cBhvr>
                                        <p:cTn id="72" dur="1" fill="hold">
                                          <p:stCondLst>
                                            <p:cond delay="0"/>
                                          </p:stCondLst>
                                        </p:cTn>
                                        <p:tgtEl>
                                          <p:spTgt spid="32803"/>
                                        </p:tgtEl>
                                        <p:attrNameLst>
                                          <p:attrName>style.visibility</p:attrName>
                                        </p:attrNameLst>
                                      </p:cBhvr>
                                      <p:to>
                                        <p:strVal val="visible"/>
                                      </p:to>
                                    </p:set>
                                    <p:anim calcmode="lin" valueType="num">
                                      <p:cBhvr>
                                        <p:cTn id="73" dur="1000" fill="hold"/>
                                        <p:tgtEl>
                                          <p:spTgt spid="32803"/>
                                        </p:tgtEl>
                                        <p:attrNameLst>
                                          <p:attrName>ppt_w</p:attrName>
                                        </p:attrNameLst>
                                      </p:cBhvr>
                                      <p:tavLst>
                                        <p:tav tm="0">
                                          <p:val>
                                            <p:strVal val="#ppt_w*0.70"/>
                                          </p:val>
                                        </p:tav>
                                        <p:tav tm="100000">
                                          <p:val>
                                            <p:strVal val="#ppt_w"/>
                                          </p:val>
                                        </p:tav>
                                      </p:tavLst>
                                    </p:anim>
                                    <p:anim calcmode="lin" valueType="num">
                                      <p:cBhvr>
                                        <p:cTn id="74" dur="1000" fill="hold"/>
                                        <p:tgtEl>
                                          <p:spTgt spid="32803"/>
                                        </p:tgtEl>
                                        <p:attrNameLst>
                                          <p:attrName>ppt_h</p:attrName>
                                        </p:attrNameLst>
                                      </p:cBhvr>
                                      <p:tavLst>
                                        <p:tav tm="0">
                                          <p:val>
                                            <p:strVal val="#ppt_h"/>
                                          </p:val>
                                        </p:tav>
                                        <p:tav tm="100000">
                                          <p:val>
                                            <p:strVal val="#ppt_h"/>
                                          </p:val>
                                        </p:tav>
                                      </p:tavLst>
                                    </p:anim>
                                    <p:animEffect transition="in" filter="fade">
                                      <p:cBhvr>
                                        <p:cTn id="75" dur="1000"/>
                                        <p:tgtEl>
                                          <p:spTgt spid="328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83" grpId="0"/>
      <p:bldP spid="32783" grpId="1"/>
      <p:bldP spid="32791" grpId="0" animBg="1"/>
      <p:bldP spid="32791" grpId="1" animBg="1"/>
      <p:bldP spid="32793" grpId="0" animBg="1"/>
      <p:bldP spid="32793" grpId="1" animBg="1"/>
      <p:bldP spid="32795" grpId="0" animBg="1"/>
      <p:bldP spid="32795" grpId="1" animBg="1"/>
      <p:bldP spid="32797" grpId="0" animBg="1"/>
      <p:bldP spid="32797" grpId="1" animBg="1"/>
      <p:bldP spid="32801" grpId="0" animBg="1"/>
      <p:bldP spid="32801" grpId="1" animBg="1"/>
      <p:bldP spid="32802" grpId="0" animBg="1"/>
      <p:bldP spid="32802" grpId="1" animBg="1"/>
      <p:bldP spid="32803" grpId="0" animBg="1"/>
      <p:bldP spid="32803"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27017" y="470263"/>
            <a:ext cx="11299372" cy="584775"/>
          </a:xfrm>
          <a:prstGeom prst="rect">
            <a:avLst/>
          </a:prstGeom>
          <a:noFill/>
        </p:spPr>
        <p:txBody>
          <a:bodyPr wrap="square" rtlCol="0">
            <a:spAutoFit/>
          </a:bodyPr>
          <a:lstStyle/>
          <a:p>
            <a:pPr marL="533400" indent="-533400" algn="ctr">
              <a:spcBef>
                <a:spcPct val="20000"/>
              </a:spcBef>
              <a:buClr>
                <a:schemeClr val="folHlink"/>
              </a:buClr>
              <a:buSzPct val="90000"/>
              <a:buFont typeface="Wingdings" panose="05000000000000000000" pitchFamily="2" charset="2"/>
            </a:pPr>
            <a:r>
              <a:rPr lang="en-GB" altLang="en-US" sz="3200" b="1" dirty="0" smtClean="0">
                <a:solidFill>
                  <a:srgbClr val="FF9900"/>
                </a:solidFill>
                <a:latin typeface="Times New Roman" panose="02020603050405020304" charset="0"/>
                <a:ea typeface="Arial" panose="020B0604020202020204" pitchFamily="34" charset="0"/>
                <a:cs typeface="Times New Roman" panose="02020603050405020304" charset="0"/>
              </a:rPr>
              <a:t>II. ĐỌC- TÌM HIỂU CHI TIẾT.</a:t>
            </a:r>
            <a:endParaRPr lang="en-GB" altLang="en-US" sz="3200" b="1" dirty="0">
              <a:solidFill>
                <a:srgbClr val="FF9900"/>
              </a:solidFill>
              <a:latin typeface="Times New Roman" panose="02020603050405020304" charset="0"/>
              <a:ea typeface="Arial" panose="020B0604020202020204" pitchFamily="34" charset="0"/>
              <a:cs typeface="Times New Roman" panose="02020603050405020304" charset="0"/>
            </a:endParaRPr>
          </a:p>
        </p:txBody>
      </p:sp>
      <p:sp>
        <p:nvSpPr>
          <p:cNvPr id="3" name="Rounded Rectangle 2"/>
          <p:cNvSpPr/>
          <p:nvPr/>
        </p:nvSpPr>
        <p:spPr>
          <a:xfrm>
            <a:off x="470264" y="1606731"/>
            <a:ext cx="11194868" cy="31873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smtClean="0">
                <a:solidFill>
                  <a:schemeClr val="bg1"/>
                </a:solidFill>
                <a:latin typeface="Times New Roman" pitchFamily="18" charset="0"/>
                <a:cs typeface="Times New Roman" pitchFamily="18" charset="0"/>
              </a:rPr>
              <a:t>Truyện</a:t>
            </a:r>
            <a:r>
              <a:rPr lang="en-US" sz="4000" dirty="0" smtClean="0">
                <a:solidFill>
                  <a:schemeClr val="bg1"/>
                </a:solidFill>
                <a:latin typeface="Times New Roman" pitchFamily="18" charset="0"/>
                <a:cs typeface="Times New Roman" pitchFamily="18" charset="0"/>
              </a:rPr>
              <a:t> </a:t>
            </a:r>
            <a:r>
              <a:rPr lang="en-US" sz="4000" dirty="0" err="1" smtClean="0">
                <a:solidFill>
                  <a:schemeClr val="bg1"/>
                </a:solidFill>
                <a:latin typeface="Times New Roman" pitchFamily="18" charset="0"/>
                <a:cs typeface="Times New Roman" pitchFamily="18" charset="0"/>
              </a:rPr>
              <a:t>có</a:t>
            </a:r>
            <a:r>
              <a:rPr lang="en-US" sz="4000" dirty="0" smtClean="0">
                <a:solidFill>
                  <a:schemeClr val="bg1"/>
                </a:solidFill>
                <a:latin typeface="Times New Roman" pitchFamily="18" charset="0"/>
                <a:cs typeface="Times New Roman" pitchFamily="18" charset="0"/>
              </a:rPr>
              <a:t> </a:t>
            </a:r>
            <a:r>
              <a:rPr lang="en-US" sz="4000" dirty="0" err="1" smtClean="0">
                <a:solidFill>
                  <a:schemeClr val="bg1"/>
                </a:solidFill>
                <a:latin typeface="Times New Roman" pitchFamily="18" charset="0"/>
                <a:cs typeface="Times New Roman" pitchFamily="18" charset="0"/>
              </a:rPr>
              <a:t>những</a:t>
            </a:r>
            <a:r>
              <a:rPr lang="en-US" sz="4000" dirty="0" smtClean="0">
                <a:solidFill>
                  <a:schemeClr val="bg1"/>
                </a:solidFill>
                <a:latin typeface="Times New Roman" pitchFamily="18" charset="0"/>
                <a:cs typeface="Times New Roman" pitchFamily="18" charset="0"/>
              </a:rPr>
              <a:t> </a:t>
            </a:r>
            <a:r>
              <a:rPr lang="en-US" sz="4000" dirty="0" err="1" smtClean="0">
                <a:solidFill>
                  <a:schemeClr val="bg1"/>
                </a:solidFill>
                <a:latin typeface="Times New Roman" pitchFamily="18" charset="0"/>
                <a:cs typeface="Times New Roman" pitchFamily="18" charset="0"/>
              </a:rPr>
              <a:t>nhân</a:t>
            </a:r>
            <a:r>
              <a:rPr lang="en-US" sz="4000" dirty="0" smtClean="0">
                <a:solidFill>
                  <a:schemeClr val="bg1"/>
                </a:solidFill>
                <a:latin typeface="Times New Roman" pitchFamily="18" charset="0"/>
                <a:cs typeface="Times New Roman" pitchFamily="18" charset="0"/>
              </a:rPr>
              <a:t> </a:t>
            </a:r>
            <a:r>
              <a:rPr lang="en-US" sz="4000" dirty="0" err="1" smtClean="0">
                <a:solidFill>
                  <a:schemeClr val="bg1"/>
                </a:solidFill>
                <a:latin typeface="Times New Roman" pitchFamily="18" charset="0"/>
                <a:cs typeface="Times New Roman" pitchFamily="18" charset="0"/>
              </a:rPr>
              <a:t>vật</a:t>
            </a:r>
            <a:r>
              <a:rPr lang="en-US" sz="4000" dirty="0" smtClean="0">
                <a:solidFill>
                  <a:schemeClr val="bg1"/>
                </a:solidFill>
                <a:latin typeface="Times New Roman" pitchFamily="18" charset="0"/>
                <a:cs typeface="Times New Roman" pitchFamily="18" charset="0"/>
              </a:rPr>
              <a:t> </a:t>
            </a:r>
            <a:r>
              <a:rPr lang="en-US" sz="4000" dirty="0" err="1" smtClean="0">
                <a:solidFill>
                  <a:schemeClr val="bg1"/>
                </a:solidFill>
                <a:latin typeface="Times New Roman" pitchFamily="18" charset="0"/>
                <a:cs typeface="Times New Roman" pitchFamily="18" charset="0"/>
              </a:rPr>
              <a:t>nào</a:t>
            </a:r>
            <a:r>
              <a:rPr lang="en-US" sz="4000" dirty="0" smtClean="0">
                <a:solidFill>
                  <a:schemeClr val="bg1"/>
                </a:solidFill>
                <a:latin typeface="Times New Roman" pitchFamily="18" charset="0"/>
                <a:cs typeface="Times New Roman" pitchFamily="18" charset="0"/>
              </a:rPr>
              <a:t> ? </a:t>
            </a:r>
            <a:r>
              <a:rPr lang="en-US" sz="4000" dirty="0" err="1" smtClean="0">
                <a:solidFill>
                  <a:schemeClr val="bg1"/>
                </a:solidFill>
                <a:latin typeface="Times New Roman" pitchFamily="18" charset="0"/>
                <a:cs typeface="Times New Roman" pitchFamily="18" charset="0"/>
              </a:rPr>
              <a:t>nhân</a:t>
            </a:r>
            <a:r>
              <a:rPr lang="en-US" sz="4000" dirty="0" smtClean="0">
                <a:solidFill>
                  <a:schemeClr val="bg1"/>
                </a:solidFill>
                <a:latin typeface="Times New Roman" pitchFamily="18" charset="0"/>
                <a:cs typeface="Times New Roman" pitchFamily="18" charset="0"/>
              </a:rPr>
              <a:t> </a:t>
            </a:r>
            <a:r>
              <a:rPr lang="en-US" sz="4000" dirty="0" err="1" smtClean="0">
                <a:solidFill>
                  <a:schemeClr val="bg1"/>
                </a:solidFill>
                <a:latin typeface="Times New Roman" pitchFamily="18" charset="0"/>
                <a:cs typeface="Times New Roman" pitchFamily="18" charset="0"/>
              </a:rPr>
              <a:t>vật</a:t>
            </a:r>
            <a:r>
              <a:rPr lang="en-US" sz="4000" dirty="0" smtClean="0">
                <a:solidFill>
                  <a:schemeClr val="bg1"/>
                </a:solidFill>
                <a:latin typeface="Times New Roman" pitchFamily="18" charset="0"/>
                <a:cs typeface="Times New Roman" pitchFamily="18" charset="0"/>
              </a:rPr>
              <a:t> </a:t>
            </a:r>
            <a:r>
              <a:rPr lang="en-US" sz="4000" dirty="0" err="1" smtClean="0">
                <a:solidFill>
                  <a:schemeClr val="bg1"/>
                </a:solidFill>
                <a:latin typeface="Times New Roman" pitchFamily="18" charset="0"/>
                <a:cs typeface="Times New Roman" pitchFamily="18" charset="0"/>
              </a:rPr>
              <a:t>chính</a:t>
            </a:r>
            <a:r>
              <a:rPr lang="en-US" sz="4000" dirty="0" smtClean="0">
                <a:solidFill>
                  <a:schemeClr val="bg1"/>
                </a:solidFill>
                <a:latin typeface="Times New Roman" pitchFamily="18" charset="0"/>
                <a:cs typeface="Times New Roman" pitchFamily="18" charset="0"/>
              </a:rPr>
              <a:t> ?</a:t>
            </a:r>
            <a:endParaRPr lang="en-US" sz="4000" dirty="0">
              <a:solidFill>
                <a:schemeClr val="bg1"/>
              </a:solidFill>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76201"/>
            <a:ext cx="10363200" cy="2246769"/>
          </a:xfrm>
          <a:prstGeom prst="rect">
            <a:avLst/>
          </a:prstGeom>
        </p:spPr>
        <p:txBody>
          <a:bodyPr wrap="square">
            <a:spAutoFit/>
          </a:bodyPr>
          <a:lstStyle/>
          <a:p>
            <a:pPr>
              <a:spcAft>
                <a:spcPts val="0"/>
              </a:spcAft>
              <a:tabLst>
                <a:tab pos="5124450" algn="l"/>
              </a:tabLst>
            </a:pPr>
            <a:r>
              <a:rPr lang="it-IT" sz="2800" b="1" dirty="0">
                <a:solidFill>
                  <a:srgbClr val="FF0000"/>
                </a:solidFill>
                <a:ea typeface="Times New Roman"/>
                <a:cs typeface="Times New Roman"/>
              </a:rPr>
              <a:t>II. </a:t>
            </a:r>
            <a:r>
              <a:rPr lang="it-IT" sz="2800" b="1" u="sng" dirty="0">
                <a:solidFill>
                  <a:srgbClr val="FF0000"/>
                </a:solidFill>
                <a:ea typeface="Times New Roman"/>
                <a:cs typeface="Times New Roman"/>
              </a:rPr>
              <a:t>Đọc – hiểu văn bản</a:t>
            </a:r>
            <a:r>
              <a:rPr lang="it-IT" sz="2800" dirty="0">
                <a:solidFill>
                  <a:srgbClr val="FF0000"/>
                </a:solidFill>
                <a:ea typeface="Times New Roman"/>
                <a:cs typeface="Times New Roman"/>
              </a:rPr>
              <a:t>:</a:t>
            </a:r>
            <a:endParaRPr lang="en-US" sz="2800" dirty="0" smtClean="0">
              <a:solidFill>
                <a:srgbClr val="FF0000"/>
              </a:solidFill>
              <a:effectLst/>
              <a:latin typeface="Calibri"/>
              <a:ea typeface="Calibri"/>
              <a:cs typeface="Times New Roman"/>
            </a:endParaRPr>
          </a:p>
          <a:p>
            <a:pPr>
              <a:spcAft>
                <a:spcPts val="0"/>
              </a:spcAft>
              <a:tabLst>
                <a:tab pos="5124450" algn="l"/>
              </a:tabLst>
            </a:pPr>
            <a:endParaRPr lang="en-US" sz="2800" dirty="0" smtClean="0">
              <a:effectLst/>
              <a:latin typeface="Calibri"/>
              <a:ea typeface="Calibri"/>
              <a:cs typeface="Times New Roman"/>
            </a:endParaRPr>
          </a:p>
          <a:p>
            <a:pPr>
              <a:spcAft>
                <a:spcPts val="0"/>
              </a:spcAft>
              <a:tabLst>
                <a:tab pos="5124450" algn="l"/>
              </a:tabLst>
            </a:pPr>
            <a:r>
              <a:rPr lang="it-IT" sz="2800" b="1" dirty="0">
                <a:solidFill>
                  <a:srgbClr val="0070C0"/>
                </a:solidFill>
                <a:ea typeface="Times New Roman"/>
                <a:cs typeface="Times New Roman"/>
              </a:rPr>
              <a:t>1.</a:t>
            </a:r>
            <a:r>
              <a:rPr lang="it-IT" sz="2800" b="1" u="sng" dirty="0">
                <a:solidFill>
                  <a:srgbClr val="0070C0"/>
                </a:solidFill>
                <a:ea typeface="Times New Roman"/>
                <a:cs typeface="Times New Roman"/>
              </a:rPr>
              <a:t>Nhân vật lão Hạc</a:t>
            </a:r>
            <a:r>
              <a:rPr lang="it-IT" sz="2800" dirty="0">
                <a:ea typeface="Times New Roman"/>
                <a:cs typeface="Times New Roman"/>
              </a:rPr>
              <a:t>:</a:t>
            </a:r>
            <a:endParaRPr lang="en-US" sz="2800" dirty="0" smtClean="0">
              <a:effectLst/>
              <a:latin typeface="Calibri"/>
              <a:ea typeface="Calibri"/>
              <a:cs typeface="Times New Roman"/>
            </a:endParaRPr>
          </a:p>
          <a:p>
            <a:pPr>
              <a:spcAft>
                <a:spcPts val="0"/>
              </a:spcAft>
              <a:tabLst>
                <a:tab pos="5124450" algn="l"/>
              </a:tabLst>
            </a:pPr>
            <a:r>
              <a:rPr lang="it-IT" sz="2800" b="1" i="1" dirty="0" smtClean="0">
                <a:ea typeface="Times New Roman"/>
                <a:cs typeface="Times New Roman"/>
              </a:rPr>
              <a:t>          </a:t>
            </a:r>
            <a:r>
              <a:rPr lang="it-IT" sz="2800" b="1" i="1" dirty="0" smtClean="0">
                <a:solidFill>
                  <a:srgbClr val="7030A0"/>
                </a:solidFill>
                <a:ea typeface="Times New Roman"/>
                <a:cs typeface="Times New Roman"/>
              </a:rPr>
              <a:t>* </a:t>
            </a:r>
            <a:r>
              <a:rPr lang="it-IT" sz="2800" b="1" i="1" u="sng" dirty="0">
                <a:solidFill>
                  <a:srgbClr val="7030A0"/>
                </a:solidFill>
                <a:ea typeface="Times New Roman"/>
                <a:cs typeface="Times New Roman"/>
              </a:rPr>
              <a:t>Hoàn cảnh của lão Hạc</a:t>
            </a:r>
            <a:r>
              <a:rPr lang="it-IT" sz="2800" b="1" i="1" dirty="0">
                <a:solidFill>
                  <a:srgbClr val="7030A0"/>
                </a:solidFill>
                <a:ea typeface="Times New Roman"/>
                <a:cs typeface="Times New Roman"/>
              </a:rPr>
              <a:t>: </a:t>
            </a:r>
            <a:endParaRPr lang="en-US" sz="2800" dirty="0" smtClean="0">
              <a:solidFill>
                <a:srgbClr val="7030A0"/>
              </a:solidFill>
              <a:effectLst/>
              <a:latin typeface="Calibri"/>
              <a:ea typeface="Calibri"/>
              <a:cs typeface="Times New Roman"/>
            </a:endParaRPr>
          </a:p>
          <a:p>
            <a:pPr>
              <a:spcAft>
                <a:spcPts val="0"/>
              </a:spcAft>
              <a:tabLst>
                <a:tab pos="5124450" algn="l"/>
              </a:tabLst>
            </a:pPr>
            <a:r>
              <a:rPr lang="it-IT" sz="2800" dirty="0">
                <a:ea typeface="Times New Roman"/>
                <a:cs typeface="Times New Roman"/>
              </a:rPr>
              <a:t> </a:t>
            </a:r>
            <a:endParaRPr lang="en-US" sz="2800" dirty="0" smtClean="0">
              <a:effectLst/>
              <a:latin typeface="Calibri"/>
              <a:ea typeface="Calibri"/>
              <a:cs typeface="Times New Roman"/>
            </a:endParaRPr>
          </a:p>
        </p:txBody>
      </p:sp>
      <p:sp>
        <p:nvSpPr>
          <p:cNvPr id="6" name="Cloud Callout 5"/>
          <p:cNvSpPr/>
          <p:nvPr/>
        </p:nvSpPr>
        <p:spPr>
          <a:xfrm>
            <a:off x="6502400" y="76200"/>
            <a:ext cx="4572000" cy="1905000"/>
          </a:xfrm>
          <a:prstGeom prst="cloudCallou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smtClean="0"/>
              <a:t>Đ</a:t>
            </a:r>
            <a:r>
              <a:rPr lang="en-US" sz="2400" dirty="0" err="1" smtClean="0">
                <a:solidFill>
                  <a:srgbClr val="7030A0"/>
                </a:solidFill>
              </a:rPr>
              <a:t>Đọc</a:t>
            </a:r>
            <a:r>
              <a:rPr lang="en-US" sz="2400" dirty="0" smtClean="0">
                <a:solidFill>
                  <a:srgbClr val="7030A0"/>
                </a:solidFill>
              </a:rPr>
              <a:t> </a:t>
            </a:r>
            <a:r>
              <a:rPr lang="en-US" sz="2400" dirty="0" err="1" smtClean="0">
                <a:solidFill>
                  <a:srgbClr val="7030A0"/>
                </a:solidFill>
              </a:rPr>
              <a:t>lướt</a:t>
            </a:r>
            <a:r>
              <a:rPr lang="en-US" sz="2400" dirty="0" smtClean="0">
                <a:solidFill>
                  <a:srgbClr val="7030A0"/>
                </a:solidFill>
              </a:rPr>
              <a:t> </a:t>
            </a:r>
            <a:r>
              <a:rPr lang="en-US" sz="2400" dirty="0" err="1" smtClean="0">
                <a:solidFill>
                  <a:srgbClr val="7030A0"/>
                </a:solidFill>
              </a:rPr>
              <a:t>phần</a:t>
            </a:r>
            <a:r>
              <a:rPr lang="en-US" sz="2400" dirty="0" smtClean="0">
                <a:solidFill>
                  <a:srgbClr val="7030A0"/>
                </a:solidFill>
              </a:rPr>
              <a:t> </a:t>
            </a:r>
            <a:r>
              <a:rPr lang="en-US" sz="2400" dirty="0" err="1" smtClean="0">
                <a:solidFill>
                  <a:srgbClr val="7030A0"/>
                </a:solidFill>
              </a:rPr>
              <a:t>chữ</a:t>
            </a:r>
            <a:r>
              <a:rPr lang="en-US" sz="2400" dirty="0" smtClean="0">
                <a:solidFill>
                  <a:srgbClr val="7030A0"/>
                </a:solidFill>
              </a:rPr>
              <a:t> </a:t>
            </a:r>
            <a:r>
              <a:rPr lang="en-US" sz="2400" dirty="0" err="1" smtClean="0">
                <a:solidFill>
                  <a:srgbClr val="7030A0"/>
                </a:solidFill>
              </a:rPr>
              <a:t>nhỏ</a:t>
            </a:r>
            <a:r>
              <a:rPr lang="en-US" sz="2400" dirty="0" smtClean="0">
                <a:solidFill>
                  <a:srgbClr val="7030A0"/>
                </a:solidFill>
              </a:rPr>
              <a:t> </a:t>
            </a:r>
            <a:r>
              <a:rPr lang="en-US" sz="2400" dirty="0" err="1" smtClean="0">
                <a:solidFill>
                  <a:srgbClr val="7030A0"/>
                </a:solidFill>
              </a:rPr>
              <a:t>nêu</a:t>
            </a:r>
            <a:r>
              <a:rPr lang="en-US" sz="2400" dirty="0" smtClean="0">
                <a:solidFill>
                  <a:srgbClr val="7030A0"/>
                </a:solidFill>
              </a:rPr>
              <a:t> </a:t>
            </a:r>
            <a:r>
              <a:rPr lang="en-US" sz="2400" dirty="0" err="1" smtClean="0">
                <a:solidFill>
                  <a:srgbClr val="7030A0"/>
                </a:solidFill>
              </a:rPr>
              <a:t>hoàn</a:t>
            </a:r>
            <a:r>
              <a:rPr lang="en-US" sz="2400" dirty="0" smtClean="0">
                <a:solidFill>
                  <a:srgbClr val="7030A0"/>
                </a:solidFill>
              </a:rPr>
              <a:t> </a:t>
            </a:r>
            <a:r>
              <a:rPr lang="en-US" sz="2400" dirty="0" err="1" smtClean="0">
                <a:solidFill>
                  <a:srgbClr val="7030A0"/>
                </a:solidFill>
              </a:rPr>
              <a:t>cảnh</a:t>
            </a:r>
            <a:r>
              <a:rPr lang="en-US" sz="2400" dirty="0" smtClean="0">
                <a:solidFill>
                  <a:srgbClr val="7030A0"/>
                </a:solidFill>
              </a:rPr>
              <a:t> </a:t>
            </a:r>
            <a:r>
              <a:rPr lang="en-US" sz="2400" dirty="0" err="1" smtClean="0">
                <a:solidFill>
                  <a:srgbClr val="7030A0"/>
                </a:solidFill>
              </a:rPr>
              <a:t>của</a:t>
            </a:r>
            <a:r>
              <a:rPr lang="en-US" sz="2400" dirty="0" smtClean="0">
                <a:solidFill>
                  <a:srgbClr val="7030A0"/>
                </a:solidFill>
              </a:rPr>
              <a:t> </a:t>
            </a:r>
            <a:r>
              <a:rPr lang="en-US" sz="2400" dirty="0" err="1" smtClean="0">
                <a:solidFill>
                  <a:srgbClr val="7030A0"/>
                </a:solidFill>
              </a:rPr>
              <a:t>lão</a:t>
            </a:r>
            <a:r>
              <a:rPr lang="en-US" sz="2400" dirty="0" smtClean="0">
                <a:solidFill>
                  <a:srgbClr val="7030A0"/>
                </a:solidFill>
              </a:rPr>
              <a:t> </a:t>
            </a:r>
            <a:r>
              <a:rPr lang="en-US" sz="2400" dirty="0" err="1" smtClean="0">
                <a:solidFill>
                  <a:srgbClr val="7030A0"/>
                </a:solidFill>
              </a:rPr>
              <a:t>Hạc</a:t>
            </a:r>
            <a:r>
              <a:rPr lang="en-US" sz="2400" dirty="0" smtClean="0">
                <a:solidFill>
                  <a:srgbClr val="7030A0"/>
                </a:solidFill>
              </a:rPr>
              <a:t>? </a:t>
            </a:r>
            <a:r>
              <a:rPr lang="en-US" sz="2400" dirty="0" err="1" smtClean="0">
                <a:solidFill>
                  <a:srgbClr val="7030A0"/>
                </a:solidFill>
              </a:rPr>
              <a:t>Nhận</a:t>
            </a:r>
            <a:r>
              <a:rPr lang="en-US" sz="2400" dirty="0" smtClean="0">
                <a:solidFill>
                  <a:srgbClr val="7030A0"/>
                </a:solidFill>
              </a:rPr>
              <a:t> </a:t>
            </a:r>
            <a:r>
              <a:rPr lang="en-US" sz="2400" dirty="0" err="1" smtClean="0">
                <a:solidFill>
                  <a:srgbClr val="7030A0"/>
                </a:solidFill>
              </a:rPr>
              <a:t>xét</a:t>
            </a:r>
            <a:r>
              <a:rPr lang="en-US" sz="2400" dirty="0" smtClean="0">
                <a:solidFill>
                  <a:srgbClr val="7030A0"/>
                </a:solidFill>
              </a:rPr>
              <a:t>?</a:t>
            </a:r>
            <a:endParaRPr lang="en-US" sz="2400" dirty="0"/>
          </a:p>
        </p:txBody>
      </p:sp>
      <p:sp>
        <p:nvSpPr>
          <p:cNvPr id="7" name="TextBox 6"/>
          <p:cNvSpPr txBox="1"/>
          <p:nvPr/>
        </p:nvSpPr>
        <p:spPr>
          <a:xfrm>
            <a:off x="914400" y="2743200"/>
            <a:ext cx="9245600" cy="1815882"/>
          </a:xfrm>
          <a:prstGeom prst="rect">
            <a:avLst/>
          </a:prstGeom>
          <a:noFill/>
        </p:spPr>
        <p:txBody>
          <a:bodyPr wrap="square" rtlCol="0">
            <a:spAutoFit/>
          </a:bodyPr>
          <a:lstStyle/>
          <a:p>
            <a:r>
              <a:rPr lang="en-US" sz="2800" dirty="0" smtClean="0"/>
              <a:t>-    </a:t>
            </a:r>
            <a:r>
              <a:rPr lang="en-US" sz="2800" b="1" dirty="0" err="1" smtClean="0">
                <a:solidFill>
                  <a:srgbClr val="00B050"/>
                </a:solidFill>
              </a:rPr>
              <a:t>Vợ</a:t>
            </a:r>
            <a:r>
              <a:rPr lang="en-US" sz="2800" b="1" dirty="0" smtClean="0">
                <a:solidFill>
                  <a:srgbClr val="00B050"/>
                </a:solidFill>
              </a:rPr>
              <a:t> </a:t>
            </a:r>
            <a:r>
              <a:rPr lang="en-US" sz="2800" b="1" dirty="0" err="1" smtClean="0">
                <a:solidFill>
                  <a:srgbClr val="00B050"/>
                </a:solidFill>
              </a:rPr>
              <a:t>mất</a:t>
            </a:r>
            <a:r>
              <a:rPr lang="en-US" sz="2800" b="1" dirty="0" smtClean="0">
                <a:solidFill>
                  <a:srgbClr val="00B050"/>
                </a:solidFill>
              </a:rPr>
              <a:t> </a:t>
            </a:r>
            <a:r>
              <a:rPr lang="en-US" sz="2800" b="1" dirty="0" err="1" smtClean="0">
                <a:solidFill>
                  <a:srgbClr val="00B050"/>
                </a:solidFill>
              </a:rPr>
              <a:t>sớm</a:t>
            </a:r>
            <a:r>
              <a:rPr lang="en-US" sz="2800" b="1" dirty="0" smtClean="0">
                <a:solidFill>
                  <a:srgbClr val="00B050"/>
                </a:solidFill>
              </a:rPr>
              <a:t>.</a:t>
            </a:r>
          </a:p>
          <a:p>
            <a:pPr marL="457200" indent="-457200">
              <a:buFontTx/>
              <a:buChar char="-"/>
            </a:pPr>
            <a:r>
              <a:rPr lang="en-US" sz="2800" b="1" dirty="0" smtClean="0">
                <a:solidFill>
                  <a:srgbClr val="00B050"/>
                </a:solidFill>
              </a:rPr>
              <a:t>Con </a:t>
            </a:r>
            <a:r>
              <a:rPr lang="en-US" sz="2800" b="1" dirty="0" err="1" smtClean="0">
                <a:solidFill>
                  <a:srgbClr val="00B050"/>
                </a:solidFill>
              </a:rPr>
              <a:t>trai</a:t>
            </a:r>
            <a:r>
              <a:rPr lang="en-US" sz="2800" b="1" dirty="0" smtClean="0">
                <a:solidFill>
                  <a:srgbClr val="00B050"/>
                </a:solidFill>
              </a:rPr>
              <a:t> </a:t>
            </a:r>
            <a:r>
              <a:rPr lang="en-US" sz="2800" b="1" dirty="0" err="1" smtClean="0">
                <a:solidFill>
                  <a:srgbClr val="00B050"/>
                </a:solidFill>
              </a:rPr>
              <a:t>đi</a:t>
            </a:r>
            <a:r>
              <a:rPr lang="en-US" sz="2800" b="1" dirty="0" smtClean="0">
                <a:solidFill>
                  <a:srgbClr val="00B050"/>
                </a:solidFill>
              </a:rPr>
              <a:t> </a:t>
            </a:r>
            <a:r>
              <a:rPr lang="en-US" sz="2800" b="1" dirty="0" err="1" smtClean="0">
                <a:solidFill>
                  <a:srgbClr val="00B050"/>
                </a:solidFill>
              </a:rPr>
              <a:t>phu</a:t>
            </a:r>
            <a:r>
              <a:rPr lang="en-US" sz="2800" b="1" dirty="0" smtClean="0">
                <a:solidFill>
                  <a:srgbClr val="00B050"/>
                </a:solidFill>
              </a:rPr>
              <a:t> </a:t>
            </a:r>
            <a:r>
              <a:rPr lang="en-US" sz="2800" b="1" dirty="0" err="1" smtClean="0">
                <a:solidFill>
                  <a:srgbClr val="00B050"/>
                </a:solidFill>
              </a:rPr>
              <a:t>đồn</a:t>
            </a:r>
            <a:r>
              <a:rPr lang="en-US" sz="2800" b="1" dirty="0" smtClean="0">
                <a:solidFill>
                  <a:srgbClr val="00B050"/>
                </a:solidFill>
              </a:rPr>
              <a:t> </a:t>
            </a:r>
            <a:r>
              <a:rPr lang="en-US" sz="2800" b="1" dirty="0" err="1" smtClean="0">
                <a:solidFill>
                  <a:srgbClr val="00B050"/>
                </a:solidFill>
              </a:rPr>
              <a:t>điền</a:t>
            </a:r>
            <a:endParaRPr lang="en-US" sz="2800" b="1" dirty="0" smtClean="0">
              <a:solidFill>
                <a:srgbClr val="00B050"/>
              </a:solidFill>
            </a:endParaRPr>
          </a:p>
          <a:p>
            <a:pPr marL="457200" indent="-457200">
              <a:buFontTx/>
              <a:buChar char="-"/>
            </a:pPr>
            <a:r>
              <a:rPr lang="en-US" sz="2800" b="1" dirty="0" err="1" smtClean="0">
                <a:solidFill>
                  <a:srgbClr val="00B050"/>
                </a:solidFill>
              </a:rPr>
              <a:t>Lão</a:t>
            </a:r>
            <a:r>
              <a:rPr lang="en-US" sz="2800" b="1" dirty="0" smtClean="0">
                <a:solidFill>
                  <a:srgbClr val="00B050"/>
                </a:solidFill>
              </a:rPr>
              <a:t> </a:t>
            </a:r>
            <a:r>
              <a:rPr lang="en-US" sz="2800" b="1" dirty="0" err="1" smtClean="0">
                <a:solidFill>
                  <a:srgbClr val="00B050"/>
                </a:solidFill>
              </a:rPr>
              <a:t>sống</a:t>
            </a:r>
            <a:r>
              <a:rPr lang="en-US" sz="2800" b="1" dirty="0" smtClean="0">
                <a:solidFill>
                  <a:srgbClr val="00B050"/>
                </a:solidFill>
              </a:rPr>
              <a:t> </a:t>
            </a:r>
            <a:r>
              <a:rPr lang="en-US" sz="2800" b="1" dirty="0" err="1" smtClean="0">
                <a:solidFill>
                  <a:srgbClr val="00B050"/>
                </a:solidFill>
              </a:rPr>
              <a:t>một</a:t>
            </a:r>
            <a:r>
              <a:rPr lang="en-US" sz="2800" b="1" dirty="0" smtClean="0">
                <a:solidFill>
                  <a:srgbClr val="00B050"/>
                </a:solidFill>
              </a:rPr>
              <a:t> </a:t>
            </a:r>
            <a:r>
              <a:rPr lang="en-US" sz="2800" b="1" dirty="0" err="1" smtClean="0">
                <a:solidFill>
                  <a:srgbClr val="00B050"/>
                </a:solidFill>
              </a:rPr>
              <a:t>mình</a:t>
            </a:r>
            <a:r>
              <a:rPr lang="en-US" sz="2800" b="1" dirty="0" smtClean="0">
                <a:solidFill>
                  <a:srgbClr val="00B050"/>
                </a:solidFill>
              </a:rPr>
              <a:t> </a:t>
            </a:r>
            <a:r>
              <a:rPr lang="en-US" sz="2800" b="1" dirty="0" err="1" smtClean="0">
                <a:solidFill>
                  <a:srgbClr val="00B050"/>
                </a:solidFill>
              </a:rPr>
              <a:t>với</a:t>
            </a:r>
            <a:r>
              <a:rPr lang="en-US" sz="2800" b="1" dirty="0" smtClean="0">
                <a:solidFill>
                  <a:srgbClr val="00B050"/>
                </a:solidFill>
              </a:rPr>
              <a:t> con </a:t>
            </a:r>
            <a:r>
              <a:rPr lang="en-US" sz="2800" b="1" dirty="0" err="1" smtClean="0">
                <a:solidFill>
                  <a:srgbClr val="00B050"/>
                </a:solidFill>
              </a:rPr>
              <a:t>Vàng</a:t>
            </a:r>
            <a:r>
              <a:rPr lang="en-US" sz="2800" b="1" dirty="0">
                <a:solidFill>
                  <a:srgbClr val="00B050"/>
                </a:solidFill>
              </a:rPr>
              <a:t> </a:t>
            </a:r>
            <a:r>
              <a:rPr lang="en-US" sz="2800" b="1" dirty="0" smtClean="0">
                <a:solidFill>
                  <a:srgbClr val="00B050"/>
                </a:solidFill>
              </a:rPr>
              <a:t>-</a:t>
            </a:r>
            <a:r>
              <a:rPr lang="en-US" sz="2800" b="1" dirty="0" err="1" smtClean="0">
                <a:solidFill>
                  <a:srgbClr val="00B050"/>
                </a:solidFill>
              </a:rPr>
              <a:t>Kỉ</a:t>
            </a:r>
            <a:r>
              <a:rPr lang="en-US" sz="2800" b="1" dirty="0" smtClean="0">
                <a:solidFill>
                  <a:srgbClr val="00B050"/>
                </a:solidFill>
              </a:rPr>
              <a:t> </a:t>
            </a:r>
            <a:r>
              <a:rPr lang="en-US" sz="2800" b="1" dirty="0" err="1" smtClean="0">
                <a:solidFill>
                  <a:srgbClr val="00B050"/>
                </a:solidFill>
              </a:rPr>
              <a:t>vật</a:t>
            </a:r>
            <a:r>
              <a:rPr lang="en-US" sz="2800" b="1" dirty="0" smtClean="0">
                <a:solidFill>
                  <a:srgbClr val="00B050"/>
                </a:solidFill>
              </a:rPr>
              <a:t> </a:t>
            </a:r>
            <a:r>
              <a:rPr lang="en-US" sz="2800" b="1" dirty="0" err="1" smtClean="0">
                <a:solidFill>
                  <a:srgbClr val="00B050"/>
                </a:solidFill>
              </a:rPr>
              <a:t>người</a:t>
            </a:r>
            <a:r>
              <a:rPr lang="en-US" sz="2800" b="1" dirty="0" smtClean="0">
                <a:solidFill>
                  <a:srgbClr val="00B050"/>
                </a:solidFill>
              </a:rPr>
              <a:t> con </a:t>
            </a:r>
            <a:r>
              <a:rPr lang="en-US" sz="2800" b="1" dirty="0" err="1" smtClean="0">
                <a:solidFill>
                  <a:srgbClr val="00B050"/>
                </a:solidFill>
              </a:rPr>
              <a:t>trai</a:t>
            </a:r>
            <a:r>
              <a:rPr lang="en-US" sz="2800" b="1" dirty="0" smtClean="0">
                <a:solidFill>
                  <a:srgbClr val="00B050"/>
                </a:solidFill>
              </a:rPr>
              <a:t> </a:t>
            </a:r>
            <a:r>
              <a:rPr lang="en-US" sz="2800" b="1" dirty="0" err="1" smtClean="0">
                <a:solidFill>
                  <a:srgbClr val="00B050"/>
                </a:solidFill>
              </a:rPr>
              <a:t>để</a:t>
            </a:r>
            <a:r>
              <a:rPr lang="en-US" sz="2800" b="1" dirty="0" smtClean="0">
                <a:solidFill>
                  <a:srgbClr val="00B050"/>
                </a:solidFill>
              </a:rPr>
              <a:t> </a:t>
            </a:r>
            <a:r>
              <a:rPr lang="en-US" sz="2800" b="1" dirty="0" err="1" smtClean="0">
                <a:solidFill>
                  <a:srgbClr val="00B050"/>
                </a:solidFill>
              </a:rPr>
              <a:t>lại</a:t>
            </a:r>
            <a:r>
              <a:rPr lang="en-US" sz="2800" b="1" dirty="0" smtClean="0">
                <a:solidFill>
                  <a:srgbClr val="00B050"/>
                </a:solidFill>
              </a:rPr>
              <a:t>.</a:t>
            </a:r>
            <a:endParaRPr lang="en-US" sz="2800" b="1" dirty="0">
              <a:solidFill>
                <a:srgbClr val="00B050"/>
              </a:solidFill>
            </a:endParaRPr>
          </a:p>
        </p:txBody>
      </p:sp>
      <p:sp>
        <p:nvSpPr>
          <p:cNvPr id="8" name="TextBox 7"/>
          <p:cNvSpPr txBox="1"/>
          <p:nvPr/>
        </p:nvSpPr>
        <p:spPr>
          <a:xfrm>
            <a:off x="1930400" y="5042916"/>
            <a:ext cx="9121189" cy="523220"/>
          </a:xfrm>
          <a:prstGeom prst="rect">
            <a:avLst/>
          </a:prstGeom>
          <a:noFill/>
        </p:spPr>
        <p:txBody>
          <a:bodyPr wrap="square" rtlCol="0">
            <a:spAutoFit/>
          </a:bodyPr>
          <a:lstStyle/>
          <a:p>
            <a:r>
              <a:rPr lang="en-US" sz="2800" b="1" dirty="0" err="1" smtClean="0">
                <a:solidFill>
                  <a:srgbClr val="C00000"/>
                </a:solidFill>
              </a:rPr>
              <a:t>Cô</a:t>
            </a:r>
            <a:r>
              <a:rPr lang="en-US" sz="2800" b="1" dirty="0" smtClean="0">
                <a:solidFill>
                  <a:srgbClr val="C00000"/>
                </a:solidFill>
              </a:rPr>
              <a:t> </a:t>
            </a:r>
            <a:r>
              <a:rPr lang="en-US" sz="2800" b="1" dirty="0" err="1" smtClean="0">
                <a:solidFill>
                  <a:srgbClr val="C00000"/>
                </a:solidFill>
              </a:rPr>
              <a:t>đơn</a:t>
            </a:r>
            <a:r>
              <a:rPr lang="en-US" sz="2800" b="1" dirty="0" smtClean="0">
                <a:solidFill>
                  <a:srgbClr val="C00000"/>
                </a:solidFill>
              </a:rPr>
              <a:t>, </a:t>
            </a:r>
            <a:r>
              <a:rPr lang="en-US" sz="2800" b="1" dirty="0" err="1" smtClean="0">
                <a:solidFill>
                  <a:srgbClr val="C00000"/>
                </a:solidFill>
              </a:rPr>
              <a:t>tội</a:t>
            </a:r>
            <a:r>
              <a:rPr lang="en-US" sz="2800" b="1" dirty="0" smtClean="0">
                <a:solidFill>
                  <a:srgbClr val="C00000"/>
                </a:solidFill>
              </a:rPr>
              <a:t> </a:t>
            </a:r>
            <a:r>
              <a:rPr lang="en-US" sz="2800" b="1" dirty="0" err="1" smtClean="0">
                <a:solidFill>
                  <a:srgbClr val="C00000"/>
                </a:solidFill>
              </a:rPr>
              <a:t>nghiệp</a:t>
            </a:r>
            <a:endParaRPr lang="en-US" sz="2800" b="1" dirty="0">
              <a:solidFill>
                <a:srgbClr val="C00000"/>
              </a:solidFill>
            </a:endParaRPr>
          </a:p>
        </p:txBody>
      </p:sp>
      <p:sp>
        <p:nvSpPr>
          <p:cNvPr id="9" name="Right Arrow 8"/>
          <p:cNvSpPr/>
          <p:nvPr/>
        </p:nvSpPr>
        <p:spPr>
          <a:xfrm>
            <a:off x="406400" y="4985266"/>
            <a:ext cx="1304544"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3924743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500"/>
                                        <p:tgtEl>
                                          <p:spTgt spid="4">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4">
                                            <p:txEl>
                                              <p:pRg st="3" end="3"/>
                                            </p:txEl>
                                          </p:spTgt>
                                        </p:tgtEl>
                                        <p:attrNameLst>
                                          <p:attrName>style.visibility</p:attrName>
                                        </p:attrNameLst>
                                      </p:cBhvr>
                                      <p:to>
                                        <p:strVal val="visible"/>
                                      </p:to>
                                    </p:set>
                                    <p:anim calcmode="lin" valueType="num">
                                      <p:cBhvr additive="base">
                                        <p:cTn id="24"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7">
                                            <p:txEl>
                                              <p:pRg st="0" end="0"/>
                                            </p:txEl>
                                          </p:spTgt>
                                        </p:tgtEl>
                                        <p:attrNameLst>
                                          <p:attrName>style.visibility</p:attrName>
                                        </p:attrNameLst>
                                      </p:cBhvr>
                                      <p:to>
                                        <p:strVal val="visible"/>
                                      </p:to>
                                    </p:set>
                                    <p:anim calcmode="lin" valueType="num">
                                      <p:cBhvr additive="base">
                                        <p:cTn id="30"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7">
                                            <p:txEl>
                                              <p:pRg st="0" end="0"/>
                                            </p:txEl>
                                          </p:spTgt>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7">
                                            <p:txEl>
                                              <p:pRg st="1" end="1"/>
                                            </p:txEl>
                                          </p:spTgt>
                                        </p:tgtEl>
                                        <p:attrNameLst>
                                          <p:attrName>style.visibility</p:attrName>
                                        </p:attrNameLst>
                                      </p:cBhvr>
                                      <p:to>
                                        <p:strVal val="visible"/>
                                      </p:to>
                                    </p:set>
                                    <p:anim calcmode="lin" valueType="num">
                                      <p:cBhvr additive="base">
                                        <p:cTn id="34"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7">
                                            <p:txEl>
                                              <p:pRg st="1" end="1"/>
                                            </p:txEl>
                                          </p:spTgt>
                                        </p:tgtEl>
                                        <p:attrNameLst>
                                          <p:attrName>ppt_y</p:attrName>
                                        </p:attrNameLst>
                                      </p:cBhvr>
                                      <p:tavLst>
                                        <p:tav tm="0">
                                          <p:val>
                                            <p:strVal val="1+#ppt_h/2"/>
                                          </p:val>
                                        </p:tav>
                                        <p:tav tm="100000">
                                          <p:val>
                                            <p:strVal val="#ppt_y"/>
                                          </p:val>
                                        </p:tav>
                                      </p:tavLst>
                                    </p:anim>
                                  </p:childTnLst>
                                </p:cTn>
                              </p:par>
                              <p:par>
                                <p:cTn id="36" presetID="2" presetClass="entr" presetSubtype="4" fill="hold" nodeType="withEffect">
                                  <p:stCondLst>
                                    <p:cond delay="0"/>
                                  </p:stCondLst>
                                  <p:childTnLst>
                                    <p:set>
                                      <p:cBhvr>
                                        <p:cTn id="37" dur="1" fill="hold">
                                          <p:stCondLst>
                                            <p:cond delay="0"/>
                                          </p:stCondLst>
                                        </p:cTn>
                                        <p:tgtEl>
                                          <p:spTgt spid="7">
                                            <p:txEl>
                                              <p:pRg st="2" end="2"/>
                                            </p:txEl>
                                          </p:spTgt>
                                        </p:tgtEl>
                                        <p:attrNameLst>
                                          <p:attrName>style.visibility</p:attrName>
                                        </p:attrNameLst>
                                      </p:cBhvr>
                                      <p:to>
                                        <p:strVal val="visible"/>
                                      </p:to>
                                    </p:set>
                                    <p:anim calcmode="lin" valueType="num">
                                      <p:cBhvr additive="base">
                                        <p:cTn id="38"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fade">
                                      <p:cBhvr>
                                        <p:cTn id="44" dur="500"/>
                                        <p:tgtEl>
                                          <p:spTgt spid="9"/>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8">
                                            <p:txEl>
                                              <p:pRg st="0" end="0"/>
                                            </p:txEl>
                                          </p:spTgt>
                                        </p:tgtEl>
                                        <p:attrNameLst>
                                          <p:attrName>style.visibility</p:attrName>
                                        </p:attrNameLst>
                                      </p:cBhvr>
                                      <p:to>
                                        <p:strVal val="visible"/>
                                      </p:to>
                                    </p:set>
                                    <p:anim calcmode="lin" valueType="num">
                                      <p:cBhvr additive="base">
                                        <p:cTn id="49"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89166" y="587829"/>
            <a:ext cx="8212695" cy="423091"/>
          </a:xfrm>
        </p:spPr>
        <p:txBody>
          <a:bodyPr>
            <a:normAutofit fontScale="90000"/>
          </a:bodyPr>
          <a:lstStyle/>
          <a:p>
            <a:pPr algn="ctr"/>
            <a:r>
              <a:rPr lang="en-US" altLang="vi-VN" sz="3600" b="1" dirty="0">
                <a:latin typeface="Times New Roman" panose="02020603050405020304" charset="0"/>
                <a:sym typeface="+mn-ea"/>
              </a:rPr>
              <a:t/>
            </a:r>
            <a:br>
              <a:rPr lang="en-US" altLang="vi-VN" sz="3600" b="1" dirty="0">
                <a:latin typeface="Times New Roman" panose="02020603050405020304" charset="0"/>
                <a:sym typeface="+mn-ea"/>
              </a:rPr>
            </a:br>
            <a:r>
              <a:rPr lang="en-US" altLang="vi-VN" sz="3600" b="1" dirty="0" smtClean="0">
                <a:latin typeface="Times New Roman" panose="02020603050405020304" charset="0"/>
                <a:sym typeface="+mn-ea"/>
              </a:rPr>
              <a:t>1. </a:t>
            </a:r>
            <a:r>
              <a:rPr lang="en-US" altLang="vi-VN" sz="3600" b="1" dirty="0">
                <a:latin typeface="Times New Roman" panose="02020603050405020304" charset="0"/>
                <a:sym typeface="+mn-ea"/>
              </a:rPr>
              <a:t>Nhân vật </a:t>
            </a:r>
            <a:r>
              <a:rPr lang="en-US" altLang="vi-VN" sz="3600" b="1" dirty="0" err="1">
                <a:latin typeface="Times New Roman" panose="02020603050405020304" charset="0"/>
                <a:sym typeface="+mn-ea"/>
              </a:rPr>
              <a:t>Lão</a:t>
            </a:r>
            <a:r>
              <a:rPr lang="en-US" altLang="vi-VN" sz="3600" b="1" dirty="0">
                <a:latin typeface="Times New Roman" panose="02020603050405020304" charset="0"/>
                <a:sym typeface="+mn-ea"/>
              </a:rPr>
              <a:t> </a:t>
            </a:r>
            <a:r>
              <a:rPr lang="en-US" altLang="vi-VN" sz="3600" b="1" dirty="0" err="1" smtClean="0">
                <a:latin typeface="Times New Roman" panose="02020603050405020304" charset="0"/>
                <a:sym typeface="+mn-ea"/>
              </a:rPr>
              <a:t>Hạc</a:t>
            </a:r>
            <a:r>
              <a:rPr lang="en-US" altLang="vi-VN" sz="3600" b="1" dirty="0" smtClean="0">
                <a:latin typeface="Times New Roman" panose="02020603050405020304" charset="0"/>
                <a:sym typeface="+mn-ea"/>
              </a:rPr>
              <a:t>.</a:t>
            </a:r>
            <a:r>
              <a:rPr lang="en-US" altLang="vi-VN" sz="3600" b="1" dirty="0">
                <a:latin typeface="Times New Roman" panose="02020603050405020304" charset="0"/>
              </a:rPr>
              <a:t/>
            </a:r>
            <a:br>
              <a:rPr lang="en-US" altLang="vi-VN" sz="3600" b="1" dirty="0">
                <a:latin typeface="Times New Roman" panose="02020603050405020304" charset="0"/>
              </a:rPr>
            </a:br>
            <a:endParaRPr lang="en-GB" altLang="en-US" sz="3600" dirty="0"/>
          </a:p>
        </p:txBody>
      </p:sp>
      <p:sp>
        <p:nvSpPr>
          <p:cNvPr id="5" name="Content Placeholder 4"/>
          <p:cNvSpPr>
            <a:spLocks noGrp="1"/>
          </p:cNvSpPr>
          <p:nvPr>
            <p:ph sz="half" idx="1"/>
          </p:nvPr>
        </p:nvSpPr>
        <p:spPr>
          <a:xfrm>
            <a:off x="269874" y="1176020"/>
            <a:ext cx="7583207" cy="5572125"/>
          </a:xfrm>
        </p:spPr>
        <p:txBody>
          <a:bodyPr>
            <a:noAutofit/>
          </a:bodyPr>
          <a:lstStyle/>
          <a:p>
            <a:pPr marL="0" indent="0">
              <a:buNone/>
            </a:pPr>
            <a:r>
              <a:rPr lang="en-GB" altLang="en-US" sz="3600" b="1" i="1" dirty="0">
                <a:solidFill>
                  <a:srgbClr val="FF0000"/>
                </a:solidFill>
                <a:latin typeface="Times New Roman" panose="02020603050405020304" charset="0"/>
                <a:cs typeface="Times New Roman" panose="02020603050405020304" charset="0"/>
              </a:rPr>
              <a:t>* </a:t>
            </a:r>
            <a:r>
              <a:rPr lang="en-GB" altLang="en-US" sz="3600" b="1" i="1" dirty="0" err="1">
                <a:solidFill>
                  <a:srgbClr val="FF0000"/>
                </a:solidFill>
                <a:latin typeface="Times New Roman" panose="02020603050405020304" charset="0"/>
                <a:cs typeface="Times New Roman" panose="02020603050405020304" charset="0"/>
              </a:rPr>
              <a:t>Tình</a:t>
            </a:r>
            <a:r>
              <a:rPr lang="en-GB" altLang="en-US" sz="3600" b="1" i="1" dirty="0">
                <a:solidFill>
                  <a:srgbClr val="FF0000"/>
                </a:solidFill>
                <a:latin typeface="Times New Roman" panose="02020603050405020304" charset="0"/>
                <a:cs typeface="Times New Roman" panose="02020603050405020304" charset="0"/>
              </a:rPr>
              <a:t> </a:t>
            </a:r>
            <a:r>
              <a:rPr lang="en-GB" altLang="en-US" sz="3600" b="1" i="1" dirty="0" err="1">
                <a:solidFill>
                  <a:srgbClr val="FF0000"/>
                </a:solidFill>
                <a:latin typeface="Times New Roman" panose="02020603050405020304" charset="0"/>
                <a:cs typeface="Times New Roman" panose="02020603050405020304" charset="0"/>
              </a:rPr>
              <a:t>cảm</a:t>
            </a:r>
            <a:r>
              <a:rPr lang="en-GB" altLang="en-US" sz="3600" b="1" i="1" dirty="0">
                <a:solidFill>
                  <a:srgbClr val="FF0000"/>
                </a:solidFill>
                <a:latin typeface="Times New Roman" panose="02020603050405020304" charset="0"/>
                <a:cs typeface="Times New Roman" panose="02020603050405020304" charset="0"/>
              </a:rPr>
              <a:t> </a:t>
            </a:r>
            <a:r>
              <a:rPr lang="en-GB" altLang="en-US" sz="3600" b="1" i="1" dirty="0" err="1">
                <a:solidFill>
                  <a:srgbClr val="FF0000"/>
                </a:solidFill>
                <a:latin typeface="Times New Roman" panose="02020603050405020304" charset="0"/>
                <a:cs typeface="Times New Roman" panose="02020603050405020304" charset="0"/>
              </a:rPr>
              <a:t>của</a:t>
            </a:r>
            <a:r>
              <a:rPr lang="en-GB" altLang="en-US" sz="3600" b="1" i="1" dirty="0">
                <a:solidFill>
                  <a:srgbClr val="FF0000"/>
                </a:solidFill>
                <a:latin typeface="Times New Roman" panose="02020603050405020304" charset="0"/>
                <a:cs typeface="Times New Roman" panose="02020603050405020304" charset="0"/>
              </a:rPr>
              <a:t> </a:t>
            </a:r>
            <a:r>
              <a:rPr lang="en-GB" altLang="en-US" sz="3600" b="1" i="1" dirty="0" err="1">
                <a:solidFill>
                  <a:srgbClr val="FF0000"/>
                </a:solidFill>
                <a:latin typeface="Times New Roman" panose="02020603050405020304" charset="0"/>
                <a:cs typeface="Times New Roman" panose="02020603050405020304" charset="0"/>
              </a:rPr>
              <a:t>Lão</a:t>
            </a:r>
            <a:r>
              <a:rPr lang="en-GB" altLang="en-US" sz="3600" b="1" i="1" dirty="0">
                <a:solidFill>
                  <a:srgbClr val="FF0000"/>
                </a:solidFill>
                <a:latin typeface="Times New Roman" panose="02020603050405020304" charset="0"/>
                <a:cs typeface="Times New Roman" panose="02020603050405020304" charset="0"/>
              </a:rPr>
              <a:t> </a:t>
            </a:r>
            <a:r>
              <a:rPr lang="en-GB" altLang="en-US" sz="3600" b="1" i="1" dirty="0" err="1">
                <a:solidFill>
                  <a:srgbClr val="FF0000"/>
                </a:solidFill>
                <a:latin typeface="Times New Roman" panose="02020603050405020304" charset="0"/>
                <a:cs typeface="Times New Roman" panose="02020603050405020304" charset="0"/>
              </a:rPr>
              <a:t>Hạc</a:t>
            </a:r>
            <a:r>
              <a:rPr lang="en-GB" altLang="en-US" sz="3600" b="1" i="1" dirty="0">
                <a:solidFill>
                  <a:srgbClr val="FF0000"/>
                </a:solidFill>
                <a:latin typeface="Times New Roman" panose="02020603050405020304" charset="0"/>
                <a:cs typeface="Times New Roman" panose="02020603050405020304" charset="0"/>
              </a:rPr>
              <a:t> </a:t>
            </a:r>
            <a:r>
              <a:rPr lang="en-GB" altLang="en-US" sz="3600" b="1" i="1" dirty="0" err="1">
                <a:solidFill>
                  <a:srgbClr val="FF0000"/>
                </a:solidFill>
                <a:latin typeface="Times New Roman" panose="02020603050405020304" charset="0"/>
                <a:cs typeface="Times New Roman" panose="02020603050405020304" charset="0"/>
              </a:rPr>
              <a:t>với</a:t>
            </a:r>
            <a:r>
              <a:rPr lang="en-GB" altLang="en-US" sz="3600" b="1" i="1" dirty="0">
                <a:solidFill>
                  <a:srgbClr val="FF0000"/>
                </a:solidFill>
                <a:latin typeface="Times New Roman" panose="02020603050405020304" charset="0"/>
                <a:cs typeface="Times New Roman" panose="02020603050405020304" charset="0"/>
              </a:rPr>
              <a:t> </a:t>
            </a:r>
            <a:r>
              <a:rPr lang="en-GB" altLang="en-US" sz="3600" b="1" i="1" dirty="0" err="1" smtClean="0">
                <a:solidFill>
                  <a:srgbClr val="FF0000"/>
                </a:solidFill>
                <a:latin typeface="Times New Roman" panose="02020603050405020304" charset="0"/>
                <a:cs typeface="Times New Roman" panose="02020603050405020304" charset="0"/>
              </a:rPr>
              <a:t>cậuVàng</a:t>
            </a:r>
            <a:r>
              <a:rPr lang="en-GB" altLang="en-US" sz="3600" b="1" i="1" dirty="0">
                <a:solidFill>
                  <a:srgbClr val="FF0000"/>
                </a:solidFill>
                <a:latin typeface="Times New Roman" panose="02020603050405020304" charset="0"/>
                <a:cs typeface="Times New Roman" panose="02020603050405020304" charset="0"/>
              </a:rPr>
              <a:t>.</a:t>
            </a:r>
          </a:p>
          <a:p>
            <a:pPr marL="0" indent="0">
              <a:buNone/>
            </a:pPr>
            <a:r>
              <a:rPr lang="en-GB" altLang="en-US" sz="3600" b="1" dirty="0">
                <a:latin typeface="Times New Roman" panose="02020603050405020304" charset="0"/>
                <a:cs typeface="Times New Roman" panose="02020603050405020304" charset="0"/>
              </a:rPr>
              <a:t>- </a:t>
            </a:r>
            <a:r>
              <a:rPr lang="en-GB" altLang="en-US" sz="3600" b="1" dirty="0" err="1">
                <a:latin typeface="Times New Roman" panose="02020603050405020304" charset="0"/>
                <a:cs typeface="Times New Roman" panose="02020603050405020304" charset="0"/>
              </a:rPr>
              <a:t>Trước</a:t>
            </a:r>
            <a:r>
              <a:rPr lang="en-GB" altLang="en-US" sz="3600" b="1" dirty="0">
                <a:latin typeface="Times New Roman" panose="02020603050405020304" charset="0"/>
                <a:cs typeface="Times New Roman" panose="02020603050405020304" charset="0"/>
              </a:rPr>
              <a:t> </a:t>
            </a:r>
            <a:r>
              <a:rPr lang="en-GB" altLang="en-US" sz="3600" b="1" dirty="0" err="1">
                <a:latin typeface="Times New Roman" panose="02020603050405020304" charset="0"/>
                <a:cs typeface="Times New Roman" panose="02020603050405020304" charset="0"/>
              </a:rPr>
              <a:t>khi</a:t>
            </a:r>
            <a:r>
              <a:rPr lang="en-GB" altLang="en-US" sz="3600" b="1" dirty="0">
                <a:latin typeface="Times New Roman" panose="02020603050405020304" charset="0"/>
                <a:cs typeface="Times New Roman" panose="02020603050405020304" charset="0"/>
              </a:rPr>
              <a:t> </a:t>
            </a:r>
            <a:r>
              <a:rPr lang="en-GB" altLang="en-US" sz="3600" b="1" dirty="0" err="1">
                <a:latin typeface="Times New Roman" panose="02020603050405020304" charset="0"/>
                <a:cs typeface="Times New Roman" panose="02020603050405020304" charset="0"/>
              </a:rPr>
              <a:t>bán</a:t>
            </a:r>
            <a:r>
              <a:rPr lang="en-GB" altLang="en-US" sz="3600" b="1" dirty="0">
                <a:latin typeface="Times New Roman" panose="02020603050405020304" charset="0"/>
                <a:cs typeface="Times New Roman" panose="02020603050405020304" charset="0"/>
              </a:rPr>
              <a:t> </a:t>
            </a:r>
            <a:r>
              <a:rPr lang="en-GB" altLang="en-US" sz="3600" b="1" dirty="0" err="1">
                <a:latin typeface="Times New Roman" panose="02020603050405020304" charset="0"/>
                <a:cs typeface="Times New Roman" panose="02020603050405020304" charset="0"/>
              </a:rPr>
              <a:t>cậu</a:t>
            </a:r>
            <a:r>
              <a:rPr lang="en-GB" altLang="en-US" sz="3600" b="1" dirty="0">
                <a:latin typeface="Times New Roman" panose="02020603050405020304" charset="0"/>
                <a:cs typeface="Times New Roman" panose="02020603050405020304" charset="0"/>
              </a:rPr>
              <a:t> </a:t>
            </a:r>
            <a:r>
              <a:rPr lang="en-GB" altLang="en-US" sz="3600" b="1" dirty="0" err="1">
                <a:latin typeface="Times New Roman" panose="02020603050405020304" charset="0"/>
                <a:cs typeface="Times New Roman" panose="02020603050405020304" charset="0"/>
              </a:rPr>
              <a:t>Vàng</a:t>
            </a:r>
            <a:r>
              <a:rPr lang="en-GB" altLang="en-US" sz="3600" b="1" dirty="0">
                <a:latin typeface="Times New Roman" panose="02020603050405020304" charset="0"/>
                <a:cs typeface="Times New Roman" panose="02020603050405020304" charset="0"/>
              </a:rPr>
              <a:t> : </a:t>
            </a:r>
          </a:p>
          <a:p>
            <a:pPr marL="0" indent="0">
              <a:buNone/>
            </a:pPr>
            <a:r>
              <a:rPr lang="en-GB" altLang="en-US" sz="3600" b="1" dirty="0">
                <a:latin typeface="Times New Roman" panose="02020603050405020304" charset="0"/>
                <a:cs typeface="Times New Roman" panose="02020603050405020304" charset="0"/>
              </a:rPr>
              <a:t>	+ </a:t>
            </a:r>
            <a:r>
              <a:rPr lang="en-GB" altLang="en-US" sz="3600" b="1" dirty="0" err="1">
                <a:latin typeface="Times New Roman" panose="02020603050405020304" charset="0"/>
                <a:cs typeface="Times New Roman" panose="02020603050405020304" charset="0"/>
              </a:rPr>
              <a:t>Gọi</a:t>
            </a:r>
            <a:r>
              <a:rPr lang="en-GB" altLang="en-US" sz="3600" b="1" dirty="0">
                <a:latin typeface="Times New Roman" panose="02020603050405020304" charset="0"/>
                <a:cs typeface="Times New Roman" panose="02020603050405020304" charset="0"/>
              </a:rPr>
              <a:t> con </a:t>
            </a:r>
            <a:r>
              <a:rPr lang="en-GB" altLang="en-US" sz="3600" b="1" dirty="0" err="1">
                <a:latin typeface="Times New Roman" panose="02020603050405020304" charset="0"/>
                <a:cs typeface="Times New Roman" panose="02020603050405020304" charset="0"/>
              </a:rPr>
              <a:t>chó</a:t>
            </a:r>
            <a:r>
              <a:rPr lang="en-GB" altLang="en-US" sz="3600" b="1" dirty="0">
                <a:latin typeface="Times New Roman" panose="02020603050405020304" charset="0"/>
                <a:cs typeface="Times New Roman" panose="02020603050405020304" charset="0"/>
              </a:rPr>
              <a:t> </a:t>
            </a:r>
            <a:r>
              <a:rPr lang="en-GB" altLang="en-US" sz="3600" b="1" dirty="0" err="1">
                <a:latin typeface="Times New Roman" panose="02020603050405020304" charset="0"/>
                <a:cs typeface="Times New Roman" panose="02020603050405020304" charset="0"/>
              </a:rPr>
              <a:t>là</a:t>
            </a:r>
            <a:r>
              <a:rPr lang="en-GB" altLang="en-US" sz="3600" b="1" dirty="0">
                <a:latin typeface="Times New Roman" panose="02020603050405020304" charset="0"/>
                <a:cs typeface="Times New Roman" panose="02020603050405020304" charset="0"/>
              </a:rPr>
              <a:t> “ </a:t>
            </a:r>
            <a:r>
              <a:rPr lang="en-GB" altLang="en-US" sz="3600" b="1" dirty="0" err="1">
                <a:latin typeface="Times New Roman" panose="02020603050405020304" charset="0"/>
                <a:cs typeface="Times New Roman" panose="02020603050405020304" charset="0"/>
              </a:rPr>
              <a:t>cậu</a:t>
            </a:r>
            <a:r>
              <a:rPr lang="en-GB" altLang="en-US" sz="3600" b="1" dirty="0">
                <a:latin typeface="Times New Roman" panose="02020603050405020304" charset="0"/>
                <a:cs typeface="Times New Roman" panose="02020603050405020304" charset="0"/>
              </a:rPr>
              <a:t> </a:t>
            </a:r>
            <a:r>
              <a:rPr lang="en-GB" altLang="en-US" sz="3600" b="1" dirty="0" err="1">
                <a:latin typeface="Times New Roman" panose="02020603050405020304" charset="0"/>
                <a:cs typeface="Times New Roman" panose="02020603050405020304" charset="0"/>
              </a:rPr>
              <a:t>Vàng</a:t>
            </a:r>
            <a:r>
              <a:rPr lang="en-GB" altLang="en-US" sz="3600" b="1" dirty="0">
                <a:latin typeface="Times New Roman" panose="02020603050405020304" charset="0"/>
                <a:cs typeface="Times New Roman" panose="02020603050405020304" charset="0"/>
              </a:rPr>
              <a:t>” </a:t>
            </a:r>
            <a:r>
              <a:rPr lang="en-GB" altLang="en-US" sz="3600" b="1" dirty="0" err="1">
                <a:latin typeface="Times New Roman" panose="02020603050405020304" charset="0"/>
                <a:cs typeface="Times New Roman" panose="02020603050405020304" charset="0"/>
              </a:rPr>
              <a:t>như</a:t>
            </a:r>
            <a:r>
              <a:rPr lang="en-GB" altLang="en-US" sz="3600" b="1" dirty="0">
                <a:latin typeface="Times New Roman" panose="02020603050405020304" charset="0"/>
                <a:cs typeface="Times New Roman" panose="02020603050405020304" charset="0"/>
              </a:rPr>
              <a:t> </a:t>
            </a:r>
            <a:r>
              <a:rPr lang="en-GB" altLang="en-US" sz="3600" b="1" dirty="0" err="1">
                <a:latin typeface="Times New Roman" panose="02020603050405020304" charset="0"/>
                <a:cs typeface="Times New Roman" panose="02020603050405020304" charset="0"/>
              </a:rPr>
              <a:t>một</a:t>
            </a:r>
            <a:r>
              <a:rPr lang="en-GB" altLang="en-US" sz="3600" b="1" dirty="0">
                <a:latin typeface="Times New Roman" panose="02020603050405020304" charset="0"/>
                <a:cs typeface="Times New Roman" panose="02020603050405020304" charset="0"/>
              </a:rPr>
              <a:t> </a:t>
            </a:r>
            <a:r>
              <a:rPr lang="en-GB" altLang="en-US" sz="3600" b="1" dirty="0" err="1">
                <a:latin typeface="Times New Roman" panose="02020603050405020304" charset="0"/>
                <a:cs typeface="Times New Roman" panose="02020603050405020304" charset="0"/>
              </a:rPr>
              <a:t>bà</a:t>
            </a:r>
            <a:r>
              <a:rPr lang="en-GB" altLang="en-US" sz="3600" b="1" dirty="0">
                <a:latin typeface="Times New Roman" panose="02020603050405020304" charset="0"/>
                <a:cs typeface="Times New Roman" panose="02020603050405020304" charset="0"/>
              </a:rPr>
              <a:t> </a:t>
            </a:r>
            <a:r>
              <a:rPr lang="en-GB" altLang="en-US" sz="3600" b="1" dirty="0" err="1">
                <a:latin typeface="Times New Roman" panose="02020603050405020304" charset="0"/>
                <a:cs typeface="Times New Roman" panose="02020603050405020304" charset="0"/>
              </a:rPr>
              <a:t>hiếm</a:t>
            </a:r>
            <a:r>
              <a:rPr lang="en-GB" altLang="en-US" sz="3600" b="1" dirty="0">
                <a:latin typeface="Times New Roman" panose="02020603050405020304" charset="0"/>
                <a:cs typeface="Times New Roman" panose="02020603050405020304" charset="0"/>
              </a:rPr>
              <a:t> hoi </a:t>
            </a:r>
            <a:r>
              <a:rPr lang="en-GB" altLang="en-US" sz="3600" b="1" dirty="0" err="1">
                <a:latin typeface="Times New Roman" panose="02020603050405020304" charset="0"/>
                <a:cs typeface="Times New Roman" panose="02020603050405020304" charset="0"/>
              </a:rPr>
              <a:t>gọi</a:t>
            </a:r>
            <a:r>
              <a:rPr lang="en-GB" altLang="en-US" sz="3600" b="1" dirty="0">
                <a:latin typeface="Times New Roman" panose="02020603050405020304" charset="0"/>
                <a:cs typeface="Times New Roman" panose="02020603050405020304" charset="0"/>
              </a:rPr>
              <a:t> </a:t>
            </a:r>
            <a:r>
              <a:rPr lang="en-GB" altLang="en-US" sz="3600" b="1" dirty="0" err="1">
                <a:latin typeface="Times New Roman" panose="02020603050405020304" charset="0"/>
                <a:cs typeface="Times New Roman" panose="02020603050405020304" charset="0"/>
              </a:rPr>
              <a:t>đứa</a:t>
            </a:r>
            <a:r>
              <a:rPr lang="en-GB" altLang="en-US" sz="3600" b="1" dirty="0">
                <a:latin typeface="Times New Roman" panose="02020603050405020304" charset="0"/>
                <a:cs typeface="Times New Roman" panose="02020603050405020304" charset="0"/>
              </a:rPr>
              <a:t> con </a:t>
            </a:r>
            <a:r>
              <a:rPr lang="en-GB" altLang="en-US" sz="3600" b="1" dirty="0" err="1">
                <a:latin typeface="Times New Roman" panose="02020603050405020304" charset="0"/>
                <a:cs typeface="Times New Roman" panose="02020603050405020304" charset="0"/>
              </a:rPr>
              <a:t>cầu</a:t>
            </a:r>
            <a:r>
              <a:rPr lang="en-GB" altLang="en-US" sz="3600" b="1" dirty="0">
                <a:latin typeface="Times New Roman" panose="02020603050405020304" charset="0"/>
                <a:cs typeface="Times New Roman" panose="02020603050405020304" charset="0"/>
              </a:rPr>
              <a:t> </a:t>
            </a:r>
            <a:r>
              <a:rPr lang="en-GB" altLang="en-US" sz="3600" b="1" dirty="0" err="1">
                <a:latin typeface="Times New Roman" panose="02020603050405020304" charset="0"/>
                <a:cs typeface="Times New Roman" panose="02020603050405020304" charset="0"/>
              </a:rPr>
              <a:t>tự</a:t>
            </a:r>
            <a:r>
              <a:rPr lang="en-GB" altLang="en-US" sz="3600" b="1" dirty="0">
                <a:latin typeface="Times New Roman" panose="02020603050405020304" charset="0"/>
                <a:cs typeface="Times New Roman" panose="02020603050405020304" charset="0"/>
              </a:rPr>
              <a:t>.</a:t>
            </a:r>
          </a:p>
          <a:p>
            <a:pPr marL="0" indent="0">
              <a:buNone/>
            </a:pPr>
            <a:r>
              <a:rPr lang="en-GB" altLang="en-US" sz="3600" b="1" dirty="0">
                <a:latin typeface="Times New Roman" panose="02020603050405020304" charset="0"/>
                <a:cs typeface="Times New Roman" panose="02020603050405020304" charset="0"/>
              </a:rPr>
              <a:t>	+ </a:t>
            </a:r>
            <a:r>
              <a:rPr lang="en-GB" altLang="en-US" sz="3600" b="1" dirty="0" err="1">
                <a:latin typeface="Times New Roman" panose="02020603050405020304" charset="0"/>
                <a:cs typeface="Times New Roman" panose="02020603050405020304" charset="0"/>
              </a:rPr>
              <a:t>Bắt</a:t>
            </a:r>
            <a:r>
              <a:rPr lang="en-GB" altLang="en-US" sz="3600" b="1" dirty="0">
                <a:latin typeface="Times New Roman" panose="02020603050405020304" charset="0"/>
                <a:cs typeface="Times New Roman" panose="02020603050405020304" charset="0"/>
              </a:rPr>
              <a:t> </a:t>
            </a:r>
            <a:r>
              <a:rPr lang="en-GB" altLang="en-US" sz="3600" b="1" dirty="0" err="1">
                <a:latin typeface="Times New Roman" panose="02020603050405020304" charset="0"/>
                <a:cs typeface="Times New Roman" panose="02020603050405020304" charset="0"/>
              </a:rPr>
              <a:t>rận</a:t>
            </a:r>
            <a:r>
              <a:rPr lang="en-GB" altLang="en-US" sz="3600" b="1" dirty="0">
                <a:latin typeface="Times New Roman" panose="02020603050405020304" charset="0"/>
                <a:cs typeface="Times New Roman" panose="02020603050405020304" charset="0"/>
              </a:rPr>
              <a:t>, </a:t>
            </a:r>
            <a:r>
              <a:rPr lang="en-GB" altLang="en-US" sz="3600" b="1" dirty="0" err="1">
                <a:latin typeface="Times New Roman" panose="02020603050405020304" charset="0"/>
                <a:cs typeface="Times New Roman" panose="02020603050405020304" charset="0"/>
              </a:rPr>
              <a:t>tắm</a:t>
            </a:r>
            <a:r>
              <a:rPr lang="en-GB" altLang="en-US" sz="3600" b="1" dirty="0">
                <a:latin typeface="Times New Roman" panose="02020603050405020304" charset="0"/>
                <a:cs typeface="Times New Roman" panose="02020603050405020304" charset="0"/>
              </a:rPr>
              <a:t>, </a:t>
            </a:r>
            <a:r>
              <a:rPr lang="en-GB" altLang="en-US" sz="3600" b="1" dirty="0" err="1">
                <a:latin typeface="Times New Roman" panose="02020603050405020304" charset="0"/>
                <a:cs typeface="Times New Roman" panose="02020603050405020304" charset="0"/>
              </a:rPr>
              <a:t>cho</a:t>
            </a:r>
            <a:r>
              <a:rPr lang="en-GB" altLang="en-US" sz="3600" b="1" dirty="0">
                <a:latin typeface="Times New Roman" panose="02020603050405020304" charset="0"/>
                <a:cs typeface="Times New Roman" panose="02020603050405020304" charset="0"/>
              </a:rPr>
              <a:t> </a:t>
            </a:r>
            <a:r>
              <a:rPr lang="en-GB" altLang="en-US" sz="3600" b="1" dirty="0" err="1">
                <a:latin typeface="Times New Roman" panose="02020603050405020304" charset="0"/>
                <a:cs typeface="Times New Roman" panose="02020603050405020304" charset="0"/>
              </a:rPr>
              <a:t>ăn</a:t>
            </a:r>
            <a:r>
              <a:rPr lang="en-GB" altLang="en-US" sz="3600" b="1" dirty="0">
                <a:latin typeface="Times New Roman" panose="02020603050405020304" charset="0"/>
                <a:cs typeface="Times New Roman" panose="02020603050405020304" charset="0"/>
              </a:rPr>
              <a:t> </a:t>
            </a:r>
            <a:r>
              <a:rPr lang="en-GB" altLang="en-US" sz="3600" b="1" dirty="0" err="1">
                <a:latin typeface="Times New Roman" panose="02020603050405020304" charset="0"/>
                <a:cs typeface="Times New Roman" panose="02020603050405020304" charset="0"/>
              </a:rPr>
              <a:t>vào</a:t>
            </a:r>
            <a:r>
              <a:rPr lang="en-GB" altLang="en-US" sz="3600" b="1" dirty="0">
                <a:latin typeface="Times New Roman" panose="02020603050405020304" charset="0"/>
                <a:cs typeface="Times New Roman" panose="02020603050405020304" charset="0"/>
              </a:rPr>
              <a:t> </a:t>
            </a:r>
            <a:r>
              <a:rPr lang="en-GB" altLang="en-US" sz="3600" b="1" dirty="0" err="1">
                <a:latin typeface="Times New Roman" panose="02020603050405020304" charset="0"/>
                <a:cs typeface="Times New Roman" panose="02020603050405020304" charset="0"/>
              </a:rPr>
              <a:t>cái</a:t>
            </a:r>
            <a:r>
              <a:rPr lang="en-GB" altLang="en-US" sz="3600" b="1" dirty="0">
                <a:latin typeface="Times New Roman" panose="02020603050405020304" charset="0"/>
                <a:cs typeface="Times New Roman" panose="02020603050405020304" charset="0"/>
              </a:rPr>
              <a:t> </a:t>
            </a:r>
            <a:r>
              <a:rPr lang="en-GB" altLang="en-US" sz="3600" b="1" dirty="0" err="1">
                <a:latin typeface="Times New Roman" panose="02020603050405020304" charset="0"/>
                <a:cs typeface="Times New Roman" panose="02020603050405020304" charset="0"/>
              </a:rPr>
              <a:t>bát</a:t>
            </a:r>
            <a:r>
              <a:rPr lang="en-GB" altLang="en-US" sz="3600" b="1" dirty="0">
                <a:latin typeface="Times New Roman" panose="02020603050405020304" charset="0"/>
                <a:cs typeface="Times New Roman" panose="02020603050405020304" charset="0"/>
              </a:rPr>
              <a:t> </a:t>
            </a:r>
            <a:r>
              <a:rPr lang="en-GB" altLang="en-US" sz="3600" b="1" dirty="0" err="1">
                <a:latin typeface="Times New Roman" panose="02020603050405020304" charset="0"/>
                <a:cs typeface="Times New Roman" panose="02020603050405020304" charset="0"/>
              </a:rPr>
              <a:t>nhà</a:t>
            </a:r>
            <a:r>
              <a:rPr lang="en-GB" altLang="en-US" sz="3600" b="1" dirty="0">
                <a:latin typeface="Times New Roman" panose="02020603050405020304" charset="0"/>
                <a:cs typeface="Times New Roman" panose="02020603050405020304" charset="0"/>
              </a:rPr>
              <a:t> </a:t>
            </a:r>
            <a:r>
              <a:rPr lang="en-GB" altLang="en-US" sz="3600" b="1" dirty="0" err="1">
                <a:latin typeface="Times New Roman" panose="02020603050405020304" charset="0"/>
                <a:cs typeface="Times New Roman" panose="02020603050405020304" charset="0"/>
              </a:rPr>
              <a:t>giàu</a:t>
            </a:r>
            <a:r>
              <a:rPr lang="en-GB" altLang="en-US" sz="3600" b="1" dirty="0">
                <a:latin typeface="Times New Roman" panose="02020603050405020304" charset="0"/>
                <a:cs typeface="Times New Roman" panose="02020603050405020304" charset="0"/>
              </a:rPr>
              <a:t> ( </a:t>
            </a:r>
            <a:r>
              <a:rPr lang="en-GB" altLang="en-US" sz="3600" b="1" dirty="0" err="1">
                <a:latin typeface="Times New Roman" panose="02020603050405020304" charset="0"/>
                <a:cs typeface="Times New Roman" panose="02020603050405020304" charset="0"/>
              </a:rPr>
              <a:t>ăn</a:t>
            </a:r>
            <a:r>
              <a:rPr lang="en-GB" altLang="en-US" sz="3600" b="1" dirty="0">
                <a:latin typeface="Times New Roman" panose="02020603050405020304" charset="0"/>
                <a:cs typeface="Times New Roman" panose="02020603050405020304" charset="0"/>
              </a:rPr>
              <a:t> </a:t>
            </a:r>
            <a:r>
              <a:rPr lang="en-GB" altLang="en-US" sz="3600" b="1" dirty="0" err="1">
                <a:latin typeface="Times New Roman" panose="02020603050405020304" charset="0"/>
                <a:cs typeface="Times New Roman" panose="02020603050405020304" charset="0"/>
              </a:rPr>
              <a:t>một</a:t>
            </a:r>
            <a:r>
              <a:rPr lang="en-GB" altLang="en-US" sz="3600" b="1" dirty="0">
                <a:latin typeface="Times New Roman" panose="02020603050405020304" charset="0"/>
                <a:cs typeface="Times New Roman" panose="02020603050405020304" charset="0"/>
              </a:rPr>
              <a:t> </a:t>
            </a:r>
            <a:r>
              <a:rPr lang="en-GB" altLang="en-US" sz="3600" b="1" dirty="0" err="1">
                <a:latin typeface="Times New Roman" panose="02020603050405020304" charset="0"/>
                <a:cs typeface="Times New Roman" panose="02020603050405020304" charset="0"/>
              </a:rPr>
              <a:t>miếng</a:t>
            </a:r>
            <a:r>
              <a:rPr lang="en-GB" altLang="en-US" sz="3600" b="1" dirty="0">
                <a:latin typeface="Times New Roman" panose="02020603050405020304" charset="0"/>
                <a:cs typeface="Times New Roman" panose="02020603050405020304" charset="0"/>
              </a:rPr>
              <a:t>, </a:t>
            </a:r>
            <a:r>
              <a:rPr lang="en-GB" altLang="en-US" sz="3600" b="1" dirty="0" err="1">
                <a:latin typeface="Times New Roman" panose="02020603050405020304" charset="0"/>
                <a:cs typeface="Times New Roman" panose="02020603050405020304" charset="0"/>
              </a:rPr>
              <a:t>lại</a:t>
            </a:r>
            <a:r>
              <a:rPr lang="en-GB" altLang="en-US" sz="3600" b="1" dirty="0">
                <a:latin typeface="Times New Roman" panose="02020603050405020304" charset="0"/>
                <a:cs typeface="Times New Roman" panose="02020603050405020304" charset="0"/>
              </a:rPr>
              <a:t> </a:t>
            </a:r>
            <a:r>
              <a:rPr lang="en-GB" altLang="en-US" sz="3600" b="1" dirty="0" err="1">
                <a:latin typeface="Times New Roman" panose="02020603050405020304" charset="0"/>
                <a:cs typeface="Times New Roman" panose="02020603050405020304" charset="0"/>
              </a:rPr>
              <a:t>gắp</a:t>
            </a:r>
            <a:r>
              <a:rPr lang="en-GB" altLang="en-US" sz="3600" b="1" dirty="0">
                <a:latin typeface="Times New Roman" panose="02020603050405020304" charset="0"/>
                <a:cs typeface="Times New Roman" panose="02020603050405020304" charset="0"/>
              </a:rPr>
              <a:t> </a:t>
            </a:r>
            <a:r>
              <a:rPr lang="en-GB" altLang="en-US" sz="3600" b="1" dirty="0" err="1">
                <a:latin typeface="Times New Roman" panose="02020603050405020304" charset="0"/>
                <a:cs typeface="Times New Roman" panose="02020603050405020304" charset="0"/>
              </a:rPr>
              <a:t>cho</a:t>
            </a:r>
            <a:r>
              <a:rPr lang="en-GB" altLang="en-US" sz="3600" b="1" dirty="0">
                <a:latin typeface="Times New Roman" panose="02020603050405020304" charset="0"/>
                <a:cs typeface="Times New Roman" panose="02020603050405020304" charset="0"/>
              </a:rPr>
              <a:t> </a:t>
            </a:r>
            <a:r>
              <a:rPr lang="en-GB" altLang="en-US" sz="3600" b="1" dirty="0" err="1">
                <a:latin typeface="Times New Roman" panose="02020603050405020304" charset="0"/>
                <a:cs typeface="Times New Roman" panose="02020603050405020304" charset="0"/>
              </a:rPr>
              <a:t>nó</a:t>
            </a:r>
            <a:r>
              <a:rPr lang="en-GB" altLang="en-US" sz="3600" b="1" dirty="0">
                <a:latin typeface="Times New Roman" panose="02020603050405020304" charset="0"/>
                <a:cs typeface="Times New Roman" panose="02020603050405020304" charset="0"/>
              </a:rPr>
              <a:t> </a:t>
            </a:r>
            <a:r>
              <a:rPr lang="en-GB" altLang="en-US" sz="3600" b="1" dirty="0" err="1">
                <a:latin typeface="Times New Roman" panose="02020603050405020304" charset="0"/>
                <a:cs typeface="Times New Roman" panose="02020603050405020304" charset="0"/>
              </a:rPr>
              <a:t>một</a:t>
            </a:r>
            <a:r>
              <a:rPr lang="en-GB" altLang="en-US" sz="3600" b="1" dirty="0">
                <a:latin typeface="Times New Roman" panose="02020603050405020304" charset="0"/>
                <a:cs typeface="Times New Roman" panose="02020603050405020304" charset="0"/>
              </a:rPr>
              <a:t> </a:t>
            </a:r>
            <a:r>
              <a:rPr lang="en-GB" altLang="en-US" sz="3600" b="1" dirty="0" err="1">
                <a:latin typeface="Times New Roman" panose="02020603050405020304" charset="0"/>
                <a:cs typeface="Times New Roman" panose="02020603050405020304" charset="0"/>
              </a:rPr>
              <a:t>miếng</a:t>
            </a:r>
            <a:r>
              <a:rPr lang="en-GB" altLang="en-US" sz="3600" b="1" dirty="0">
                <a:latin typeface="Times New Roman" panose="02020603050405020304" charset="0"/>
                <a:cs typeface="Times New Roman" panose="02020603050405020304" charset="0"/>
              </a:rPr>
              <a:t>).</a:t>
            </a:r>
          </a:p>
          <a:p>
            <a:pPr marL="0" indent="0">
              <a:buNone/>
            </a:pPr>
            <a:r>
              <a:rPr lang="en-GB" altLang="en-US" sz="3600" b="1" dirty="0">
                <a:latin typeface="Times New Roman" panose="02020603050405020304" charset="0"/>
                <a:cs typeface="Times New Roman" panose="02020603050405020304" charset="0"/>
              </a:rPr>
              <a:t>	+ </a:t>
            </a:r>
            <a:r>
              <a:rPr lang="en-GB" altLang="en-US" sz="3600" b="1" dirty="0" err="1">
                <a:latin typeface="Times New Roman" panose="02020603050405020304" charset="0"/>
                <a:cs typeface="Times New Roman" panose="02020603050405020304" charset="0"/>
              </a:rPr>
              <a:t>Chửi</a:t>
            </a:r>
            <a:r>
              <a:rPr lang="en-GB" altLang="en-US" sz="3600" b="1" dirty="0">
                <a:latin typeface="Times New Roman" panose="02020603050405020304" charset="0"/>
                <a:cs typeface="Times New Roman" panose="02020603050405020304" charset="0"/>
              </a:rPr>
              <a:t> </a:t>
            </a:r>
            <a:r>
              <a:rPr lang="en-GB" altLang="en-US" sz="3600" b="1" dirty="0" err="1">
                <a:latin typeface="Times New Roman" panose="02020603050405020304" charset="0"/>
                <a:cs typeface="Times New Roman" panose="02020603050405020304" charset="0"/>
              </a:rPr>
              <a:t>yêu</a:t>
            </a:r>
            <a:r>
              <a:rPr lang="en-GB" altLang="en-US" sz="3600" b="1" dirty="0">
                <a:latin typeface="Times New Roman" panose="02020603050405020304" charset="0"/>
                <a:cs typeface="Times New Roman" panose="02020603050405020304" charset="0"/>
              </a:rPr>
              <a:t> </a:t>
            </a:r>
            <a:r>
              <a:rPr lang="en-GB" altLang="en-US" sz="3600" b="1" dirty="0" err="1">
                <a:latin typeface="Times New Roman" panose="02020603050405020304" charset="0"/>
                <a:cs typeface="Times New Roman" panose="02020603050405020304" charset="0"/>
              </a:rPr>
              <a:t>trò</a:t>
            </a:r>
            <a:r>
              <a:rPr lang="en-GB" altLang="en-US" sz="3600" b="1" dirty="0">
                <a:latin typeface="Times New Roman" panose="02020603050405020304" charset="0"/>
                <a:cs typeface="Times New Roman" panose="02020603050405020304" charset="0"/>
              </a:rPr>
              <a:t> </a:t>
            </a:r>
            <a:r>
              <a:rPr lang="en-GB" altLang="en-US" sz="3600" b="1" dirty="0" err="1">
                <a:latin typeface="Times New Roman" panose="02020603050405020304" charset="0"/>
                <a:cs typeface="Times New Roman" panose="02020603050405020304" charset="0"/>
              </a:rPr>
              <a:t>chuyện</a:t>
            </a:r>
            <a:r>
              <a:rPr lang="en-GB" altLang="en-US" sz="3600" b="1" dirty="0">
                <a:latin typeface="Times New Roman" panose="02020603050405020304" charset="0"/>
                <a:cs typeface="Times New Roman" panose="02020603050405020304" charset="0"/>
              </a:rPr>
              <a:t> </a:t>
            </a:r>
            <a:r>
              <a:rPr lang="en-GB" altLang="en-US" sz="3600" b="1" dirty="0" err="1">
                <a:latin typeface="Times New Roman" panose="02020603050405020304" charset="0"/>
                <a:cs typeface="Times New Roman" panose="02020603050405020304" charset="0"/>
              </a:rPr>
              <a:t>với</a:t>
            </a:r>
            <a:r>
              <a:rPr lang="en-GB" altLang="en-US" sz="3600" b="1" dirty="0">
                <a:latin typeface="Times New Roman" panose="02020603050405020304" charset="0"/>
                <a:cs typeface="Times New Roman" panose="02020603050405020304" charset="0"/>
              </a:rPr>
              <a:t> </a:t>
            </a:r>
            <a:r>
              <a:rPr lang="en-GB" altLang="en-US" sz="3600" b="1" dirty="0" err="1">
                <a:latin typeface="Times New Roman" panose="02020603050405020304" charset="0"/>
                <a:cs typeface="Times New Roman" panose="02020603050405020304" charset="0"/>
              </a:rPr>
              <a:t>nó</a:t>
            </a:r>
            <a:r>
              <a:rPr lang="en-GB" altLang="en-US" sz="3600" b="1" dirty="0">
                <a:latin typeface="Times New Roman" panose="02020603050405020304" charset="0"/>
                <a:cs typeface="Times New Roman" panose="02020603050405020304" charset="0"/>
              </a:rPr>
              <a:t>.</a:t>
            </a:r>
          </a:p>
          <a:p>
            <a:pPr marL="0" indent="0">
              <a:buNone/>
            </a:pPr>
            <a:endParaRPr lang="en-GB" altLang="en-US" sz="3600" b="1" dirty="0">
              <a:latin typeface="Times New Roman" panose="02020603050405020304" charset="0"/>
              <a:cs typeface="Times New Roman" panose="02020603050405020304" charset="0"/>
            </a:endParaRPr>
          </a:p>
        </p:txBody>
      </p:sp>
      <p:sp>
        <p:nvSpPr>
          <p:cNvPr id="7" name="Oval Callout 6"/>
          <p:cNvSpPr/>
          <p:nvPr/>
        </p:nvSpPr>
        <p:spPr>
          <a:xfrm>
            <a:off x="7906870" y="1008530"/>
            <a:ext cx="4285129" cy="5052546"/>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en-US" sz="4000" b="1">
                <a:solidFill>
                  <a:srgbClr val="FF0000"/>
                </a:solidFill>
                <a:latin typeface="Times New Roman" panose="02020603050405020304" charset="0"/>
                <a:cs typeface="Times New Roman" panose="02020603050405020304" charset="0"/>
              </a:rPr>
              <a:t>Tình cảm của Lão Hạc dành cho cậu Vàng được tác giả miêu tả qua những chi tiết nào?</a:t>
            </a:r>
          </a:p>
        </p:txBody>
      </p:sp>
      <p:sp>
        <p:nvSpPr>
          <p:cNvPr id="6" name="Rectangle 13"/>
          <p:cNvSpPr/>
          <p:nvPr/>
        </p:nvSpPr>
        <p:spPr>
          <a:xfrm>
            <a:off x="156754" y="0"/>
            <a:ext cx="6153241" cy="1474470"/>
          </a:xfrm>
          <a:prstGeom prst="rect">
            <a:avLst/>
          </a:prstGeom>
          <a:noFill/>
          <a:ln w="9525">
            <a:noFill/>
          </a:ln>
        </p:spPr>
        <p:txBody>
          <a:bodyPr/>
          <a:lstStyle/>
          <a:p>
            <a:pPr marL="533400" indent="-533400" algn="ctr" eaLnBrk="1" hangingPunct="1">
              <a:spcBef>
                <a:spcPct val="20000"/>
              </a:spcBef>
              <a:buClr>
                <a:schemeClr val="folHlink"/>
              </a:buClr>
              <a:buSzPct val="90000"/>
              <a:buFont typeface="Wingdings" panose="05000000000000000000" pitchFamily="2" charset="2"/>
            </a:pPr>
            <a:endParaRPr lang="en-GB" altLang="en-US" sz="3200" b="1" dirty="0">
              <a:solidFill>
                <a:srgbClr val="FF9900"/>
              </a:solidFill>
              <a:latin typeface="Times New Roman" panose="02020603050405020304" charset="0"/>
              <a:ea typeface="Arial" panose="020B0604020202020204" pitchFamily="34" charset="0"/>
              <a:cs typeface="Times New Roman" panose="0202060305040502030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heel(1)">
                                      <p:cBhvr>
                                        <p:cTn id="12" dur="20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dissolve">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animEffect transition="in" filter="wheel(1)">
                                      <p:cBhvr>
                                        <p:cTn id="27" dur="2000"/>
                                        <p:tgtEl>
                                          <p:spTgt spid="5">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Effect transition="in" filter="dissolve">
                                      <p:cBhvr>
                                        <p:cTn id="32" dur="500"/>
                                        <p:tgtEl>
                                          <p:spTgt spid="5">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5">
                                            <p:txEl>
                                              <p:pRg st="4" end="4"/>
                                            </p:txEl>
                                          </p:spTgt>
                                        </p:tgtEl>
                                        <p:attrNameLst>
                                          <p:attrName>style.visibility</p:attrName>
                                        </p:attrNameLst>
                                      </p:cBhvr>
                                      <p:to>
                                        <p:strVal val="visible"/>
                                      </p:to>
                                    </p:set>
                                    <p:animEffect transition="in" filter="wipe(down)">
                                      <p:cBhvr>
                                        <p:cTn id="37" dur="500"/>
                                        <p:tgtEl>
                                          <p:spTgt spid="5">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nodePh="1">
                                  <p:stCondLst>
                                    <p:cond delay="0"/>
                                  </p:stCondLst>
                                  <p:endCondLst>
                                    <p:cond evt="begin" delay="0">
                                      <p:tn val="40"/>
                                    </p:cond>
                                  </p:endCondLst>
                                  <p:childTnLst>
                                    <p:set>
                                      <p:cBhvr>
                                        <p:cTn id="41" dur="1" fill="hold">
                                          <p:stCondLst>
                                            <p:cond delay="0"/>
                                          </p:stCondLst>
                                        </p:cTn>
                                        <p:tgtEl>
                                          <p:spTgt spid="6"/>
                                        </p:tgtEl>
                                        <p:attrNameLst>
                                          <p:attrName>style.visibility</p:attrName>
                                        </p:attrNameLst>
                                      </p:cBhvr>
                                      <p:to>
                                        <p:strVal val="visible"/>
                                      </p:to>
                                    </p:set>
                                    <p:animEffect transition="in" filter="blinds(horizontal)">
                                      <p:cBhvr>
                                        <p:cTn id="4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7" grpId="0" animBg="1"/>
      <p:bldP spid="7" grpId="1" animBg="1"/>
      <p:bldP spid="6" grpId="0"/>
      <p:bldP spid="6"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4400" y="381000"/>
            <a:ext cx="9855200" cy="523220"/>
          </a:xfrm>
          <a:prstGeom prst="rect">
            <a:avLst/>
          </a:prstGeom>
          <a:noFill/>
        </p:spPr>
        <p:txBody>
          <a:bodyPr wrap="square" rtlCol="0">
            <a:spAutoFit/>
          </a:bodyPr>
          <a:lstStyle/>
          <a:p>
            <a:pPr>
              <a:spcAft>
                <a:spcPts val="0"/>
              </a:spcAft>
              <a:tabLst>
                <a:tab pos="5124450" algn="l"/>
              </a:tabLst>
            </a:pPr>
            <a:r>
              <a:rPr lang="it-IT" sz="2800" b="1" i="1" u="sng" dirty="0" smtClean="0">
                <a:solidFill>
                  <a:srgbClr val="FF0000"/>
                </a:solidFill>
                <a:ea typeface="Times New Roman"/>
                <a:cs typeface="Times New Roman"/>
              </a:rPr>
              <a:t>*Tâm </a:t>
            </a:r>
            <a:r>
              <a:rPr lang="it-IT" sz="2800" b="1" i="1" u="sng" dirty="0">
                <a:solidFill>
                  <a:srgbClr val="FF0000"/>
                </a:solidFill>
                <a:ea typeface="Times New Roman"/>
                <a:cs typeface="Times New Roman"/>
              </a:rPr>
              <a:t>trạng lão Hạc khi phải bán cậu Vàng</a:t>
            </a:r>
            <a:r>
              <a:rPr lang="it-IT" sz="2800" b="1" i="1" dirty="0">
                <a:solidFill>
                  <a:srgbClr val="FF0000"/>
                </a:solidFill>
                <a:ea typeface="Times New Roman"/>
                <a:cs typeface="Times New Roman"/>
              </a:rPr>
              <a:t>.</a:t>
            </a:r>
            <a:endParaRPr lang="en-US" sz="2800" dirty="0">
              <a:solidFill>
                <a:srgbClr val="FF0000"/>
              </a:solidFill>
              <a:effectLst/>
              <a:latin typeface="Calibri"/>
              <a:ea typeface="Calibri"/>
              <a:cs typeface="Times New Roman"/>
            </a:endParaRPr>
          </a:p>
        </p:txBody>
      </p:sp>
      <p:sp>
        <p:nvSpPr>
          <p:cNvPr id="5" name="TextBox 4"/>
          <p:cNvSpPr txBox="1"/>
          <p:nvPr/>
        </p:nvSpPr>
        <p:spPr>
          <a:xfrm>
            <a:off x="1422400" y="1143000"/>
            <a:ext cx="4978400" cy="523220"/>
          </a:xfrm>
          <a:prstGeom prst="rect">
            <a:avLst/>
          </a:prstGeom>
          <a:noFill/>
        </p:spPr>
        <p:txBody>
          <a:bodyPr wrap="square" rtlCol="0">
            <a:spAutoFit/>
          </a:bodyPr>
          <a:lstStyle/>
          <a:p>
            <a:r>
              <a:rPr lang="en-US" sz="2800" dirty="0" smtClean="0">
                <a:solidFill>
                  <a:srgbClr val="0070C0"/>
                </a:solidFill>
              </a:rPr>
              <a:t>* </a:t>
            </a:r>
            <a:r>
              <a:rPr lang="en-US" sz="2800" dirty="0" err="1" smtClean="0">
                <a:solidFill>
                  <a:srgbClr val="0070C0"/>
                </a:solidFill>
              </a:rPr>
              <a:t>Nguyên</a:t>
            </a:r>
            <a:r>
              <a:rPr lang="en-US" sz="2800" dirty="0" smtClean="0">
                <a:solidFill>
                  <a:srgbClr val="0070C0"/>
                </a:solidFill>
              </a:rPr>
              <a:t> </a:t>
            </a:r>
            <a:r>
              <a:rPr lang="en-US" sz="2800" dirty="0" err="1" smtClean="0">
                <a:solidFill>
                  <a:srgbClr val="0070C0"/>
                </a:solidFill>
              </a:rPr>
              <a:t>nhân</a:t>
            </a:r>
            <a:endParaRPr lang="en-US" sz="2800" dirty="0">
              <a:solidFill>
                <a:srgbClr val="0070C0"/>
              </a:solidFill>
            </a:endParaRPr>
          </a:p>
        </p:txBody>
      </p:sp>
      <p:sp>
        <p:nvSpPr>
          <p:cNvPr id="6" name="Cloud Callout 5"/>
          <p:cNvSpPr/>
          <p:nvPr/>
        </p:nvSpPr>
        <p:spPr>
          <a:xfrm>
            <a:off x="6807200" y="1023610"/>
            <a:ext cx="3962400" cy="2252990"/>
          </a:xfrm>
          <a:prstGeom prst="cloudCallout">
            <a:avLst/>
          </a:prstGeom>
          <a:solidFill>
            <a:schemeClr val="bg2">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smtClean="0">
                <a:solidFill>
                  <a:srgbClr val="C00000"/>
                </a:solidFill>
              </a:rPr>
              <a:t>Vì</a:t>
            </a:r>
            <a:r>
              <a:rPr lang="en-US" sz="2800" dirty="0" smtClean="0">
                <a:solidFill>
                  <a:srgbClr val="C00000"/>
                </a:solidFill>
              </a:rPr>
              <a:t> </a:t>
            </a:r>
            <a:r>
              <a:rPr lang="en-US" sz="2800" dirty="0" err="1" smtClean="0">
                <a:solidFill>
                  <a:srgbClr val="C00000"/>
                </a:solidFill>
              </a:rPr>
              <a:t>sao</a:t>
            </a:r>
            <a:r>
              <a:rPr lang="en-US" sz="2800" dirty="0" smtClean="0">
                <a:solidFill>
                  <a:srgbClr val="C00000"/>
                </a:solidFill>
              </a:rPr>
              <a:t> </a:t>
            </a:r>
            <a:r>
              <a:rPr lang="en-US" sz="2800" dirty="0" err="1" smtClean="0">
                <a:solidFill>
                  <a:srgbClr val="C00000"/>
                </a:solidFill>
              </a:rPr>
              <a:t>lão</a:t>
            </a:r>
            <a:r>
              <a:rPr lang="en-US" sz="2800" dirty="0" smtClean="0">
                <a:solidFill>
                  <a:srgbClr val="C00000"/>
                </a:solidFill>
              </a:rPr>
              <a:t> </a:t>
            </a:r>
            <a:r>
              <a:rPr lang="en-US" sz="2800" dirty="0" err="1" smtClean="0">
                <a:solidFill>
                  <a:srgbClr val="C00000"/>
                </a:solidFill>
              </a:rPr>
              <a:t>Hạc</a:t>
            </a:r>
            <a:r>
              <a:rPr lang="en-US" sz="2800" dirty="0" smtClean="0">
                <a:solidFill>
                  <a:srgbClr val="C00000"/>
                </a:solidFill>
              </a:rPr>
              <a:t> </a:t>
            </a:r>
            <a:r>
              <a:rPr lang="en-US" sz="2800" dirty="0" err="1" smtClean="0">
                <a:solidFill>
                  <a:srgbClr val="C00000"/>
                </a:solidFill>
              </a:rPr>
              <a:t>bán</a:t>
            </a:r>
            <a:r>
              <a:rPr lang="en-US" sz="2800" dirty="0" smtClean="0">
                <a:solidFill>
                  <a:srgbClr val="C00000"/>
                </a:solidFill>
              </a:rPr>
              <a:t> con </a:t>
            </a:r>
            <a:r>
              <a:rPr lang="en-US" sz="2800" dirty="0" err="1" smtClean="0">
                <a:solidFill>
                  <a:srgbClr val="C00000"/>
                </a:solidFill>
              </a:rPr>
              <a:t>Vàng</a:t>
            </a:r>
            <a:r>
              <a:rPr lang="en-US" sz="2800" dirty="0" smtClean="0">
                <a:solidFill>
                  <a:srgbClr val="C00000"/>
                </a:solidFill>
              </a:rPr>
              <a:t>?</a:t>
            </a:r>
            <a:endParaRPr lang="en-US" sz="2800" dirty="0">
              <a:solidFill>
                <a:srgbClr val="C00000"/>
              </a:solidFill>
            </a:endParaRPr>
          </a:p>
        </p:txBody>
      </p:sp>
      <p:sp>
        <p:nvSpPr>
          <p:cNvPr id="7" name="Rectangle 6"/>
          <p:cNvSpPr/>
          <p:nvPr/>
        </p:nvSpPr>
        <p:spPr>
          <a:xfrm>
            <a:off x="760361" y="1721479"/>
            <a:ext cx="6096000" cy="3108543"/>
          </a:xfrm>
          <a:prstGeom prst="rect">
            <a:avLst/>
          </a:prstGeom>
        </p:spPr>
        <p:txBody>
          <a:bodyPr>
            <a:spAutoFit/>
          </a:bodyPr>
          <a:lstStyle/>
          <a:p>
            <a:pPr indent="111760">
              <a:spcAft>
                <a:spcPts val="0"/>
              </a:spcAft>
              <a:tabLst>
                <a:tab pos="5124450" algn="l"/>
              </a:tabLst>
            </a:pPr>
            <a:r>
              <a:rPr lang="it-IT" sz="2800" dirty="0" smtClean="0">
                <a:solidFill>
                  <a:srgbClr val="7030A0"/>
                </a:solidFill>
                <a:ea typeface="Times New Roman"/>
                <a:cs typeface="Times New Roman"/>
              </a:rPr>
              <a:t>-Vì cậu vàng ăn khỏe, </a:t>
            </a:r>
            <a:r>
              <a:rPr lang="it-IT" sz="2800" dirty="0">
                <a:solidFill>
                  <a:srgbClr val="7030A0"/>
                </a:solidFill>
                <a:ea typeface="Times New Roman"/>
                <a:cs typeface="Times New Roman"/>
              </a:rPr>
              <a:t>lão không còn đủ sức nuôi, lão đã yếu đi nhiều sau trận ốm (hai tháng 18 ngày), hoa màu lại bị thiên tai tàn phá. </a:t>
            </a:r>
            <a:endParaRPr lang="it-IT" sz="2800" dirty="0" smtClean="0">
              <a:solidFill>
                <a:srgbClr val="7030A0"/>
              </a:solidFill>
              <a:ea typeface="Times New Roman"/>
              <a:cs typeface="Times New Roman"/>
            </a:endParaRPr>
          </a:p>
          <a:p>
            <a:pPr indent="111760">
              <a:spcAft>
                <a:spcPts val="0"/>
              </a:spcAft>
              <a:tabLst>
                <a:tab pos="5124450" algn="l"/>
              </a:tabLst>
            </a:pPr>
            <a:r>
              <a:rPr lang="it-IT" sz="2800" dirty="0">
                <a:solidFill>
                  <a:srgbClr val="7030A0"/>
                </a:solidFill>
                <a:ea typeface="Times New Roman"/>
                <a:cs typeface="Times New Roman"/>
              </a:rPr>
              <a:t>-</a:t>
            </a:r>
            <a:r>
              <a:rPr lang="it-IT" sz="2800" dirty="0" smtClean="0">
                <a:solidFill>
                  <a:srgbClr val="7030A0"/>
                </a:solidFill>
                <a:ea typeface="Times New Roman"/>
                <a:cs typeface="Times New Roman"/>
              </a:rPr>
              <a:t>Vừa </a:t>
            </a:r>
            <a:r>
              <a:rPr lang="it-IT" sz="2800" dirty="0">
                <a:solidFill>
                  <a:srgbClr val="7030A0"/>
                </a:solidFill>
                <a:ea typeface="Times New Roman"/>
                <a:cs typeface="Times New Roman"/>
              </a:rPr>
              <a:t>lão, vừa con Vàng một ngày mất 3 hào gạo mà lão không thể đào đâu ra tiền.</a:t>
            </a:r>
            <a:endParaRPr lang="en-US" sz="2800" dirty="0">
              <a:solidFill>
                <a:srgbClr val="7030A0"/>
              </a:solidFill>
              <a:effectLst/>
              <a:latin typeface="Calibri"/>
              <a:ea typeface="Calibri"/>
              <a:cs typeface="Times New Roman"/>
            </a:endParaRPr>
          </a:p>
        </p:txBody>
      </p:sp>
      <p:sp>
        <p:nvSpPr>
          <p:cNvPr id="8" name="TextBox 7"/>
          <p:cNvSpPr txBox="1"/>
          <p:nvPr/>
        </p:nvSpPr>
        <p:spPr>
          <a:xfrm>
            <a:off x="2286000" y="5881117"/>
            <a:ext cx="7112000" cy="461665"/>
          </a:xfrm>
          <a:prstGeom prst="rect">
            <a:avLst/>
          </a:prstGeom>
          <a:noFill/>
        </p:spPr>
        <p:txBody>
          <a:bodyPr wrap="square" rtlCol="0">
            <a:spAutoFit/>
          </a:bodyPr>
          <a:lstStyle/>
          <a:p>
            <a:r>
              <a:rPr lang="en-US" sz="2400" dirty="0" err="1" smtClean="0">
                <a:solidFill>
                  <a:srgbClr val="C00000"/>
                </a:solidFill>
              </a:rPr>
              <a:t>Đói</a:t>
            </a:r>
            <a:r>
              <a:rPr lang="en-US" sz="2400" dirty="0" smtClean="0">
                <a:solidFill>
                  <a:srgbClr val="C00000"/>
                </a:solidFill>
              </a:rPr>
              <a:t> </a:t>
            </a:r>
            <a:r>
              <a:rPr lang="en-US" sz="2400" dirty="0" err="1" smtClean="0">
                <a:solidFill>
                  <a:srgbClr val="C00000"/>
                </a:solidFill>
              </a:rPr>
              <a:t>kém</a:t>
            </a:r>
            <a:r>
              <a:rPr lang="en-US" sz="2400" dirty="0" smtClean="0">
                <a:solidFill>
                  <a:srgbClr val="C00000"/>
                </a:solidFill>
              </a:rPr>
              <a:t>, </a:t>
            </a:r>
            <a:r>
              <a:rPr lang="en-US" sz="2400" dirty="0" err="1" smtClean="0">
                <a:solidFill>
                  <a:srgbClr val="C00000"/>
                </a:solidFill>
              </a:rPr>
              <a:t>túng</a:t>
            </a:r>
            <a:r>
              <a:rPr lang="en-US" sz="2400" dirty="0" smtClean="0">
                <a:solidFill>
                  <a:srgbClr val="C00000"/>
                </a:solidFill>
              </a:rPr>
              <a:t> </a:t>
            </a:r>
            <a:r>
              <a:rPr lang="en-US" sz="2400" dirty="0" err="1" smtClean="0">
                <a:solidFill>
                  <a:srgbClr val="C00000"/>
                </a:solidFill>
              </a:rPr>
              <a:t>thiếu</a:t>
            </a:r>
            <a:endParaRPr lang="en-US" sz="2400" dirty="0">
              <a:solidFill>
                <a:srgbClr val="C00000"/>
              </a:solidFill>
            </a:endParaRPr>
          </a:p>
        </p:txBody>
      </p:sp>
      <p:sp>
        <p:nvSpPr>
          <p:cNvPr id="9" name="Right Arrow 8"/>
          <p:cNvSpPr/>
          <p:nvPr/>
        </p:nvSpPr>
        <p:spPr>
          <a:xfrm>
            <a:off x="304800" y="5823466"/>
            <a:ext cx="1304544"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1992473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xEl>
                                              <p:pRg st="0" end="0"/>
                                            </p:txEl>
                                          </p:spTgt>
                                        </p:tgtEl>
                                        <p:attrNameLst>
                                          <p:attrName>style.visibility</p:attrName>
                                        </p:attrNameLst>
                                      </p:cBhvr>
                                      <p:to>
                                        <p:strVal val="visible"/>
                                      </p:to>
                                    </p:set>
                                    <p:anim calcmode="lin" valueType="num">
                                      <p:cBhvr additive="base">
                                        <p:cTn id="25"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
                                            <p:txEl>
                                              <p:pRg st="0" end="0"/>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7">
                                            <p:txEl>
                                              <p:pRg st="1" end="1"/>
                                            </p:txEl>
                                          </p:spTgt>
                                        </p:tgtEl>
                                        <p:attrNameLst>
                                          <p:attrName>style.visibility</p:attrName>
                                        </p:attrNameLst>
                                      </p:cBhvr>
                                      <p:to>
                                        <p:strVal val="visible"/>
                                      </p:to>
                                    </p:set>
                                    <p:anim calcmode="lin" valueType="num">
                                      <p:cBhvr additive="base">
                                        <p:cTn id="29"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P spid="8" grpId="0"/>
      <p:bldP spid="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1601470"/>
            <a:ext cx="6518910" cy="4667885"/>
          </a:xfrm>
        </p:spPr>
        <p:txBody>
          <a:bodyPr>
            <a:normAutofit lnSpcReduction="10000"/>
          </a:bodyPr>
          <a:lstStyle/>
          <a:p>
            <a:pPr marL="0" indent="0" algn="ctr" eaLnBrk="1" hangingPunct="1">
              <a:spcBef>
                <a:spcPct val="50000"/>
              </a:spcBef>
              <a:buNone/>
            </a:pPr>
            <a:r>
              <a:rPr lang="en-GB" sz="4800" b="1" i="1" dirty="0" err="1">
                <a:gradFill>
                  <a:gsLst>
                    <a:gs pos="0">
                      <a:srgbClr val="FE4444"/>
                    </a:gs>
                    <a:gs pos="100000">
                      <a:srgbClr val="832B2B"/>
                    </a:gs>
                  </a:gsLst>
                  <a:lin scaled="0"/>
                </a:gradFill>
                <a:latin typeface="Times New Roman" panose="02020603050405020304" charset="0"/>
                <a:cs typeface="Times New Roman" panose="02020603050405020304" charset="0"/>
                <a:sym typeface="+mn-ea"/>
              </a:rPr>
              <a:t>→Yêu thương chăm chút con chó như tình yêu đối với đứa cháu nhỏ, gửi gắm vào đó tình yêu thương, nỗi khắc khoải của người cha đối với con.</a:t>
            </a:r>
            <a:endParaRPr sz="4800" b="1" i="1" dirty="0" err="1">
              <a:gradFill>
                <a:gsLst>
                  <a:gs pos="0">
                    <a:srgbClr val="FE4444"/>
                  </a:gs>
                  <a:gs pos="100000">
                    <a:srgbClr val="832B2B"/>
                  </a:gs>
                </a:gsLst>
                <a:lin scaled="0"/>
              </a:gradFill>
              <a:latin typeface="Times New Roman" panose="02020603050405020304" charset="0"/>
              <a:cs typeface="Times New Roman" panose="02020603050405020304" charset="0"/>
            </a:endParaRPr>
          </a:p>
          <a:p>
            <a:pPr algn="ctr" eaLnBrk="1" hangingPunct="1">
              <a:spcBef>
                <a:spcPct val="50000"/>
              </a:spcBef>
            </a:pPr>
            <a:endParaRPr lang="en-GB" sz="4800" b="1" i="1" dirty="0" err="1">
              <a:gradFill>
                <a:gsLst>
                  <a:gs pos="0">
                    <a:srgbClr val="FE4444"/>
                  </a:gs>
                  <a:gs pos="100000">
                    <a:srgbClr val="832B2B"/>
                  </a:gs>
                </a:gsLst>
                <a:lin scaled="0"/>
              </a:gradFill>
              <a:latin typeface="Times New Roman" panose="02020603050405020304" charset="0"/>
              <a:cs typeface="Times New Roman" panose="02020603050405020304" charset="0"/>
              <a:sym typeface="+mn-ea"/>
            </a:endParaRPr>
          </a:p>
          <a:p>
            <a:pPr marL="0" indent="0">
              <a:buNone/>
            </a:pPr>
            <a:endParaRPr lang="en-GB" altLang="en-US" sz="4800" b="1"/>
          </a:p>
        </p:txBody>
      </p:sp>
      <p:sp>
        <p:nvSpPr>
          <p:cNvPr id="6" name="Rounded Rectangular Callout 5"/>
          <p:cNvSpPr/>
          <p:nvPr/>
        </p:nvSpPr>
        <p:spPr>
          <a:xfrm>
            <a:off x="7534910" y="1469390"/>
            <a:ext cx="4288790" cy="4932045"/>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en-US" sz="4400" b="1">
                <a:solidFill>
                  <a:srgbClr val="FF0000"/>
                </a:solidFill>
                <a:latin typeface="Times New Roman" panose="02020603050405020304" charset="0"/>
                <a:cs typeface="Times New Roman" panose="02020603050405020304" charset="0"/>
              </a:rPr>
              <a:t>Em có nhận xét như thế nào về tình cảm của Lão Hạc dành cho cậu Vàng?</a:t>
            </a:r>
          </a:p>
        </p:txBody>
      </p:sp>
      <p:sp>
        <p:nvSpPr>
          <p:cNvPr id="8" name="Title 7"/>
          <p:cNvSpPr>
            <a:spLocks noGrp="1"/>
          </p:cNvSpPr>
          <p:nvPr>
            <p:ph type="title"/>
          </p:nvPr>
        </p:nvSpPr>
        <p:spPr>
          <a:xfrm>
            <a:off x="2740660" y="236855"/>
            <a:ext cx="7360920" cy="774065"/>
          </a:xfrm>
        </p:spPr>
        <p:txBody>
          <a:bodyPr>
            <a:normAutofit fontScale="90000"/>
          </a:bodyPr>
          <a:lstStyle/>
          <a:p>
            <a:pPr algn="ctr"/>
            <a:r>
              <a:rPr lang="en-US" altLang="vi-VN" b="1" dirty="0">
                <a:latin typeface="Times New Roman" panose="02020603050405020304" charset="0"/>
                <a:sym typeface="+mn-ea"/>
              </a:rPr>
              <a:t/>
            </a:r>
            <a:br>
              <a:rPr lang="en-US" altLang="vi-VN" b="1" dirty="0">
                <a:latin typeface="Times New Roman" panose="02020603050405020304" charset="0"/>
                <a:sym typeface="+mn-ea"/>
              </a:rPr>
            </a:br>
            <a:r>
              <a:rPr lang="en-US" altLang="vi-VN" sz="5335" b="1" dirty="0">
                <a:latin typeface="Times New Roman" panose="02020603050405020304" charset="0"/>
                <a:sym typeface="+mn-ea"/>
              </a:rPr>
              <a:t>1</a:t>
            </a:r>
            <a:r>
              <a:rPr lang="en-US" altLang="vi-VN" sz="5335" b="1" dirty="0" smtClean="0">
                <a:latin typeface="Times New Roman" panose="02020603050405020304" charset="0"/>
                <a:sym typeface="+mn-ea"/>
              </a:rPr>
              <a:t>. </a:t>
            </a:r>
            <a:r>
              <a:rPr lang="en-US" altLang="vi-VN" sz="5335" b="1" dirty="0">
                <a:latin typeface="Times New Roman" panose="02020603050405020304" charset="0"/>
                <a:sym typeface="+mn-ea"/>
              </a:rPr>
              <a:t>Nhân vật Lão Hạc</a:t>
            </a:r>
            <a:r>
              <a:rPr lang="en-US" altLang="vi-VN" sz="5335" b="1" dirty="0">
                <a:latin typeface="Times New Roman" panose="02020603050405020304" charset="0"/>
              </a:rPr>
              <a:t/>
            </a:r>
            <a:br>
              <a:rPr lang="en-US" altLang="vi-VN" sz="5335" b="1" dirty="0">
                <a:latin typeface="Times New Roman" panose="02020603050405020304" charset="0"/>
              </a:rPr>
            </a:br>
            <a:endParaRPr lang="en-GB" altLang="en-US" sz="5335"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animBg="1"/>
      <p:bldP spid="6" grpId="1" animBg="1"/>
      <p:bldP spid="8" grpId="0"/>
      <p:bldP spid="8"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740660" y="0"/>
            <a:ext cx="7360920" cy="809625"/>
          </a:xfrm>
        </p:spPr>
        <p:txBody>
          <a:bodyPr>
            <a:normAutofit fontScale="90000"/>
          </a:bodyPr>
          <a:lstStyle/>
          <a:p>
            <a:pPr algn="ctr"/>
            <a:r>
              <a:rPr lang="en-US" altLang="vi-VN" b="1" dirty="0">
                <a:latin typeface="Times New Roman" panose="02020603050405020304" charset="0"/>
                <a:sym typeface="+mn-ea"/>
              </a:rPr>
              <a:t/>
            </a:r>
            <a:br>
              <a:rPr lang="en-US" altLang="vi-VN" b="1" dirty="0">
                <a:latin typeface="Times New Roman" panose="02020603050405020304" charset="0"/>
                <a:sym typeface="+mn-ea"/>
              </a:rPr>
            </a:br>
            <a:r>
              <a:rPr lang="en-US" altLang="vi-VN" sz="5335" b="1" dirty="0">
                <a:latin typeface="Times New Roman" panose="02020603050405020304" charset="0"/>
                <a:sym typeface="+mn-ea"/>
              </a:rPr>
              <a:t>1</a:t>
            </a:r>
            <a:r>
              <a:rPr lang="en-US" altLang="vi-VN" sz="5335" b="1" dirty="0" smtClean="0">
                <a:latin typeface="Times New Roman" panose="02020603050405020304" charset="0"/>
                <a:sym typeface="+mn-ea"/>
              </a:rPr>
              <a:t>. </a:t>
            </a:r>
            <a:r>
              <a:rPr lang="en-US" altLang="vi-VN" sz="5335" b="1" dirty="0">
                <a:latin typeface="Times New Roman" panose="02020603050405020304" charset="0"/>
                <a:sym typeface="+mn-ea"/>
              </a:rPr>
              <a:t>Nhân vật Lão Hạc</a:t>
            </a:r>
            <a:r>
              <a:rPr lang="en-US" altLang="vi-VN" sz="5335" b="1" dirty="0">
                <a:latin typeface="Times New Roman" panose="02020603050405020304" charset="0"/>
              </a:rPr>
              <a:t/>
            </a:r>
            <a:br>
              <a:rPr lang="en-US" altLang="vi-VN" sz="5335" b="1" dirty="0">
                <a:latin typeface="Times New Roman" panose="02020603050405020304" charset="0"/>
              </a:rPr>
            </a:br>
            <a:endParaRPr lang="en-GB" altLang="en-US" sz="5335" dirty="0"/>
          </a:p>
        </p:txBody>
      </p:sp>
      <p:sp>
        <p:nvSpPr>
          <p:cNvPr id="5" name="Content Placeholder 4"/>
          <p:cNvSpPr>
            <a:spLocks noGrp="1"/>
          </p:cNvSpPr>
          <p:nvPr>
            <p:ph sz="half" idx="1"/>
          </p:nvPr>
        </p:nvSpPr>
        <p:spPr>
          <a:xfrm>
            <a:off x="160020" y="808990"/>
            <a:ext cx="7042150" cy="6048375"/>
          </a:xfrm>
        </p:spPr>
        <p:txBody>
          <a:bodyPr>
            <a:noAutofit/>
          </a:bodyPr>
          <a:lstStyle/>
          <a:p>
            <a:pPr marL="0" indent="0">
              <a:buNone/>
            </a:pPr>
            <a:r>
              <a:rPr lang="en-GB" altLang="en-US" sz="3600" b="1" i="1">
                <a:solidFill>
                  <a:srgbClr val="FF0000"/>
                </a:solidFill>
                <a:latin typeface="Times New Roman" panose="02020603050405020304" charset="0"/>
                <a:cs typeface="Times New Roman" panose="02020603050405020304" charset="0"/>
              </a:rPr>
              <a:t>* Tình cảm của Lão Hạc với cậu Vàng.</a:t>
            </a:r>
          </a:p>
          <a:p>
            <a:pPr marL="0" indent="0">
              <a:buNone/>
            </a:pPr>
            <a:r>
              <a:rPr lang="en-GB" altLang="en-US" sz="3600" b="1">
                <a:latin typeface="Times New Roman" panose="02020603050405020304" charset="0"/>
                <a:cs typeface="Times New Roman" panose="02020603050405020304" charset="0"/>
              </a:rPr>
              <a:t>- Sau khi bán cậu Vàng: </a:t>
            </a:r>
          </a:p>
          <a:p>
            <a:pPr marL="0" indent="0" algn="l" eaLnBrk="1" hangingPunct="1">
              <a:spcBef>
                <a:spcPct val="50000"/>
              </a:spcBef>
              <a:buNone/>
            </a:pPr>
            <a:r>
              <a:rPr lang="en-GB" sz="3600">
                <a:latin typeface="Times New Roman" panose="02020603050405020304" charset="0"/>
                <a:cs typeface="Times New Roman" panose="02020603050405020304" charset="0"/>
                <a:sym typeface="+mn-ea"/>
              </a:rPr>
              <a:t>+ Lão cố làm ra vui vẻ.</a:t>
            </a:r>
            <a:endParaRPr lang="en-GB" sz="3600">
              <a:solidFill>
                <a:schemeClr val="tx1"/>
              </a:solidFill>
              <a:latin typeface="Times New Roman" panose="02020603050405020304" charset="0"/>
              <a:cs typeface="Times New Roman" panose="02020603050405020304" charset="0"/>
            </a:endParaRPr>
          </a:p>
          <a:p>
            <a:pPr marL="0" indent="0" algn="l" eaLnBrk="1" hangingPunct="1">
              <a:spcBef>
                <a:spcPct val="50000"/>
              </a:spcBef>
              <a:buNone/>
            </a:pPr>
            <a:r>
              <a:rPr lang="en-GB" sz="3600">
                <a:latin typeface="Times New Roman" panose="02020603050405020304" charset="0"/>
                <a:cs typeface="Times New Roman" panose="02020603050405020304" charset="0"/>
                <a:sym typeface="+mn-ea"/>
              </a:rPr>
              <a:t>+ Cười như </a:t>
            </a:r>
            <a:r>
              <a:rPr lang="en-GB" sz="3600" u="sng">
                <a:solidFill>
                  <a:srgbClr val="FF0000"/>
                </a:solidFill>
                <a:latin typeface="Times New Roman" panose="02020603050405020304" charset="0"/>
                <a:cs typeface="Times New Roman" panose="02020603050405020304" charset="0"/>
                <a:sym typeface="+mn-ea"/>
              </a:rPr>
              <a:t>mếu</a:t>
            </a:r>
            <a:r>
              <a:rPr lang="en-GB" sz="3600">
                <a:latin typeface="Times New Roman" panose="02020603050405020304" charset="0"/>
                <a:cs typeface="Times New Roman" panose="02020603050405020304" charset="0"/>
                <a:sym typeface="+mn-ea"/>
              </a:rPr>
              <a:t>, mắt</a:t>
            </a:r>
            <a:r>
              <a:rPr lang="en-GB" sz="3600" u="sng">
                <a:solidFill>
                  <a:srgbClr val="FF0000"/>
                </a:solidFill>
                <a:latin typeface="Times New Roman" panose="02020603050405020304" charset="0"/>
                <a:cs typeface="Times New Roman" panose="02020603050405020304" charset="0"/>
                <a:sym typeface="+mn-ea"/>
              </a:rPr>
              <a:t> ầng ậc</a:t>
            </a:r>
            <a:r>
              <a:rPr lang="en-GB" sz="3600">
                <a:latin typeface="Times New Roman" panose="02020603050405020304" charset="0"/>
                <a:cs typeface="Times New Roman" panose="02020603050405020304" charset="0"/>
                <a:sym typeface="+mn-ea"/>
              </a:rPr>
              <a:t> nước.</a:t>
            </a:r>
            <a:endParaRPr lang="en-GB" sz="3600">
              <a:solidFill>
                <a:schemeClr val="tx1"/>
              </a:solidFill>
              <a:latin typeface="Times New Roman" panose="02020603050405020304" charset="0"/>
              <a:cs typeface="Times New Roman" panose="02020603050405020304" charset="0"/>
            </a:endParaRPr>
          </a:p>
          <a:p>
            <a:pPr marL="0" indent="0" algn="l" eaLnBrk="1" hangingPunct="1">
              <a:spcBef>
                <a:spcPct val="50000"/>
              </a:spcBef>
              <a:buNone/>
            </a:pPr>
            <a:r>
              <a:rPr lang="en-GB" sz="3600">
                <a:latin typeface="Times New Roman" panose="02020603050405020304" charset="0"/>
                <a:cs typeface="Times New Roman" panose="02020603050405020304" charset="0"/>
                <a:sym typeface="+mn-ea"/>
              </a:rPr>
              <a:t>+ Mặt </a:t>
            </a:r>
            <a:r>
              <a:rPr lang="en-GB" sz="3600" u="sng">
                <a:solidFill>
                  <a:srgbClr val="FF0000"/>
                </a:solidFill>
                <a:latin typeface="Times New Roman" panose="02020603050405020304" charset="0"/>
                <a:cs typeface="Times New Roman" panose="02020603050405020304" charset="0"/>
                <a:sym typeface="+mn-ea"/>
              </a:rPr>
              <a:t>co rúm</a:t>
            </a:r>
            <a:r>
              <a:rPr lang="en-GB" sz="3600">
                <a:latin typeface="Times New Roman" panose="02020603050405020304" charset="0"/>
                <a:cs typeface="Times New Roman" panose="02020603050405020304" charset="0"/>
                <a:sym typeface="+mn-ea"/>
              </a:rPr>
              <a:t> lại, nước mắt chảy ra.</a:t>
            </a:r>
            <a:endParaRPr lang="en-GB" sz="3600">
              <a:solidFill>
                <a:schemeClr val="tx1"/>
              </a:solidFill>
              <a:latin typeface="Times New Roman" panose="02020603050405020304" charset="0"/>
              <a:cs typeface="Times New Roman" panose="02020603050405020304" charset="0"/>
            </a:endParaRPr>
          </a:p>
          <a:p>
            <a:pPr marL="0" indent="0" algn="l" eaLnBrk="1" hangingPunct="1">
              <a:spcBef>
                <a:spcPct val="50000"/>
              </a:spcBef>
              <a:buNone/>
            </a:pPr>
            <a:r>
              <a:rPr lang="en-GB" sz="3600">
                <a:latin typeface="Times New Roman" panose="02020603050405020304" charset="0"/>
                <a:cs typeface="Times New Roman" panose="02020603050405020304" charset="0"/>
                <a:sym typeface="+mn-ea"/>
              </a:rPr>
              <a:t>+ Đầu </a:t>
            </a:r>
            <a:r>
              <a:rPr lang="en-GB" sz="3600" u="sng">
                <a:solidFill>
                  <a:srgbClr val="FF0000"/>
                </a:solidFill>
                <a:latin typeface="Times New Roman" panose="02020603050405020304" charset="0"/>
                <a:cs typeface="Times New Roman" panose="02020603050405020304" charset="0"/>
                <a:sym typeface="+mn-ea"/>
              </a:rPr>
              <a:t>ngoẹo</a:t>
            </a:r>
            <a:r>
              <a:rPr lang="en-GB" sz="3600">
                <a:latin typeface="Times New Roman" panose="02020603050405020304" charset="0"/>
                <a:cs typeface="Times New Roman" panose="02020603050405020304" charset="0"/>
                <a:sym typeface="+mn-ea"/>
              </a:rPr>
              <a:t> về một bên.</a:t>
            </a:r>
            <a:endParaRPr lang="en-GB" sz="3600">
              <a:solidFill>
                <a:schemeClr val="tx1"/>
              </a:solidFill>
              <a:latin typeface="Times New Roman" panose="02020603050405020304" charset="0"/>
              <a:cs typeface="Times New Roman" panose="02020603050405020304" charset="0"/>
            </a:endParaRPr>
          </a:p>
          <a:p>
            <a:pPr marL="0" indent="0" algn="l" eaLnBrk="1" hangingPunct="1">
              <a:spcBef>
                <a:spcPct val="50000"/>
              </a:spcBef>
              <a:buNone/>
            </a:pPr>
            <a:r>
              <a:rPr lang="en-GB" sz="3600">
                <a:latin typeface="Times New Roman" panose="02020603050405020304" charset="0"/>
                <a:cs typeface="Times New Roman" panose="02020603050405020304" charset="0"/>
                <a:sym typeface="+mn-ea"/>
              </a:rPr>
              <a:t>+ Mếu, khóc </a:t>
            </a:r>
            <a:r>
              <a:rPr lang="en-GB" sz="3600" u="sng">
                <a:solidFill>
                  <a:srgbClr val="FF0000"/>
                </a:solidFill>
                <a:latin typeface="Times New Roman" panose="02020603050405020304" charset="0"/>
                <a:cs typeface="Times New Roman" panose="02020603050405020304" charset="0"/>
                <a:sym typeface="+mn-ea"/>
              </a:rPr>
              <a:t>huhu</a:t>
            </a:r>
            <a:r>
              <a:rPr lang="en-GB" sz="3600">
                <a:latin typeface="Times New Roman" panose="02020603050405020304" charset="0"/>
                <a:cs typeface="Times New Roman" panose="02020603050405020304" charset="0"/>
                <a:sym typeface="+mn-ea"/>
              </a:rPr>
              <a:t> như một đứa con nít.</a:t>
            </a:r>
            <a:endParaRPr lang="en-GB" sz="3600">
              <a:solidFill>
                <a:schemeClr val="tx1"/>
              </a:solidFill>
              <a:latin typeface="Times New Roman" panose="02020603050405020304" charset="0"/>
              <a:cs typeface="Times New Roman" panose="02020603050405020304" charset="0"/>
            </a:endParaRPr>
          </a:p>
          <a:p>
            <a:pPr marL="0" indent="0">
              <a:buNone/>
            </a:pPr>
            <a:endParaRPr lang="en-GB" altLang="en-US" sz="3600" b="1">
              <a:latin typeface="Times New Roman" panose="02020603050405020304" charset="0"/>
              <a:cs typeface="Times New Roman" panose="02020603050405020304" charset="0"/>
            </a:endParaRPr>
          </a:p>
          <a:p>
            <a:pPr marL="0" indent="0">
              <a:buNone/>
            </a:pPr>
            <a:r>
              <a:rPr lang="en-GB" altLang="en-US" sz="3600" b="1">
                <a:latin typeface="Times New Roman" panose="02020603050405020304" charset="0"/>
                <a:cs typeface="Times New Roman" panose="02020603050405020304" charset="0"/>
              </a:rPr>
              <a:t>	</a:t>
            </a:r>
          </a:p>
        </p:txBody>
      </p:sp>
      <p:sp>
        <p:nvSpPr>
          <p:cNvPr id="7" name="Oval Callout 6"/>
          <p:cNvSpPr/>
          <p:nvPr/>
        </p:nvSpPr>
        <p:spPr>
          <a:xfrm>
            <a:off x="7457440" y="1413510"/>
            <a:ext cx="4734560" cy="4647565"/>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en-US" sz="4000" b="1">
                <a:solidFill>
                  <a:srgbClr val="FF0000"/>
                </a:solidFill>
                <a:latin typeface="Times New Roman" panose="02020603050405020304" charset="0"/>
                <a:cs typeface="Times New Roman" panose="02020603050405020304" charset="0"/>
              </a:rPr>
              <a:t>Tác giả miêu tả vẻ mặt của lão Hạc sau khi bán chó như thế nào?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barn(inVertical)">
                                      <p:cBhvr>
                                        <p:cTn id="17" dur="500"/>
                                        <p:tgtEl>
                                          <p:spTgt spid="5">
                                            <p:txEl>
                                              <p:pRg st="0" end="0"/>
                                            </p:txEl>
                                          </p:spTgt>
                                        </p:tgtEl>
                                      </p:cBhvr>
                                    </p:animEffect>
                                  </p:childTnLst>
                                </p:cTn>
                              </p:par>
                              <p:par>
                                <p:cTn id="18" presetID="16" presetClass="entr" presetSubtype="21" fill="hold" nodeType="with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Effect transition="in" filter="barn(inVertical)">
                                      <p:cBhvr>
                                        <p:cTn id="20" dur="500"/>
                                        <p:tgtEl>
                                          <p:spTgt spid="5">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nodeType="clickEffect">
                                  <p:stCondLst>
                                    <p:cond delay="0"/>
                                  </p:stCondLst>
                                  <p:childTnLst>
                                    <p:set>
                                      <p:cBhvr>
                                        <p:cTn id="24" dur="1" fill="hold">
                                          <p:stCondLst>
                                            <p:cond delay="0"/>
                                          </p:stCondLst>
                                        </p:cTn>
                                        <p:tgtEl>
                                          <p:spTgt spid="5">
                                            <p:txEl>
                                              <p:pRg st="2" end="2"/>
                                            </p:txEl>
                                          </p:spTgt>
                                        </p:tgtEl>
                                        <p:attrNameLst>
                                          <p:attrName>style.visibility</p:attrName>
                                        </p:attrNameLst>
                                      </p:cBhvr>
                                      <p:to>
                                        <p:strVal val="visible"/>
                                      </p:to>
                                    </p:set>
                                    <p:animEffect transition="in" filter="wheel(1)">
                                      <p:cBhvr>
                                        <p:cTn id="25" dur="2000"/>
                                        <p:tgtEl>
                                          <p:spTgt spid="5">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nodeType="clickEffect">
                                  <p:stCondLst>
                                    <p:cond delay="0"/>
                                  </p:stCondLst>
                                  <p:childTnLst>
                                    <p:set>
                                      <p:cBhvr>
                                        <p:cTn id="29" dur="1" fill="hold">
                                          <p:stCondLst>
                                            <p:cond delay="0"/>
                                          </p:stCondLst>
                                        </p:cTn>
                                        <p:tgtEl>
                                          <p:spTgt spid="5">
                                            <p:txEl>
                                              <p:pRg st="3" end="3"/>
                                            </p:txEl>
                                          </p:spTgt>
                                        </p:tgtEl>
                                        <p:attrNameLst>
                                          <p:attrName>style.visibility</p:attrName>
                                        </p:attrNameLst>
                                      </p:cBhvr>
                                      <p:to>
                                        <p:strVal val="visible"/>
                                      </p:to>
                                    </p:set>
                                    <p:animEffect transition="in" filter="dissolve">
                                      <p:cBhvr>
                                        <p:cTn id="30" dur="500"/>
                                        <p:tgtEl>
                                          <p:spTgt spid="5">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animEffect transition="in" filter="fade">
                                      <p:cBhvr>
                                        <p:cTn id="35" dur="500"/>
                                        <p:tgtEl>
                                          <p:spTgt spid="5">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1" presetClass="entr" presetSubtype="1" fill="hold" nodeType="clickEffect">
                                  <p:stCondLst>
                                    <p:cond delay="0"/>
                                  </p:stCondLst>
                                  <p:childTnLst>
                                    <p:set>
                                      <p:cBhvr>
                                        <p:cTn id="39" dur="1" fill="hold">
                                          <p:stCondLst>
                                            <p:cond delay="0"/>
                                          </p:stCondLst>
                                        </p:cTn>
                                        <p:tgtEl>
                                          <p:spTgt spid="5">
                                            <p:txEl>
                                              <p:pRg st="5" end="5"/>
                                            </p:txEl>
                                          </p:spTgt>
                                        </p:tgtEl>
                                        <p:attrNameLst>
                                          <p:attrName>style.visibility</p:attrName>
                                        </p:attrNameLst>
                                      </p:cBhvr>
                                      <p:to>
                                        <p:strVal val="visible"/>
                                      </p:to>
                                    </p:set>
                                    <p:animEffect transition="in" filter="wheel(1)">
                                      <p:cBhvr>
                                        <p:cTn id="40" dur="2000"/>
                                        <p:tgtEl>
                                          <p:spTgt spid="5">
                                            <p:txEl>
                                              <p:pRg st="5" end="5"/>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5">
                                            <p:txEl>
                                              <p:pRg st="6" end="6"/>
                                            </p:txEl>
                                          </p:spTgt>
                                        </p:tgtEl>
                                        <p:attrNameLst>
                                          <p:attrName>style.visibility</p:attrName>
                                        </p:attrNameLst>
                                      </p:cBhvr>
                                      <p:to>
                                        <p:strVal val="visible"/>
                                      </p:to>
                                    </p:set>
                                    <p:animEffect transition="in" filter="barn(inVertical)">
                                      <p:cBhvr>
                                        <p:cTn id="45"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7" grpId="0" animBg="1"/>
      <p:bldP spid="7"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bckgrnd041a"/>
          <p:cNvPicPr>
            <a:picLocks noChangeAspect="1" noChangeArrowheads="1"/>
          </p:cNvPicPr>
          <p:nvPr/>
        </p:nvPicPr>
        <p:blipFill>
          <a:blip r:embed="rId2"/>
          <a:srcRect/>
          <a:stretch>
            <a:fillRect/>
          </a:stretch>
        </p:blipFill>
        <p:spPr bwMode="auto">
          <a:xfrm>
            <a:off x="0" y="0"/>
            <a:ext cx="12192000" cy="6858000"/>
          </a:xfrm>
          <a:prstGeom prst="rect">
            <a:avLst/>
          </a:prstGeom>
          <a:solidFill>
            <a:schemeClr val="accent1"/>
          </a:solidFill>
          <a:ln w="9525">
            <a:solidFill>
              <a:schemeClr val="accent1"/>
            </a:solidFill>
            <a:miter lim="800000"/>
            <a:headEnd/>
            <a:tailEnd/>
          </a:ln>
        </p:spPr>
      </p:pic>
      <p:sp>
        <p:nvSpPr>
          <p:cNvPr id="68611" name="AutoShape 3"/>
          <p:cNvSpPr>
            <a:spLocks noChangeArrowheads="1"/>
          </p:cNvSpPr>
          <p:nvPr/>
        </p:nvSpPr>
        <p:spPr bwMode="auto">
          <a:xfrm rot="-5400000">
            <a:off x="3288243" y="-265642"/>
            <a:ext cx="3810000" cy="7541684"/>
          </a:xfrm>
          <a:prstGeom prst="cloudCallout">
            <a:avLst>
              <a:gd name="adj1" fmla="val -126875"/>
              <a:gd name="adj2" fmla="val 1389625"/>
            </a:avLst>
          </a:prstGeom>
          <a:solidFill>
            <a:srgbClr val="FF99FF"/>
          </a:solidFill>
          <a:ln w="12700" cap="sq">
            <a:solidFill>
              <a:srgbClr val="FAD6D2"/>
            </a:solidFill>
            <a:round/>
            <a:headEnd/>
            <a:tailEnd/>
          </a:ln>
        </p:spPr>
        <p:txBody>
          <a:bodyPr vert="eaVert"/>
          <a:lstStyle/>
          <a:p>
            <a:pPr algn="ctr">
              <a:spcBef>
                <a:spcPct val="50000"/>
              </a:spcBef>
            </a:pPr>
            <a:r>
              <a:rPr lang="en-US" altLang="en-US" sz="3200"/>
              <a:t>Em hãy tìm ra những chi tiết miêu tả bộ dạng, cử chỉ của lão Hạc lúc kể với ông giáo chuyện bán chó?</a:t>
            </a:r>
          </a:p>
        </p:txBody>
      </p:sp>
      <p:sp>
        <p:nvSpPr>
          <p:cNvPr id="68613" name="Text Box 5"/>
          <p:cNvSpPr txBox="1">
            <a:spLocks noChangeArrowheads="1"/>
          </p:cNvSpPr>
          <p:nvPr/>
        </p:nvSpPr>
        <p:spPr bwMode="auto">
          <a:xfrm>
            <a:off x="711200" y="457200"/>
            <a:ext cx="4572000" cy="457200"/>
          </a:xfrm>
          <a:prstGeom prst="rect">
            <a:avLst/>
          </a:prstGeom>
          <a:noFill/>
          <a:ln w="9525">
            <a:noFill/>
            <a:miter lim="800000"/>
            <a:headEnd/>
            <a:tailEnd/>
          </a:ln>
        </p:spPr>
        <p:txBody>
          <a:bodyPr>
            <a:spAutoFit/>
          </a:bodyPr>
          <a:lstStyle/>
          <a:p>
            <a:pPr>
              <a:spcBef>
                <a:spcPct val="50000"/>
              </a:spcBef>
            </a:pPr>
            <a:r>
              <a:rPr lang="en-US" altLang="en-US" sz="2400" i="1"/>
              <a:t>* Sau khi bán “cậu Vàng”</a:t>
            </a:r>
          </a:p>
        </p:txBody>
      </p:sp>
      <p:pic>
        <p:nvPicPr>
          <p:cNvPr id="68614" name="Picture 6" descr="QUESTION"/>
          <p:cNvPicPr>
            <a:picLocks noChangeAspect="1" noChangeArrowheads="1" noCrop="1"/>
          </p:cNvPicPr>
          <p:nvPr/>
        </p:nvPicPr>
        <p:blipFill>
          <a:blip r:embed="rId3"/>
          <a:srcRect/>
          <a:stretch>
            <a:fillRect/>
          </a:stretch>
        </p:blipFill>
        <p:spPr bwMode="auto">
          <a:xfrm>
            <a:off x="6705600" y="914401"/>
            <a:ext cx="1930400" cy="1357313"/>
          </a:xfrm>
          <a:prstGeom prst="rect">
            <a:avLst/>
          </a:prstGeom>
          <a:noFill/>
          <a:ln w="9525">
            <a:noFill/>
            <a:miter lim="800000"/>
            <a:headEnd/>
            <a:tailEnd/>
          </a:ln>
        </p:spPr>
      </p:pic>
      <p:sp>
        <p:nvSpPr>
          <p:cNvPr id="68615" name="Text Box 7"/>
          <p:cNvSpPr txBox="1">
            <a:spLocks noChangeArrowheads="1"/>
          </p:cNvSpPr>
          <p:nvPr/>
        </p:nvSpPr>
        <p:spPr bwMode="auto">
          <a:xfrm>
            <a:off x="508000" y="838201"/>
            <a:ext cx="7620000" cy="1938992"/>
          </a:xfrm>
          <a:prstGeom prst="rect">
            <a:avLst/>
          </a:prstGeom>
          <a:noFill/>
          <a:ln w="9525">
            <a:noFill/>
            <a:miter lim="800000"/>
            <a:headEnd/>
            <a:tailEnd/>
          </a:ln>
        </p:spPr>
        <p:txBody>
          <a:bodyPr>
            <a:spAutoFit/>
          </a:bodyPr>
          <a:lstStyle/>
          <a:p>
            <a:r>
              <a:rPr lang="en-US" altLang="en-US" sz="2400"/>
              <a:t>+ Lão cố làm ra </a:t>
            </a:r>
            <a:r>
              <a:rPr lang="en-US" altLang="en-US" sz="2400" i="1"/>
              <a:t>vui vẻ</a:t>
            </a:r>
            <a:r>
              <a:rPr lang="en-US" altLang="en-US" sz="2400"/>
              <a:t>, cười như </a:t>
            </a:r>
            <a:r>
              <a:rPr lang="en-US" altLang="en-US" sz="2400" i="1"/>
              <a:t>mếu</a:t>
            </a:r>
            <a:endParaRPr lang="en-US" altLang="en-US" sz="2400"/>
          </a:p>
          <a:p>
            <a:r>
              <a:rPr lang="en-US" altLang="en-US" sz="2400"/>
              <a:t>+ Đôi mắt lão </a:t>
            </a:r>
            <a:r>
              <a:rPr lang="en-US" altLang="en-US" sz="2400" i="1"/>
              <a:t>ầng ậng</a:t>
            </a:r>
            <a:r>
              <a:rPr lang="en-US" altLang="en-US" sz="2400"/>
              <a:t> nước</a:t>
            </a:r>
          </a:p>
          <a:p>
            <a:r>
              <a:rPr lang="en-US" altLang="en-US" sz="2400"/>
              <a:t>+ Mặt … </a:t>
            </a:r>
            <a:r>
              <a:rPr lang="en-US" altLang="en-US" sz="2400" i="1"/>
              <a:t>co rúm</a:t>
            </a:r>
            <a:r>
              <a:rPr lang="en-US" altLang="en-US" sz="2400"/>
              <a:t>, vết nhăn </a:t>
            </a:r>
            <a:r>
              <a:rPr lang="en-US" altLang="en-US" sz="2400" i="1"/>
              <a:t>xô</a:t>
            </a:r>
            <a:r>
              <a:rPr lang="en-US" altLang="en-US" sz="2400"/>
              <a:t> lại</a:t>
            </a:r>
            <a:r>
              <a:rPr lang="en-US" altLang="en-US" sz="2400" i="1"/>
              <a:t>, ép</a:t>
            </a:r>
            <a:r>
              <a:rPr lang="en-US" altLang="en-US" sz="2400"/>
              <a:t> …nước mắt</a:t>
            </a:r>
          </a:p>
          <a:p>
            <a:r>
              <a:rPr lang="en-US" altLang="en-US" sz="2400"/>
              <a:t>+ Cái đầu </a:t>
            </a:r>
            <a:r>
              <a:rPr lang="en-US" altLang="en-US" sz="2400" i="1"/>
              <a:t>….ngoẹo</a:t>
            </a:r>
            <a:r>
              <a:rPr lang="en-US" altLang="en-US" sz="2400"/>
              <a:t>, miệng </a:t>
            </a:r>
            <a:r>
              <a:rPr lang="en-US" altLang="en-US" sz="2400" i="1"/>
              <a:t>móm mém…mếu</a:t>
            </a:r>
            <a:endParaRPr lang="en-US" altLang="en-US" sz="2400"/>
          </a:p>
          <a:p>
            <a:r>
              <a:rPr lang="en-US" altLang="en-US" sz="2400"/>
              <a:t>+ Lão </a:t>
            </a:r>
            <a:r>
              <a:rPr lang="en-US" altLang="en-US" sz="2400" i="1"/>
              <a:t>hu hu</a:t>
            </a:r>
            <a:r>
              <a:rPr lang="en-US" altLang="en-US" sz="2400"/>
              <a:t> khóc</a:t>
            </a:r>
          </a:p>
        </p:txBody>
      </p:sp>
      <p:sp>
        <p:nvSpPr>
          <p:cNvPr id="68616" name="Text Box 8"/>
          <p:cNvSpPr txBox="1">
            <a:spLocks noChangeArrowheads="1"/>
          </p:cNvSpPr>
          <p:nvPr/>
        </p:nvSpPr>
        <p:spPr bwMode="auto">
          <a:xfrm>
            <a:off x="508000" y="3124201"/>
            <a:ext cx="6604000" cy="830997"/>
          </a:xfrm>
          <a:prstGeom prst="rect">
            <a:avLst/>
          </a:prstGeom>
          <a:noFill/>
          <a:ln w="9525">
            <a:noFill/>
            <a:miter lim="800000"/>
            <a:headEnd/>
            <a:tailEnd/>
          </a:ln>
        </p:spPr>
        <p:txBody>
          <a:bodyPr>
            <a:spAutoFit/>
          </a:bodyPr>
          <a:lstStyle/>
          <a:p>
            <a:r>
              <a:rPr lang="en-US" altLang="en-US" sz="2400"/>
              <a:t>- Từ tượng hình, từ tượng thanh</a:t>
            </a:r>
          </a:p>
          <a:p>
            <a:r>
              <a:rPr lang="en-US" altLang="en-US" sz="2400"/>
              <a:t> </a:t>
            </a:r>
          </a:p>
        </p:txBody>
      </p:sp>
      <p:sp>
        <p:nvSpPr>
          <p:cNvPr id="68617" name="AutoShape 9"/>
          <p:cNvSpPr>
            <a:spLocks noChangeArrowheads="1"/>
          </p:cNvSpPr>
          <p:nvPr/>
        </p:nvSpPr>
        <p:spPr bwMode="auto">
          <a:xfrm>
            <a:off x="508000" y="3657600"/>
            <a:ext cx="1016000" cy="76200"/>
          </a:xfrm>
          <a:prstGeom prst="curvedUpArrow">
            <a:avLst>
              <a:gd name="adj1" fmla="val 200000"/>
              <a:gd name="adj2" fmla="val 400000"/>
              <a:gd name="adj3" fmla="val 33333"/>
            </a:avLst>
          </a:prstGeom>
          <a:solidFill>
            <a:schemeClr val="accent1"/>
          </a:solidFill>
          <a:ln w="9525">
            <a:solidFill>
              <a:schemeClr val="tx1"/>
            </a:solidFill>
            <a:miter lim="800000"/>
            <a:headEnd/>
            <a:tailEnd/>
          </a:ln>
        </p:spPr>
        <p:txBody>
          <a:bodyPr wrap="none" anchor="ctr"/>
          <a:lstStyle/>
          <a:p>
            <a:pPr algn="ctr"/>
            <a:endParaRPr lang="en-US" altLang="en-US"/>
          </a:p>
        </p:txBody>
      </p:sp>
      <p:sp>
        <p:nvSpPr>
          <p:cNvPr id="9225" name="Text Box 10"/>
          <p:cNvSpPr txBox="1">
            <a:spLocks noChangeArrowheads="1"/>
          </p:cNvSpPr>
          <p:nvPr/>
        </p:nvSpPr>
        <p:spPr bwMode="auto">
          <a:xfrm>
            <a:off x="1625600" y="3733800"/>
            <a:ext cx="5080000" cy="369332"/>
          </a:xfrm>
          <a:prstGeom prst="rect">
            <a:avLst/>
          </a:prstGeom>
          <a:noFill/>
          <a:ln w="9525">
            <a:noFill/>
            <a:miter lim="800000"/>
            <a:headEnd/>
            <a:tailEnd/>
          </a:ln>
        </p:spPr>
        <p:txBody>
          <a:bodyPr>
            <a:spAutoFit/>
          </a:bodyPr>
          <a:lstStyle/>
          <a:p>
            <a:pPr algn="ctr">
              <a:spcBef>
                <a:spcPct val="50000"/>
              </a:spcBef>
            </a:pPr>
            <a:endParaRPr lang="en-US" altLang="en-US"/>
          </a:p>
        </p:txBody>
      </p:sp>
      <p:sp>
        <p:nvSpPr>
          <p:cNvPr id="68619" name="Text Box 11"/>
          <p:cNvSpPr txBox="1">
            <a:spLocks noChangeArrowheads="1"/>
          </p:cNvSpPr>
          <p:nvPr/>
        </p:nvSpPr>
        <p:spPr bwMode="auto">
          <a:xfrm>
            <a:off x="1625600" y="3505200"/>
            <a:ext cx="6400800" cy="457200"/>
          </a:xfrm>
          <a:prstGeom prst="rect">
            <a:avLst/>
          </a:prstGeom>
          <a:noFill/>
          <a:ln w="9525">
            <a:noFill/>
            <a:miter lim="800000"/>
            <a:headEnd/>
            <a:tailEnd/>
          </a:ln>
        </p:spPr>
        <p:txBody>
          <a:bodyPr>
            <a:spAutoFit/>
          </a:bodyPr>
          <a:lstStyle/>
          <a:p>
            <a:pPr>
              <a:spcBef>
                <a:spcPct val="50000"/>
              </a:spcBef>
            </a:pPr>
            <a:r>
              <a:rPr lang="en-US" altLang="en-US" sz="2400"/>
              <a:t>Tâm trạng đau khổ tột cùng</a:t>
            </a:r>
          </a:p>
        </p:txBody>
      </p:sp>
      <p:sp>
        <p:nvSpPr>
          <p:cNvPr id="68620" name="Text Box 12"/>
          <p:cNvSpPr txBox="1">
            <a:spLocks noChangeArrowheads="1"/>
          </p:cNvSpPr>
          <p:nvPr/>
        </p:nvSpPr>
        <p:spPr bwMode="auto">
          <a:xfrm>
            <a:off x="508000" y="3886200"/>
            <a:ext cx="8026400" cy="830997"/>
          </a:xfrm>
          <a:prstGeom prst="rect">
            <a:avLst/>
          </a:prstGeom>
          <a:noFill/>
          <a:ln w="9525">
            <a:noFill/>
            <a:miter lim="800000"/>
            <a:headEnd/>
            <a:tailEnd/>
          </a:ln>
        </p:spPr>
        <p:txBody>
          <a:bodyPr>
            <a:spAutoFit/>
          </a:bodyPr>
          <a:lstStyle/>
          <a:p>
            <a:r>
              <a:rPr lang="en-US" altLang="en-US" sz="2400"/>
              <a:t>- “</a:t>
            </a:r>
            <a:r>
              <a:rPr lang="en-US" altLang="en-US" sz="2400" i="1"/>
              <a:t>Thì ra tôi già…lừa một con chó”</a:t>
            </a:r>
            <a:endParaRPr lang="en-US" altLang="en-US" sz="2400"/>
          </a:p>
          <a:p>
            <a:r>
              <a:rPr lang="en-US" altLang="en-US" sz="2400"/>
              <a:t>→ Thái độ chua chát, ngậm ngùi, mặc cảm là kẻ có tội</a:t>
            </a:r>
          </a:p>
        </p:txBody>
      </p:sp>
      <p:sp>
        <p:nvSpPr>
          <p:cNvPr id="68622" name="AutoShape 14"/>
          <p:cNvSpPr>
            <a:spLocks noChangeArrowheads="1"/>
          </p:cNvSpPr>
          <p:nvPr/>
        </p:nvSpPr>
        <p:spPr bwMode="auto">
          <a:xfrm>
            <a:off x="406400" y="5181600"/>
            <a:ext cx="1625600" cy="152400"/>
          </a:xfrm>
          <a:prstGeom prst="rightArrow">
            <a:avLst>
              <a:gd name="adj1" fmla="val 50000"/>
              <a:gd name="adj2" fmla="val 200000"/>
            </a:avLst>
          </a:prstGeom>
          <a:solidFill>
            <a:schemeClr val="accent1"/>
          </a:solidFill>
          <a:ln w="9525">
            <a:solidFill>
              <a:schemeClr val="tx1"/>
            </a:solidFill>
            <a:miter lim="800000"/>
            <a:headEnd/>
            <a:tailEnd/>
          </a:ln>
        </p:spPr>
        <p:txBody>
          <a:bodyPr wrap="none" anchor="ctr"/>
          <a:lstStyle/>
          <a:p>
            <a:pPr algn="ctr"/>
            <a:endParaRPr lang="en-US" altLang="en-US"/>
          </a:p>
        </p:txBody>
      </p:sp>
      <p:sp>
        <p:nvSpPr>
          <p:cNvPr id="68623" name="Text Box 15"/>
          <p:cNvSpPr txBox="1">
            <a:spLocks noChangeArrowheads="1"/>
          </p:cNvSpPr>
          <p:nvPr/>
        </p:nvSpPr>
        <p:spPr bwMode="auto">
          <a:xfrm>
            <a:off x="2235200" y="4800600"/>
            <a:ext cx="7823200" cy="830997"/>
          </a:xfrm>
          <a:prstGeom prst="rect">
            <a:avLst/>
          </a:prstGeom>
          <a:noFill/>
          <a:ln w="9525">
            <a:noFill/>
            <a:miter lim="800000"/>
            <a:headEnd/>
            <a:tailEnd/>
          </a:ln>
        </p:spPr>
        <p:txBody>
          <a:bodyPr>
            <a:spAutoFit/>
          </a:bodyPr>
          <a:lstStyle/>
          <a:p>
            <a:pPr>
              <a:spcBef>
                <a:spcPct val="50000"/>
              </a:spcBef>
            </a:pPr>
            <a:r>
              <a:rPr lang="en-US" altLang="en-US" sz="2400">
                <a:solidFill>
                  <a:srgbClr val="0033CC"/>
                </a:solidFill>
              </a:rPr>
              <a:t>LH là người sống tình nghĩa thủy chung, yêu thương loài vật; người cha có tình yêu thương con sâu sắc.</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68613">
                                            <p:txEl>
                                              <p:pRg st="0" end="0"/>
                                            </p:txEl>
                                          </p:spTgt>
                                        </p:tgtEl>
                                        <p:attrNameLst>
                                          <p:attrName>style.visibility</p:attrName>
                                        </p:attrNameLst>
                                      </p:cBhvr>
                                      <p:to>
                                        <p:strVal val="visible"/>
                                      </p:to>
                                    </p:set>
                                    <p:animEffect transition="in" filter="blinds(horizontal)">
                                      <p:cBhvr>
                                        <p:cTn id="7" dur="500"/>
                                        <p:tgtEl>
                                          <p:spTgt spid="6861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8611"/>
                                        </p:tgtEl>
                                        <p:attrNameLst>
                                          <p:attrName>style.visibility</p:attrName>
                                        </p:attrNameLst>
                                      </p:cBhvr>
                                      <p:to>
                                        <p:strVal val="visible"/>
                                      </p:to>
                                    </p:set>
                                    <p:animEffect transition="in" filter="blinds(horizontal)">
                                      <p:cBhvr>
                                        <p:cTn id="12" dur="500"/>
                                        <p:tgtEl>
                                          <p:spTgt spid="68611"/>
                                        </p:tgtEl>
                                      </p:cBhvr>
                                    </p:animEffect>
                                  </p:childTnLst>
                                </p:cTn>
                              </p:par>
                              <p:par>
                                <p:cTn id="13" presetID="3" presetClass="entr" presetSubtype="10" fill="hold" nodeType="withEffect">
                                  <p:stCondLst>
                                    <p:cond delay="0"/>
                                  </p:stCondLst>
                                  <p:childTnLst>
                                    <p:set>
                                      <p:cBhvr>
                                        <p:cTn id="14" dur="1" fill="hold">
                                          <p:stCondLst>
                                            <p:cond delay="0"/>
                                          </p:stCondLst>
                                        </p:cTn>
                                        <p:tgtEl>
                                          <p:spTgt spid="68614"/>
                                        </p:tgtEl>
                                        <p:attrNameLst>
                                          <p:attrName>style.visibility</p:attrName>
                                        </p:attrNameLst>
                                      </p:cBhvr>
                                      <p:to>
                                        <p:strVal val="visible"/>
                                      </p:to>
                                    </p:set>
                                    <p:animEffect transition="in" filter="blinds(horizontal)">
                                      <p:cBhvr>
                                        <p:cTn id="15" dur="500"/>
                                        <p:tgtEl>
                                          <p:spTgt spid="68614"/>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xit" presetSubtype="10" fill="hold" grpId="1" nodeType="clickEffect">
                                  <p:stCondLst>
                                    <p:cond delay="0"/>
                                  </p:stCondLst>
                                  <p:childTnLst>
                                    <p:animEffect transition="out" filter="blinds(horizontal)">
                                      <p:cBhvr>
                                        <p:cTn id="19" dur="500"/>
                                        <p:tgtEl>
                                          <p:spTgt spid="68611"/>
                                        </p:tgtEl>
                                      </p:cBhvr>
                                    </p:animEffect>
                                    <p:set>
                                      <p:cBhvr>
                                        <p:cTn id="20" dur="1" fill="hold">
                                          <p:stCondLst>
                                            <p:cond delay="499"/>
                                          </p:stCondLst>
                                        </p:cTn>
                                        <p:tgtEl>
                                          <p:spTgt spid="68611"/>
                                        </p:tgtEl>
                                        <p:attrNameLst>
                                          <p:attrName>style.visibility</p:attrName>
                                        </p:attrNameLst>
                                      </p:cBhvr>
                                      <p:to>
                                        <p:strVal val="hidden"/>
                                      </p:to>
                                    </p:set>
                                  </p:childTnLst>
                                </p:cTn>
                              </p:par>
                              <p:par>
                                <p:cTn id="21" presetID="3" presetClass="exit" presetSubtype="10" fill="hold" nodeType="withEffect">
                                  <p:stCondLst>
                                    <p:cond delay="0"/>
                                  </p:stCondLst>
                                  <p:childTnLst>
                                    <p:animEffect transition="out" filter="blinds(horizontal)">
                                      <p:cBhvr>
                                        <p:cTn id="22" dur="500"/>
                                        <p:tgtEl>
                                          <p:spTgt spid="68614"/>
                                        </p:tgtEl>
                                      </p:cBhvr>
                                    </p:animEffect>
                                    <p:set>
                                      <p:cBhvr>
                                        <p:cTn id="23" dur="1" fill="hold">
                                          <p:stCondLst>
                                            <p:cond delay="499"/>
                                          </p:stCondLst>
                                        </p:cTn>
                                        <p:tgtEl>
                                          <p:spTgt spid="68614"/>
                                        </p:tgtEl>
                                        <p:attrNameLst>
                                          <p:attrName>style.visibility</p:attrName>
                                        </p:attrNameLst>
                                      </p:cBhvr>
                                      <p:to>
                                        <p:strVal val="hidden"/>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68615"/>
                                        </p:tgtEl>
                                        <p:attrNameLst>
                                          <p:attrName>style.visibility</p:attrName>
                                        </p:attrNameLst>
                                      </p:cBhvr>
                                      <p:to>
                                        <p:strVal val="visible"/>
                                      </p:to>
                                    </p:set>
                                    <p:animEffect transition="in" filter="blinds(horizontal)">
                                      <p:cBhvr>
                                        <p:cTn id="28" dur="500"/>
                                        <p:tgtEl>
                                          <p:spTgt spid="68615"/>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3" presetClass="entr" presetSubtype="10" fill="hold" nodeType="clickEffect">
                                  <p:stCondLst>
                                    <p:cond delay="0"/>
                                  </p:stCondLst>
                                  <p:childTnLst>
                                    <p:set>
                                      <p:cBhvr>
                                        <p:cTn id="32" dur="1" fill="hold">
                                          <p:stCondLst>
                                            <p:cond delay="0"/>
                                          </p:stCondLst>
                                        </p:cTn>
                                        <p:tgtEl>
                                          <p:spTgt spid="68616">
                                            <p:txEl>
                                              <p:pRg st="0" end="0"/>
                                            </p:txEl>
                                          </p:spTgt>
                                        </p:tgtEl>
                                        <p:attrNameLst>
                                          <p:attrName>style.visibility</p:attrName>
                                        </p:attrNameLst>
                                      </p:cBhvr>
                                      <p:to>
                                        <p:strVal val="visible"/>
                                      </p:to>
                                    </p:set>
                                    <p:animEffect transition="in" filter="blinds(horizontal)">
                                      <p:cBhvr>
                                        <p:cTn id="33" dur="500"/>
                                        <p:tgtEl>
                                          <p:spTgt spid="68616">
                                            <p:txEl>
                                              <p:pRg st="0" end="0"/>
                                            </p:txEl>
                                          </p:spTgt>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4" presetClass="entr" presetSubtype="16" fill="hold" grpId="0" nodeType="clickEffect">
                                  <p:stCondLst>
                                    <p:cond delay="0"/>
                                  </p:stCondLst>
                                  <p:childTnLst>
                                    <p:set>
                                      <p:cBhvr>
                                        <p:cTn id="37" dur="1" fill="hold">
                                          <p:stCondLst>
                                            <p:cond delay="0"/>
                                          </p:stCondLst>
                                        </p:cTn>
                                        <p:tgtEl>
                                          <p:spTgt spid="68617"/>
                                        </p:tgtEl>
                                        <p:attrNameLst>
                                          <p:attrName>style.visibility</p:attrName>
                                        </p:attrNameLst>
                                      </p:cBhvr>
                                      <p:to>
                                        <p:strVal val="visible"/>
                                      </p:to>
                                    </p:set>
                                    <p:animEffect transition="in" filter="box(in)">
                                      <p:cBhvr>
                                        <p:cTn id="38" dur="500"/>
                                        <p:tgtEl>
                                          <p:spTgt spid="68617"/>
                                        </p:tgtEl>
                                      </p:cBhvr>
                                    </p:animEffect>
                                  </p:childTnLst>
                                </p:cTn>
                              </p:par>
                              <p:par>
                                <p:cTn id="39" presetID="4" presetClass="entr" presetSubtype="16" fill="hold" grpId="0" nodeType="withEffect">
                                  <p:stCondLst>
                                    <p:cond delay="0"/>
                                  </p:stCondLst>
                                  <p:childTnLst>
                                    <p:set>
                                      <p:cBhvr>
                                        <p:cTn id="40" dur="1" fill="hold">
                                          <p:stCondLst>
                                            <p:cond delay="0"/>
                                          </p:stCondLst>
                                        </p:cTn>
                                        <p:tgtEl>
                                          <p:spTgt spid="68619"/>
                                        </p:tgtEl>
                                        <p:attrNameLst>
                                          <p:attrName>style.visibility</p:attrName>
                                        </p:attrNameLst>
                                      </p:cBhvr>
                                      <p:to>
                                        <p:strVal val="visible"/>
                                      </p:to>
                                    </p:set>
                                    <p:animEffect transition="in" filter="box(in)">
                                      <p:cBhvr>
                                        <p:cTn id="41" dur="500"/>
                                        <p:tgtEl>
                                          <p:spTgt spid="68619"/>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68620"/>
                                        </p:tgtEl>
                                        <p:attrNameLst>
                                          <p:attrName>style.visibility</p:attrName>
                                        </p:attrNameLst>
                                      </p:cBhvr>
                                      <p:to>
                                        <p:strVal val="visible"/>
                                      </p:to>
                                    </p:set>
                                    <p:animEffect transition="in" filter="blinds(horizontal)">
                                      <p:cBhvr>
                                        <p:cTn id="46" dur="500"/>
                                        <p:tgtEl>
                                          <p:spTgt spid="68620"/>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4" presetClass="entr" presetSubtype="16" fill="hold" grpId="0" nodeType="clickEffect">
                                  <p:stCondLst>
                                    <p:cond delay="0"/>
                                  </p:stCondLst>
                                  <p:childTnLst>
                                    <p:set>
                                      <p:cBhvr>
                                        <p:cTn id="50" dur="1" fill="hold">
                                          <p:stCondLst>
                                            <p:cond delay="0"/>
                                          </p:stCondLst>
                                        </p:cTn>
                                        <p:tgtEl>
                                          <p:spTgt spid="68622"/>
                                        </p:tgtEl>
                                        <p:attrNameLst>
                                          <p:attrName>style.visibility</p:attrName>
                                        </p:attrNameLst>
                                      </p:cBhvr>
                                      <p:to>
                                        <p:strVal val="visible"/>
                                      </p:to>
                                    </p:set>
                                    <p:animEffect transition="in" filter="box(in)">
                                      <p:cBhvr>
                                        <p:cTn id="51" dur="500"/>
                                        <p:tgtEl>
                                          <p:spTgt spid="68622"/>
                                        </p:tgtEl>
                                      </p:cBhvr>
                                    </p:animEffect>
                                  </p:childTnLst>
                                </p:cTn>
                              </p:par>
                              <p:par>
                                <p:cTn id="52" presetID="4" presetClass="entr" presetSubtype="16" fill="hold" grpId="0" nodeType="withEffect">
                                  <p:stCondLst>
                                    <p:cond delay="0"/>
                                  </p:stCondLst>
                                  <p:childTnLst>
                                    <p:set>
                                      <p:cBhvr>
                                        <p:cTn id="53" dur="1" fill="hold">
                                          <p:stCondLst>
                                            <p:cond delay="0"/>
                                          </p:stCondLst>
                                        </p:cTn>
                                        <p:tgtEl>
                                          <p:spTgt spid="68623"/>
                                        </p:tgtEl>
                                        <p:attrNameLst>
                                          <p:attrName>style.visibility</p:attrName>
                                        </p:attrNameLst>
                                      </p:cBhvr>
                                      <p:to>
                                        <p:strVal val="visible"/>
                                      </p:to>
                                    </p:set>
                                    <p:animEffect transition="in" filter="box(in)">
                                      <p:cBhvr>
                                        <p:cTn id="54" dur="500"/>
                                        <p:tgtEl>
                                          <p:spTgt spid="686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1" grpId="0" animBg="1"/>
      <p:bldP spid="68611" grpId="1" animBg="1"/>
      <p:bldP spid="68615" grpId="0"/>
      <p:bldP spid="68617" grpId="0" animBg="1"/>
      <p:bldP spid="68619" grpId="0"/>
      <p:bldP spid="68620" grpId="0"/>
      <p:bldP spid="68622" grpId="0" animBg="1"/>
      <p:bldP spid="6862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740660" y="0"/>
            <a:ext cx="7360920" cy="809625"/>
          </a:xfrm>
        </p:spPr>
        <p:txBody>
          <a:bodyPr>
            <a:normAutofit fontScale="90000"/>
          </a:bodyPr>
          <a:lstStyle/>
          <a:p>
            <a:pPr algn="ctr"/>
            <a:r>
              <a:rPr lang="en-US" altLang="vi-VN" b="1" dirty="0">
                <a:latin typeface="Times New Roman" panose="02020603050405020304" charset="0"/>
                <a:sym typeface="+mn-ea"/>
              </a:rPr>
              <a:t/>
            </a:r>
            <a:br>
              <a:rPr lang="en-US" altLang="vi-VN" b="1" dirty="0">
                <a:latin typeface="Times New Roman" panose="02020603050405020304" charset="0"/>
                <a:sym typeface="+mn-ea"/>
              </a:rPr>
            </a:br>
            <a:r>
              <a:rPr lang="en-US" altLang="vi-VN" sz="5335" b="1" dirty="0">
                <a:latin typeface="Times New Roman" panose="02020603050405020304" charset="0"/>
                <a:sym typeface="+mn-ea"/>
              </a:rPr>
              <a:t>1</a:t>
            </a:r>
            <a:r>
              <a:rPr lang="en-US" altLang="vi-VN" sz="5335" b="1" dirty="0" smtClean="0">
                <a:latin typeface="Times New Roman" panose="02020603050405020304" charset="0"/>
                <a:sym typeface="+mn-ea"/>
              </a:rPr>
              <a:t>. </a:t>
            </a:r>
            <a:r>
              <a:rPr lang="en-US" altLang="vi-VN" sz="5335" b="1" dirty="0">
                <a:latin typeface="Times New Roman" panose="02020603050405020304" charset="0"/>
                <a:sym typeface="+mn-ea"/>
              </a:rPr>
              <a:t>Nhân vật Lão Hạc</a:t>
            </a:r>
            <a:r>
              <a:rPr lang="en-US" altLang="vi-VN" sz="5335" b="1" dirty="0">
                <a:latin typeface="Times New Roman" panose="02020603050405020304" charset="0"/>
              </a:rPr>
              <a:t/>
            </a:r>
            <a:br>
              <a:rPr lang="en-US" altLang="vi-VN" sz="5335" b="1" dirty="0">
                <a:latin typeface="Times New Roman" panose="02020603050405020304" charset="0"/>
              </a:rPr>
            </a:br>
            <a:endParaRPr lang="en-GB" altLang="en-US" sz="5335" dirty="0"/>
          </a:p>
        </p:txBody>
      </p:sp>
      <p:sp>
        <p:nvSpPr>
          <p:cNvPr id="5" name="Content Placeholder 4"/>
          <p:cNvSpPr>
            <a:spLocks noGrp="1"/>
          </p:cNvSpPr>
          <p:nvPr>
            <p:ph sz="half" idx="1"/>
          </p:nvPr>
        </p:nvSpPr>
        <p:spPr>
          <a:xfrm>
            <a:off x="160020" y="808990"/>
            <a:ext cx="7042150" cy="6048375"/>
          </a:xfrm>
        </p:spPr>
        <p:txBody>
          <a:bodyPr>
            <a:noAutofit/>
          </a:bodyPr>
          <a:lstStyle/>
          <a:p>
            <a:pPr marL="0" indent="0">
              <a:buNone/>
            </a:pPr>
            <a:r>
              <a:rPr lang="en-GB" altLang="en-US" sz="3600" b="1" i="1">
                <a:solidFill>
                  <a:srgbClr val="FF0000"/>
                </a:solidFill>
                <a:latin typeface="Times New Roman" panose="02020603050405020304" charset="0"/>
                <a:cs typeface="Times New Roman" panose="02020603050405020304" charset="0"/>
              </a:rPr>
              <a:t>*</a:t>
            </a:r>
            <a:r>
              <a:rPr lang="en-GB" altLang="en-US" sz="4000" b="1" i="1">
                <a:solidFill>
                  <a:srgbClr val="FF0000"/>
                </a:solidFill>
                <a:latin typeface="Times New Roman" panose="02020603050405020304" charset="0"/>
                <a:cs typeface="Times New Roman" panose="02020603050405020304" charset="0"/>
              </a:rPr>
              <a:t> Tình cảm của Lão Hạc với cậu Vàng.</a:t>
            </a:r>
          </a:p>
          <a:p>
            <a:pPr marL="0" indent="0">
              <a:buNone/>
            </a:pPr>
            <a:r>
              <a:rPr lang="en-GB" altLang="en-US" sz="4000" b="1">
                <a:latin typeface="Times New Roman" panose="02020603050405020304" charset="0"/>
                <a:cs typeface="Times New Roman" panose="02020603050405020304" charset="0"/>
              </a:rPr>
              <a:t>- Sau khi bán cậu Vàng: </a:t>
            </a:r>
          </a:p>
          <a:p>
            <a:pPr marL="0" indent="0">
              <a:buNone/>
            </a:pPr>
            <a:r>
              <a:rPr sz="4800" i="1">
                <a:latin typeface="Times New Roman" panose="02020603050405020304" charset="0"/>
                <a:cs typeface="Times New Roman" panose="02020603050405020304" charset="0"/>
                <a:sym typeface="+mn-ea"/>
              </a:rPr>
              <a:t>→ </a:t>
            </a:r>
            <a:r>
              <a:rPr lang="en-GB" sz="4800" i="1">
                <a:latin typeface="Times New Roman" panose="02020603050405020304" charset="0"/>
                <a:cs typeface="Times New Roman" panose="02020603050405020304" charset="0"/>
                <a:sym typeface="+mn-ea"/>
              </a:rPr>
              <a:t>Tác giả miêu tả ngoại hình để thể hiện nội tâm đau đớn, giằng xé, mặc cảm tội lỗi của lão Hạc khi phải rời xa con chó.</a:t>
            </a:r>
            <a:endParaRPr lang="en-GB" altLang="en-US" sz="4800" b="1">
              <a:latin typeface="Times New Roman" panose="02020603050405020304" charset="0"/>
              <a:cs typeface="Times New Roman" panose="02020603050405020304" charset="0"/>
            </a:endParaRPr>
          </a:p>
          <a:p>
            <a:pPr marL="0" indent="0">
              <a:buNone/>
            </a:pPr>
            <a:endParaRPr lang="en-GB" altLang="en-US" sz="3600" b="1">
              <a:latin typeface="Times New Roman" panose="02020603050405020304" charset="0"/>
              <a:cs typeface="Times New Roman" panose="02020603050405020304" charset="0"/>
            </a:endParaRPr>
          </a:p>
          <a:p>
            <a:pPr marL="0" indent="0">
              <a:buNone/>
            </a:pPr>
            <a:r>
              <a:rPr lang="en-GB" altLang="en-US" sz="3600" b="1">
                <a:latin typeface="Times New Roman" panose="02020603050405020304" charset="0"/>
                <a:cs typeface="Times New Roman" panose="02020603050405020304" charset="0"/>
              </a:rPr>
              <a:t>	</a:t>
            </a:r>
          </a:p>
        </p:txBody>
      </p:sp>
      <p:sp>
        <p:nvSpPr>
          <p:cNvPr id="7" name="Oval Callout 6"/>
          <p:cNvSpPr/>
          <p:nvPr/>
        </p:nvSpPr>
        <p:spPr>
          <a:xfrm>
            <a:off x="7457440" y="1413510"/>
            <a:ext cx="4734560" cy="4647565"/>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en-US" sz="5400" b="1">
                <a:solidFill>
                  <a:srgbClr val="FF0000"/>
                </a:solidFill>
                <a:latin typeface="Times New Roman" panose="02020603050405020304" charset="0"/>
                <a:cs typeface="Times New Roman" panose="02020603050405020304" charset="0"/>
              </a:rPr>
              <a:t>Tâm trạng gì ẩn chứa sau nét mặt ấy?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heel(1)">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fade">
                                      <p:cBhvr>
                                        <p:cTn id="17" dur="500"/>
                                        <p:tgtEl>
                                          <p:spTgt spid="5">
                                            <p:txEl>
                                              <p:pRg st="0" end="0"/>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Effect transition="in" filter="fade">
                                      <p:cBhvr>
                                        <p:cTn id="20" dur="500"/>
                                        <p:tgtEl>
                                          <p:spTgt spid="5">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nodeType="clickEffect">
                                  <p:stCondLst>
                                    <p:cond delay="0"/>
                                  </p:stCondLst>
                                  <p:childTnLst>
                                    <p:set>
                                      <p:cBhvr>
                                        <p:cTn id="24" dur="1" fill="hold">
                                          <p:stCondLst>
                                            <p:cond delay="0"/>
                                          </p:stCondLst>
                                        </p:cTn>
                                        <p:tgtEl>
                                          <p:spTgt spid="5">
                                            <p:txEl>
                                              <p:pRg st="2" end="2"/>
                                            </p:txEl>
                                          </p:spTgt>
                                        </p:tgtEl>
                                        <p:attrNameLst>
                                          <p:attrName>style.visibility</p:attrName>
                                        </p:attrNameLst>
                                      </p:cBhvr>
                                      <p:to>
                                        <p:strVal val="visible"/>
                                      </p:to>
                                    </p:set>
                                    <p:animEffect transition="in" filter="dissolve">
                                      <p:cBhvr>
                                        <p:cTn id="25"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7" grpId="0" animBg="1"/>
      <p:bldP spid="7"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ChangeArrowheads="1"/>
          </p:cNvSpPr>
          <p:nvPr/>
        </p:nvSpPr>
        <p:spPr bwMode="auto">
          <a:xfrm>
            <a:off x="387351" y="539750"/>
            <a:ext cx="7391400" cy="585788"/>
          </a:xfrm>
          <a:prstGeom prst="rect">
            <a:avLst/>
          </a:prstGeom>
          <a:noFill/>
          <a:ln w="9525">
            <a:noFill/>
            <a:miter lim="800000"/>
            <a:headEnd/>
            <a:tailEnd/>
          </a:ln>
          <a:effectLst/>
        </p:spPr>
        <p:txBody>
          <a:bodyPr>
            <a:spAutoFit/>
          </a:bodyPr>
          <a:lstStyle/>
          <a:p>
            <a:r>
              <a:rPr lang="en-US" sz="3200" b="1">
                <a:solidFill>
                  <a:srgbClr val="FF9900"/>
                </a:solidFill>
              </a:rPr>
              <a:t>KIỂM TRA BÀI CŨ:</a:t>
            </a:r>
          </a:p>
        </p:txBody>
      </p:sp>
      <p:sp>
        <p:nvSpPr>
          <p:cNvPr id="12292" name="Rectangle 4"/>
          <p:cNvSpPr>
            <a:spLocks noChangeArrowheads="1"/>
          </p:cNvSpPr>
          <p:nvPr/>
        </p:nvSpPr>
        <p:spPr bwMode="auto">
          <a:xfrm>
            <a:off x="2544234" y="3506789"/>
            <a:ext cx="7584017" cy="1577975"/>
          </a:xfrm>
          <a:prstGeom prst="rect">
            <a:avLst/>
          </a:prstGeom>
          <a:noFill/>
          <a:ln w="12700">
            <a:solidFill>
              <a:schemeClr val="tx1"/>
            </a:solidFill>
            <a:miter lim="800000"/>
            <a:headEnd/>
            <a:tailEnd/>
          </a:ln>
          <a:effectLst/>
        </p:spPr>
        <p:txBody>
          <a:bodyPr wrap="none" anchor="ctr"/>
          <a:lstStyle/>
          <a:p>
            <a:pPr marL="182563" eaLnBrk="0" hangingPunct="0">
              <a:buFontTx/>
              <a:buChar char="•"/>
            </a:pPr>
            <a:r>
              <a:rPr lang="en-US" sz="2400" b="1">
                <a:solidFill>
                  <a:srgbClr val="FF9900"/>
                </a:solidFill>
                <a:latin typeface="Times New Roman" pitchFamily="18" charset="0"/>
                <a:cs typeface="Times New Roman" pitchFamily="18" charset="0"/>
              </a:rPr>
              <a:t> </a:t>
            </a:r>
            <a:r>
              <a:rPr lang="en-US" sz="2400" b="1">
                <a:solidFill>
                  <a:srgbClr val="C00000"/>
                </a:solidFill>
                <a:latin typeface="Times New Roman" pitchFamily="18" charset="0"/>
                <a:cs typeface="Times New Roman" pitchFamily="18" charset="0"/>
              </a:rPr>
              <a:t>Chị Dậu là người phụ nữ:</a:t>
            </a:r>
            <a:r>
              <a:rPr lang="en-US" sz="2400" i="1">
                <a:solidFill>
                  <a:srgbClr val="C00000"/>
                </a:solidFill>
                <a:latin typeface="Times New Roman" pitchFamily="18" charset="0"/>
                <a:cs typeface="Times New Roman" pitchFamily="18" charset="0"/>
              </a:rPr>
              <a:t>        </a:t>
            </a:r>
          </a:p>
          <a:p>
            <a:pPr marL="182563" eaLnBrk="0" hangingPunct="0"/>
            <a:r>
              <a:rPr lang="en-US" sz="2400" i="1">
                <a:latin typeface="Times New Roman" pitchFamily="18" charset="0"/>
                <a:cs typeface="Times New Roman" pitchFamily="18" charset="0"/>
              </a:rPr>
              <a:t>    - Có lòng yêu thương chồng con tha thiêt.    </a:t>
            </a:r>
          </a:p>
          <a:p>
            <a:pPr marL="182563" eaLnBrk="0" hangingPunct="0"/>
            <a:r>
              <a:rPr lang="en-US" sz="2400" i="1">
                <a:latin typeface="Times New Roman" pitchFamily="18" charset="0"/>
                <a:cs typeface="Times New Roman" pitchFamily="18" charset="0"/>
              </a:rPr>
              <a:t>    - Có tinh thần phản kháng mãnh liệt.     </a:t>
            </a:r>
          </a:p>
          <a:p>
            <a:pPr marL="182563" eaLnBrk="0" hangingPunct="0"/>
            <a:endParaRPr lang="en-US" sz="2800" i="1"/>
          </a:p>
        </p:txBody>
      </p:sp>
      <p:pic>
        <p:nvPicPr>
          <p:cNvPr id="12295" name="ChidauDanhQuan.MPG">
            <a:hlinkClick r:id="" action="ppaction://media"/>
          </p:cNvPr>
          <p:cNvPicPr>
            <a:picLocks noRot="1" noChangeAspect="1" noChangeArrowheads="1"/>
          </p:cNvPicPr>
          <p:nvPr>
            <a:videoFile r:link="rId1"/>
          </p:nvPr>
        </p:nvPicPr>
        <p:blipFill>
          <a:blip r:embed="rId3">
            <a:lum bright="12000"/>
          </a:blip>
          <a:srcRect/>
          <a:stretch>
            <a:fillRect/>
          </a:stretch>
        </p:blipFill>
        <p:spPr bwMode="auto">
          <a:xfrm>
            <a:off x="6923618" y="539750"/>
            <a:ext cx="4836583" cy="2784475"/>
          </a:xfrm>
          <a:prstGeom prst="rect">
            <a:avLst/>
          </a:prstGeom>
          <a:noFill/>
          <a:ln w="9525">
            <a:noFill/>
            <a:miter lim="800000"/>
            <a:headEnd/>
            <a:tailEnd/>
          </a:ln>
        </p:spPr>
      </p:pic>
      <p:sp>
        <p:nvSpPr>
          <p:cNvPr id="9" name="Text Box 9"/>
          <p:cNvSpPr txBox="1">
            <a:spLocks noChangeArrowheads="1"/>
          </p:cNvSpPr>
          <p:nvPr/>
        </p:nvSpPr>
        <p:spPr bwMode="auto">
          <a:xfrm>
            <a:off x="95251" y="1296989"/>
            <a:ext cx="6864349" cy="1569660"/>
          </a:xfrm>
          <a:prstGeom prst="rect">
            <a:avLst/>
          </a:prstGeom>
          <a:noFill/>
          <a:ln w="9525">
            <a:noFill/>
            <a:miter lim="800000"/>
            <a:headEnd/>
            <a:tailEnd/>
          </a:ln>
          <a:effectLst/>
        </p:spPr>
        <p:txBody>
          <a:bodyPr>
            <a:spAutoFit/>
          </a:bodyPr>
          <a:lstStyle/>
          <a:p>
            <a:pPr>
              <a:spcBef>
                <a:spcPct val="50000"/>
              </a:spcBef>
            </a:pPr>
            <a:r>
              <a:rPr lang="en-US" sz="2400" b="1" u="sng">
                <a:solidFill>
                  <a:srgbClr val="C00000"/>
                </a:solidFill>
                <a:latin typeface="Times New Roman" pitchFamily="18" charset="0"/>
              </a:rPr>
              <a:t>Câu hỏi</a:t>
            </a:r>
            <a:r>
              <a:rPr lang="en-US" sz="2400">
                <a:latin typeface="Times New Roman" pitchFamily="18" charset="0"/>
              </a:rPr>
              <a:t>: Nêu nét chính về nhân vật Chị Dậu trong đoạn trích “ </a:t>
            </a:r>
            <a:r>
              <a:rPr lang="en-US" sz="2400" b="1">
                <a:latin typeface="Times New Roman" pitchFamily="18" charset="0"/>
              </a:rPr>
              <a:t>Tức nước vỡ bờ</a:t>
            </a:r>
            <a:r>
              <a:rPr lang="en-US" sz="2400">
                <a:latin typeface="Times New Roman" pitchFamily="18" charset="0"/>
              </a:rPr>
              <a:t>” của Ngô Tất Tố? Qua đó, em hiểu gì về  người nông dân Việt Nam trước Cách Mạng Tháng Tám?</a:t>
            </a:r>
          </a:p>
        </p:txBody>
      </p:sp>
      <p:sp>
        <p:nvSpPr>
          <p:cNvPr id="10" name="AutoShape 23"/>
          <p:cNvSpPr>
            <a:spLocks noChangeArrowheads="1"/>
          </p:cNvSpPr>
          <p:nvPr/>
        </p:nvSpPr>
        <p:spPr bwMode="auto">
          <a:xfrm>
            <a:off x="25400" y="5203826"/>
            <a:ext cx="1729317" cy="576263"/>
          </a:xfrm>
          <a:prstGeom prst="rightArrow">
            <a:avLst>
              <a:gd name="adj1" fmla="val 50000"/>
              <a:gd name="adj2" fmla="val 56267"/>
            </a:avLst>
          </a:prstGeom>
          <a:solidFill>
            <a:schemeClr val="accent1"/>
          </a:solidFill>
          <a:ln w="9525">
            <a:solidFill>
              <a:schemeClr val="tx1"/>
            </a:solidFill>
            <a:miter lim="800000"/>
            <a:headEnd/>
            <a:tailEnd/>
          </a:ln>
          <a:effectLst/>
        </p:spPr>
        <p:txBody>
          <a:bodyPr wrap="none" anchor="ctr"/>
          <a:lstStyle/>
          <a:p>
            <a:endParaRPr lang="en-US"/>
          </a:p>
        </p:txBody>
      </p:sp>
      <p:sp>
        <p:nvSpPr>
          <p:cNvPr id="11" name="Text Box 25"/>
          <p:cNvSpPr txBox="1">
            <a:spLocks noChangeArrowheads="1"/>
          </p:cNvSpPr>
          <p:nvPr/>
        </p:nvSpPr>
        <p:spPr bwMode="auto">
          <a:xfrm>
            <a:off x="1919818" y="5260976"/>
            <a:ext cx="9840383" cy="830263"/>
          </a:xfrm>
          <a:prstGeom prst="rect">
            <a:avLst/>
          </a:prstGeom>
          <a:noFill/>
          <a:ln w="9525">
            <a:solidFill>
              <a:schemeClr val="tx1"/>
            </a:solidFill>
            <a:miter lim="800000"/>
            <a:headEnd/>
            <a:tailEnd/>
          </a:ln>
          <a:effectLst/>
        </p:spPr>
        <p:txBody>
          <a:bodyPr>
            <a:spAutoFit/>
          </a:bodyPr>
          <a:lstStyle/>
          <a:p>
            <a:pPr>
              <a:spcBef>
                <a:spcPct val="50000"/>
              </a:spcBef>
            </a:pPr>
            <a:r>
              <a:rPr lang="en-US" sz="2400" b="1">
                <a:latin typeface="Times New Roman" pitchFamily="18" charset="0"/>
              </a:rPr>
              <a:t>Họ có số phận tăm tối nhưng lại có phẩm chất cao đẹp và sức sống tiềm tàng rất mãnh liệt.</a:t>
            </a:r>
          </a:p>
        </p:txBody>
      </p:sp>
      <p:sp>
        <p:nvSpPr>
          <p:cNvPr id="12" name="Text Box 26"/>
          <p:cNvSpPr txBox="1">
            <a:spLocks noChangeArrowheads="1"/>
          </p:cNvSpPr>
          <p:nvPr/>
        </p:nvSpPr>
        <p:spPr bwMode="auto">
          <a:xfrm>
            <a:off x="431800" y="3227388"/>
            <a:ext cx="1678517" cy="457200"/>
          </a:xfrm>
          <a:prstGeom prst="rect">
            <a:avLst/>
          </a:prstGeom>
          <a:noFill/>
          <a:ln w="9525">
            <a:noFill/>
            <a:miter lim="800000"/>
            <a:headEnd/>
            <a:tailEnd/>
          </a:ln>
          <a:effectLst/>
        </p:spPr>
        <p:txBody>
          <a:bodyPr>
            <a:spAutoFit/>
          </a:bodyPr>
          <a:lstStyle/>
          <a:p>
            <a:pPr>
              <a:spcBef>
                <a:spcPct val="50000"/>
              </a:spcBef>
            </a:pPr>
            <a:r>
              <a:rPr lang="en-US" sz="2400" b="1" u="sng">
                <a:solidFill>
                  <a:srgbClr val="C00000"/>
                </a:solidFill>
                <a:latin typeface="Times New Roman" pitchFamily="18" charset="0"/>
              </a:rPr>
              <a:t>Đáp án:</a:t>
            </a:r>
          </a:p>
        </p:txBody>
      </p:sp>
    </p:spTree>
  </p:cSld>
  <p:clrMapOvr>
    <a:masterClrMapping/>
  </p:clrMapOvr>
  <p:transition>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2291"/>
                                        </p:tgtEl>
                                        <p:attrNameLst>
                                          <p:attrName>style.visibility</p:attrName>
                                        </p:attrNameLst>
                                      </p:cBhvr>
                                      <p:to>
                                        <p:strVal val="visible"/>
                                      </p:to>
                                    </p:set>
                                    <p:anim calcmode="lin" valueType="num">
                                      <p:cBhvr>
                                        <p:cTn id="7" dur="500" fill="hold"/>
                                        <p:tgtEl>
                                          <p:spTgt spid="12291"/>
                                        </p:tgtEl>
                                        <p:attrNameLst>
                                          <p:attrName>ppt_w</p:attrName>
                                        </p:attrNameLst>
                                      </p:cBhvr>
                                      <p:tavLst>
                                        <p:tav tm="0">
                                          <p:val>
                                            <p:fltVal val="0"/>
                                          </p:val>
                                        </p:tav>
                                        <p:tav tm="100000">
                                          <p:val>
                                            <p:strVal val="#ppt_w"/>
                                          </p:val>
                                        </p:tav>
                                      </p:tavLst>
                                    </p:anim>
                                    <p:anim calcmode="lin" valueType="num">
                                      <p:cBhvr>
                                        <p:cTn id="8" dur="500" fill="hold"/>
                                        <p:tgtEl>
                                          <p:spTgt spid="12291"/>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6" presetClass="entr" presetSubtype="0" fill="hold" nodeType="clickEffect">
                                  <p:stCondLst>
                                    <p:cond delay="0"/>
                                  </p:stCondLst>
                                  <p:childTnLst>
                                    <p:set>
                                      <p:cBhvr>
                                        <p:cTn id="12" dur="1" fill="hold">
                                          <p:stCondLst>
                                            <p:cond delay="0"/>
                                          </p:stCondLst>
                                        </p:cTn>
                                        <p:tgtEl>
                                          <p:spTgt spid="12295"/>
                                        </p:tgtEl>
                                        <p:attrNameLst>
                                          <p:attrName>style.visibility</p:attrName>
                                        </p:attrNameLst>
                                      </p:cBhvr>
                                      <p:to>
                                        <p:strVal val="visible"/>
                                      </p:to>
                                    </p:set>
                                    <p:animEffect transition="in" filter="wipe(down)">
                                      <p:cBhvr>
                                        <p:cTn id="13" dur="580">
                                          <p:stCondLst>
                                            <p:cond delay="0"/>
                                          </p:stCondLst>
                                        </p:cTn>
                                        <p:tgtEl>
                                          <p:spTgt spid="12295"/>
                                        </p:tgtEl>
                                      </p:cBhvr>
                                    </p:animEffect>
                                    <p:anim calcmode="lin" valueType="num">
                                      <p:cBhvr>
                                        <p:cTn id="14" dur="1822" tmFilter="0,0; 0.14,0.36; 0.43,0.73; 0.71,0.91; 1.0,1.0">
                                          <p:stCondLst>
                                            <p:cond delay="0"/>
                                          </p:stCondLst>
                                        </p:cTn>
                                        <p:tgtEl>
                                          <p:spTgt spid="12295"/>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12295"/>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12295"/>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12295"/>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12295"/>
                                        </p:tgtEl>
                                        <p:attrNameLst>
                                          <p:attrName>ppt_y</p:attrName>
                                        </p:attrNameLst>
                                      </p:cBhvr>
                                      <p:tavLst>
                                        <p:tav tm="0" fmla="#ppt_y-sin(pi*$)/81">
                                          <p:val>
                                            <p:fltVal val="0"/>
                                          </p:val>
                                        </p:tav>
                                        <p:tav tm="100000">
                                          <p:val>
                                            <p:fltVal val="1"/>
                                          </p:val>
                                        </p:tav>
                                      </p:tavLst>
                                    </p:anim>
                                    <p:animScale>
                                      <p:cBhvr>
                                        <p:cTn id="19" dur="26">
                                          <p:stCondLst>
                                            <p:cond delay="650"/>
                                          </p:stCondLst>
                                        </p:cTn>
                                        <p:tgtEl>
                                          <p:spTgt spid="12295"/>
                                        </p:tgtEl>
                                      </p:cBhvr>
                                      <p:to x="100000" y="60000"/>
                                    </p:animScale>
                                    <p:animScale>
                                      <p:cBhvr>
                                        <p:cTn id="20" dur="166" decel="50000">
                                          <p:stCondLst>
                                            <p:cond delay="676"/>
                                          </p:stCondLst>
                                        </p:cTn>
                                        <p:tgtEl>
                                          <p:spTgt spid="12295"/>
                                        </p:tgtEl>
                                      </p:cBhvr>
                                      <p:to x="100000" y="100000"/>
                                    </p:animScale>
                                    <p:animScale>
                                      <p:cBhvr>
                                        <p:cTn id="21" dur="26">
                                          <p:stCondLst>
                                            <p:cond delay="1312"/>
                                          </p:stCondLst>
                                        </p:cTn>
                                        <p:tgtEl>
                                          <p:spTgt spid="12295"/>
                                        </p:tgtEl>
                                      </p:cBhvr>
                                      <p:to x="100000" y="80000"/>
                                    </p:animScale>
                                    <p:animScale>
                                      <p:cBhvr>
                                        <p:cTn id="22" dur="166" decel="50000">
                                          <p:stCondLst>
                                            <p:cond delay="1338"/>
                                          </p:stCondLst>
                                        </p:cTn>
                                        <p:tgtEl>
                                          <p:spTgt spid="12295"/>
                                        </p:tgtEl>
                                      </p:cBhvr>
                                      <p:to x="100000" y="100000"/>
                                    </p:animScale>
                                    <p:animScale>
                                      <p:cBhvr>
                                        <p:cTn id="23" dur="26">
                                          <p:stCondLst>
                                            <p:cond delay="1642"/>
                                          </p:stCondLst>
                                        </p:cTn>
                                        <p:tgtEl>
                                          <p:spTgt spid="12295"/>
                                        </p:tgtEl>
                                      </p:cBhvr>
                                      <p:to x="100000" y="90000"/>
                                    </p:animScale>
                                    <p:animScale>
                                      <p:cBhvr>
                                        <p:cTn id="24" dur="166" decel="50000">
                                          <p:stCondLst>
                                            <p:cond delay="1668"/>
                                          </p:stCondLst>
                                        </p:cTn>
                                        <p:tgtEl>
                                          <p:spTgt spid="12295"/>
                                        </p:tgtEl>
                                      </p:cBhvr>
                                      <p:to x="100000" y="100000"/>
                                    </p:animScale>
                                    <p:animScale>
                                      <p:cBhvr>
                                        <p:cTn id="25" dur="26">
                                          <p:stCondLst>
                                            <p:cond delay="1808"/>
                                          </p:stCondLst>
                                        </p:cTn>
                                        <p:tgtEl>
                                          <p:spTgt spid="12295"/>
                                        </p:tgtEl>
                                      </p:cBhvr>
                                      <p:to x="100000" y="95000"/>
                                    </p:animScale>
                                    <p:animScale>
                                      <p:cBhvr>
                                        <p:cTn id="26" dur="166" decel="50000">
                                          <p:stCondLst>
                                            <p:cond delay="1834"/>
                                          </p:stCondLst>
                                        </p:cTn>
                                        <p:tgtEl>
                                          <p:spTgt spid="12295"/>
                                        </p:tgtEl>
                                      </p:cBhvr>
                                      <p:to x="100000" y="100000"/>
                                    </p:animScale>
                                  </p:childTnLst>
                                </p:cTn>
                              </p:par>
                            </p:childTnLst>
                          </p:cTn>
                        </p:par>
                      </p:childTnLst>
                    </p:cTn>
                  </p:par>
                  <p:par>
                    <p:cTn id="27" fill="hold" nodeType="clickPar">
                      <p:stCondLst>
                        <p:cond delay="indefinite"/>
                      </p:stCondLst>
                      <p:childTnLst>
                        <p:par>
                          <p:cTn id="28" fill="hold" nodeType="withGroup">
                            <p:stCondLst>
                              <p:cond delay="0"/>
                            </p:stCondLst>
                            <p:childTnLst>
                              <p:par>
                                <p:cTn id="29" presetID="56" presetClass="entr" presetSubtype="0" fill="hold" grpId="0" nodeType="clickEffect">
                                  <p:stCondLst>
                                    <p:cond delay="0"/>
                                  </p:stCondLst>
                                  <p:iterate type="lt">
                                    <p:tmPct val="10000"/>
                                  </p:iterate>
                                  <p:childTnLst>
                                    <p:set>
                                      <p:cBhvr>
                                        <p:cTn id="30" dur="1" fill="hold">
                                          <p:stCondLst>
                                            <p:cond delay="0"/>
                                          </p:stCondLst>
                                        </p:cTn>
                                        <p:tgtEl>
                                          <p:spTgt spid="9"/>
                                        </p:tgtEl>
                                        <p:attrNameLst>
                                          <p:attrName>style.visibility</p:attrName>
                                        </p:attrNameLst>
                                      </p:cBhvr>
                                      <p:to>
                                        <p:strVal val="visible"/>
                                      </p:to>
                                    </p:set>
                                    <p:anim by="(-#ppt_w*2)" calcmode="lin" valueType="num">
                                      <p:cBhvr rctx="PPT">
                                        <p:cTn id="31" dur="500" autoRev="1" fill="hold">
                                          <p:stCondLst>
                                            <p:cond delay="0"/>
                                          </p:stCondLst>
                                        </p:cTn>
                                        <p:tgtEl>
                                          <p:spTgt spid="9"/>
                                        </p:tgtEl>
                                        <p:attrNameLst>
                                          <p:attrName>ppt_w</p:attrName>
                                        </p:attrNameLst>
                                      </p:cBhvr>
                                    </p:anim>
                                    <p:anim by="(#ppt_w*0.50)" calcmode="lin" valueType="num">
                                      <p:cBhvr>
                                        <p:cTn id="32" dur="500" decel="50000" autoRev="1" fill="hold">
                                          <p:stCondLst>
                                            <p:cond delay="0"/>
                                          </p:stCondLst>
                                        </p:cTn>
                                        <p:tgtEl>
                                          <p:spTgt spid="9"/>
                                        </p:tgtEl>
                                        <p:attrNameLst>
                                          <p:attrName>ppt_x</p:attrName>
                                        </p:attrNameLst>
                                      </p:cBhvr>
                                    </p:anim>
                                    <p:anim from="(-#ppt_h/2)" to="(#ppt_y)" calcmode="lin" valueType="num">
                                      <p:cBhvr>
                                        <p:cTn id="33" dur="1000" fill="hold">
                                          <p:stCondLst>
                                            <p:cond delay="0"/>
                                          </p:stCondLst>
                                        </p:cTn>
                                        <p:tgtEl>
                                          <p:spTgt spid="9"/>
                                        </p:tgtEl>
                                        <p:attrNameLst>
                                          <p:attrName>ppt_y</p:attrName>
                                        </p:attrNameLst>
                                      </p:cBhvr>
                                    </p:anim>
                                    <p:animRot by="21600000">
                                      <p:cBhvr>
                                        <p:cTn id="34" dur="1000" fill="hold">
                                          <p:stCondLst>
                                            <p:cond delay="0"/>
                                          </p:stCondLst>
                                        </p:cTn>
                                        <p:tgtEl>
                                          <p:spTgt spid="9"/>
                                        </p:tgtEl>
                                        <p:attrNameLst>
                                          <p:attrName>r</p:attrName>
                                        </p:attrNameLst>
                                      </p:cBhvr>
                                    </p:animRot>
                                  </p:childTnLst>
                                </p:cTn>
                              </p:par>
                            </p:childTnLst>
                          </p:cTn>
                        </p:par>
                      </p:childTnLst>
                    </p:cTn>
                  </p:par>
                  <p:par>
                    <p:cTn id="35" fill="hold" nodeType="clickPar">
                      <p:stCondLst>
                        <p:cond delay="indefinite"/>
                      </p:stCondLst>
                      <p:childTnLst>
                        <p:par>
                          <p:cTn id="36" fill="hold" nodeType="withGroup">
                            <p:stCondLst>
                              <p:cond delay="0"/>
                            </p:stCondLst>
                            <p:childTnLst>
                              <p:par>
                                <p:cTn id="37" presetID="45" presetClass="entr" presetSubtype="0" fill="hold" grpId="0" nodeType="clickEffect">
                                  <p:stCondLst>
                                    <p:cond delay="0"/>
                                  </p:stCondLst>
                                  <p:iterate type="lt">
                                    <p:tmPct val="10000"/>
                                  </p:iterate>
                                  <p:childTnLst>
                                    <p:set>
                                      <p:cBhvr>
                                        <p:cTn id="38" dur="1" fill="hold">
                                          <p:stCondLst>
                                            <p:cond delay="0"/>
                                          </p:stCondLst>
                                        </p:cTn>
                                        <p:tgtEl>
                                          <p:spTgt spid="12"/>
                                        </p:tgtEl>
                                        <p:attrNameLst>
                                          <p:attrName>style.visibility</p:attrName>
                                        </p:attrNameLst>
                                      </p:cBhvr>
                                      <p:to>
                                        <p:strVal val="visible"/>
                                      </p:to>
                                    </p:set>
                                    <p:animEffect transition="in" filter="fade">
                                      <p:cBhvr>
                                        <p:cTn id="39" dur="2000"/>
                                        <p:tgtEl>
                                          <p:spTgt spid="12"/>
                                        </p:tgtEl>
                                      </p:cBhvr>
                                    </p:animEffect>
                                    <p:anim calcmode="lin" valueType="num">
                                      <p:cBhvr>
                                        <p:cTn id="40" dur="2000" fill="hold"/>
                                        <p:tgtEl>
                                          <p:spTgt spid="12"/>
                                        </p:tgtEl>
                                        <p:attrNameLst>
                                          <p:attrName>ppt_w</p:attrName>
                                        </p:attrNameLst>
                                      </p:cBhvr>
                                      <p:tavLst>
                                        <p:tav tm="0" fmla="#ppt_w*sin(2.5*pi*$)">
                                          <p:val>
                                            <p:fltVal val="0"/>
                                          </p:val>
                                        </p:tav>
                                        <p:tav tm="100000">
                                          <p:val>
                                            <p:fltVal val="1"/>
                                          </p:val>
                                        </p:tav>
                                      </p:tavLst>
                                    </p:anim>
                                    <p:anim calcmode="lin" valueType="num">
                                      <p:cBhvr>
                                        <p:cTn id="41" dur="2000" fill="hold"/>
                                        <p:tgtEl>
                                          <p:spTgt spid="12"/>
                                        </p:tgtEl>
                                        <p:attrNameLst>
                                          <p:attrName>ppt_h</p:attrName>
                                        </p:attrNameLst>
                                      </p:cBhvr>
                                      <p:tavLst>
                                        <p:tav tm="0">
                                          <p:val>
                                            <p:strVal val="#ppt_h"/>
                                          </p:val>
                                        </p:tav>
                                        <p:tav tm="100000">
                                          <p:val>
                                            <p:strVal val="#ppt_h"/>
                                          </p:val>
                                        </p:tav>
                                      </p:tavLst>
                                    </p:anim>
                                  </p:childTnLst>
                                </p:cTn>
                              </p:par>
                            </p:childTnLst>
                          </p:cTn>
                        </p:par>
                      </p:childTnLst>
                    </p:cTn>
                  </p:par>
                  <p:par>
                    <p:cTn id="42" fill="hold" nodeType="clickPar">
                      <p:stCondLst>
                        <p:cond delay="indefinite"/>
                      </p:stCondLst>
                      <p:childTnLst>
                        <p:par>
                          <p:cTn id="43" fill="hold" nodeType="withGroup">
                            <p:stCondLst>
                              <p:cond delay="0"/>
                            </p:stCondLst>
                            <p:childTnLst>
                              <p:par>
                                <p:cTn id="44" presetID="56" presetClass="entr" presetSubtype="0" fill="hold" grpId="0" nodeType="clickEffect">
                                  <p:stCondLst>
                                    <p:cond delay="0"/>
                                  </p:stCondLst>
                                  <p:iterate type="lt">
                                    <p:tmPct val="10000"/>
                                  </p:iterate>
                                  <p:childTnLst>
                                    <p:set>
                                      <p:cBhvr>
                                        <p:cTn id="45" dur="1" fill="hold">
                                          <p:stCondLst>
                                            <p:cond delay="0"/>
                                          </p:stCondLst>
                                        </p:cTn>
                                        <p:tgtEl>
                                          <p:spTgt spid="12292"/>
                                        </p:tgtEl>
                                        <p:attrNameLst>
                                          <p:attrName>style.visibility</p:attrName>
                                        </p:attrNameLst>
                                      </p:cBhvr>
                                      <p:to>
                                        <p:strVal val="visible"/>
                                      </p:to>
                                    </p:set>
                                    <p:anim by="(-#ppt_w*2)" calcmode="lin" valueType="num">
                                      <p:cBhvr rctx="PPT">
                                        <p:cTn id="46" dur="500" autoRev="1" fill="hold">
                                          <p:stCondLst>
                                            <p:cond delay="0"/>
                                          </p:stCondLst>
                                        </p:cTn>
                                        <p:tgtEl>
                                          <p:spTgt spid="12292"/>
                                        </p:tgtEl>
                                        <p:attrNameLst>
                                          <p:attrName>ppt_w</p:attrName>
                                        </p:attrNameLst>
                                      </p:cBhvr>
                                    </p:anim>
                                    <p:anim by="(#ppt_w*0.50)" calcmode="lin" valueType="num">
                                      <p:cBhvr>
                                        <p:cTn id="47" dur="500" decel="50000" autoRev="1" fill="hold">
                                          <p:stCondLst>
                                            <p:cond delay="0"/>
                                          </p:stCondLst>
                                        </p:cTn>
                                        <p:tgtEl>
                                          <p:spTgt spid="12292"/>
                                        </p:tgtEl>
                                        <p:attrNameLst>
                                          <p:attrName>ppt_x</p:attrName>
                                        </p:attrNameLst>
                                      </p:cBhvr>
                                    </p:anim>
                                    <p:anim from="(-#ppt_h/2)" to="(#ppt_y)" calcmode="lin" valueType="num">
                                      <p:cBhvr>
                                        <p:cTn id="48" dur="1000" fill="hold">
                                          <p:stCondLst>
                                            <p:cond delay="0"/>
                                          </p:stCondLst>
                                        </p:cTn>
                                        <p:tgtEl>
                                          <p:spTgt spid="12292"/>
                                        </p:tgtEl>
                                        <p:attrNameLst>
                                          <p:attrName>ppt_y</p:attrName>
                                        </p:attrNameLst>
                                      </p:cBhvr>
                                    </p:anim>
                                    <p:animRot by="21600000">
                                      <p:cBhvr>
                                        <p:cTn id="49" dur="1000" fill="hold">
                                          <p:stCondLst>
                                            <p:cond delay="0"/>
                                          </p:stCondLst>
                                        </p:cTn>
                                        <p:tgtEl>
                                          <p:spTgt spid="12292"/>
                                        </p:tgtEl>
                                        <p:attrNameLst>
                                          <p:attrName>r</p:attrName>
                                        </p:attrNameLst>
                                      </p:cBhvr>
                                    </p:animRot>
                                  </p:childTnLst>
                                </p:cTn>
                              </p:par>
                            </p:childTnLst>
                          </p:cTn>
                        </p:par>
                      </p:childTnLst>
                    </p:cTn>
                  </p:par>
                  <p:par>
                    <p:cTn id="50" fill="hold" nodeType="clickPar">
                      <p:stCondLst>
                        <p:cond delay="indefinite"/>
                      </p:stCondLst>
                      <p:childTnLst>
                        <p:par>
                          <p:cTn id="51" fill="hold" nodeType="withGroup">
                            <p:stCondLst>
                              <p:cond delay="0"/>
                            </p:stCondLst>
                            <p:childTnLst>
                              <p:par>
                                <p:cTn id="52" presetID="55" presetClass="entr" presetSubtype="0" fill="hold" grpId="0" nodeType="clickEffect">
                                  <p:stCondLst>
                                    <p:cond delay="0"/>
                                  </p:stCondLst>
                                  <p:childTnLst>
                                    <p:set>
                                      <p:cBhvr>
                                        <p:cTn id="53" dur="1" fill="hold">
                                          <p:stCondLst>
                                            <p:cond delay="0"/>
                                          </p:stCondLst>
                                        </p:cTn>
                                        <p:tgtEl>
                                          <p:spTgt spid="10"/>
                                        </p:tgtEl>
                                        <p:attrNameLst>
                                          <p:attrName>style.visibility</p:attrName>
                                        </p:attrNameLst>
                                      </p:cBhvr>
                                      <p:to>
                                        <p:strVal val="visible"/>
                                      </p:to>
                                    </p:set>
                                    <p:anim calcmode="lin" valueType="num">
                                      <p:cBhvr>
                                        <p:cTn id="54" dur="1000" fill="hold"/>
                                        <p:tgtEl>
                                          <p:spTgt spid="10"/>
                                        </p:tgtEl>
                                        <p:attrNameLst>
                                          <p:attrName>ppt_w</p:attrName>
                                        </p:attrNameLst>
                                      </p:cBhvr>
                                      <p:tavLst>
                                        <p:tav tm="0">
                                          <p:val>
                                            <p:strVal val="#ppt_w*0.70"/>
                                          </p:val>
                                        </p:tav>
                                        <p:tav tm="100000">
                                          <p:val>
                                            <p:strVal val="#ppt_w"/>
                                          </p:val>
                                        </p:tav>
                                      </p:tavLst>
                                    </p:anim>
                                    <p:anim calcmode="lin" valueType="num">
                                      <p:cBhvr>
                                        <p:cTn id="55" dur="1000" fill="hold"/>
                                        <p:tgtEl>
                                          <p:spTgt spid="10"/>
                                        </p:tgtEl>
                                        <p:attrNameLst>
                                          <p:attrName>ppt_h</p:attrName>
                                        </p:attrNameLst>
                                      </p:cBhvr>
                                      <p:tavLst>
                                        <p:tav tm="0">
                                          <p:val>
                                            <p:strVal val="#ppt_h"/>
                                          </p:val>
                                        </p:tav>
                                        <p:tav tm="100000">
                                          <p:val>
                                            <p:strVal val="#ppt_h"/>
                                          </p:val>
                                        </p:tav>
                                      </p:tavLst>
                                    </p:anim>
                                    <p:animEffect transition="in" filter="fade">
                                      <p:cBhvr>
                                        <p:cTn id="56" dur="1000"/>
                                        <p:tgtEl>
                                          <p:spTgt spid="10"/>
                                        </p:tgtEl>
                                      </p:cBhvr>
                                    </p:animEffect>
                                  </p:childTnLst>
                                </p:cTn>
                              </p:par>
                            </p:childTnLst>
                          </p:cTn>
                        </p:par>
                      </p:childTnLst>
                    </p:cTn>
                  </p:par>
                  <p:par>
                    <p:cTn id="57" fill="hold" nodeType="clickPar">
                      <p:stCondLst>
                        <p:cond delay="indefinite"/>
                      </p:stCondLst>
                      <p:childTnLst>
                        <p:par>
                          <p:cTn id="58" fill="hold" nodeType="withGroup">
                            <p:stCondLst>
                              <p:cond delay="0"/>
                            </p:stCondLst>
                            <p:childTnLst>
                              <p:par>
                                <p:cTn id="59" presetID="56" presetClass="entr" presetSubtype="0" fill="hold" grpId="0" nodeType="clickEffect">
                                  <p:stCondLst>
                                    <p:cond delay="0"/>
                                  </p:stCondLst>
                                  <p:iterate type="lt">
                                    <p:tmPct val="10000"/>
                                  </p:iterate>
                                  <p:childTnLst>
                                    <p:set>
                                      <p:cBhvr>
                                        <p:cTn id="60" dur="1" fill="hold">
                                          <p:stCondLst>
                                            <p:cond delay="0"/>
                                          </p:stCondLst>
                                        </p:cTn>
                                        <p:tgtEl>
                                          <p:spTgt spid="11"/>
                                        </p:tgtEl>
                                        <p:attrNameLst>
                                          <p:attrName>style.visibility</p:attrName>
                                        </p:attrNameLst>
                                      </p:cBhvr>
                                      <p:to>
                                        <p:strVal val="visible"/>
                                      </p:to>
                                    </p:set>
                                    <p:anim by="(-#ppt_w*2)" calcmode="lin" valueType="num">
                                      <p:cBhvr rctx="PPT">
                                        <p:cTn id="61" dur="500" autoRev="1" fill="hold">
                                          <p:stCondLst>
                                            <p:cond delay="0"/>
                                          </p:stCondLst>
                                        </p:cTn>
                                        <p:tgtEl>
                                          <p:spTgt spid="11"/>
                                        </p:tgtEl>
                                        <p:attrNameLst>
                                          <p:attrName>ppt_w</p:attrName>
                                        </p:attrNameLst>
                                      </p:cBhvr>
                                    </p:anim>
                                    <p:anim by="(#ppt_w*0.50)" calcmode="lin" valueType="num">
                                      <p:cBhvr>
                                        <p:cTn id="62" dur="500" decel="50000" autoRev="1" fill="hold">
                                          <p:stCondLst>
                                            <p:cond delay="0"/>
                                          </p:stCondLst>
                                        </p:cTn>
                                        <p:tgtEl>
                                          <p:spTgt spid="11"/>
                                        </p:tgtEl>
                                        <p:attrNameLst>
                                          <p:attrName>ppt_x</p:attrName>
                                        </p:attrNameLst>
                                      </p:cBhvr>
                                    </p:anim>
                                    <p:anim from="(-#ppt_h/2)" to="(#ppt_y)" calcmode="lin" valueType="num">
                                      <p:cBhvr>
                                        <p:cTn id="63" dur="1000" fill="hold">
                                          <p:stCondLst>
                                            <p:cond delay="0"/>
                                          </p:stCondLst>
                                        </p:cTn>
                                        <p:tgtEl>
                                          <p:spTgt spid="11"/>
                                        </p:tgtEl>
                                        <p:attrNameLst>
                                          <p:attrName>ppt_y</p:attrName>
                                        </p:attrNameLst>
                                      </p:cBhvr>
                                    </p:anim>
                                    <p:animRot by="21600000">
                                      <p:cBhvr>
                                        <p:cTn id="64" dur="1000" fill="hold">
                                          <p:stCondLst>
                                            <p:cond delay="0"/>
                                          </p:stCondLst>
                                        </p:cTn>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video>
              <p:cMediaNode vol="100000">
                <p:cTn id="65" fill="hold" display="0">
                  <p:stCondLst>
                    <p:cond delay="indefinite"/>
                  </p:stCondLst>
                  <p:endCondLst>
                    <p:cond evt="onNext" delay="0">
                      <p:tgtEl>
                        <p:sldTgt/>
                      </p:tgtEl>
                    </p:cond>
                    <p:cond evt="onPrev" delay="0">
                      <p:tgtEl>
                        <p:sldTgt/>
                      </p:tgtEl>
                    </p:cond>
                  </p:endCondLst>
                </p:cTn>
                <p:tgtEl>
                  <p:spTgt spid="12295"/>
                </p:tgtEl>
              </p:cMediaNode>
            </p:video>
          </p:childTnLst>
        </p:cTn>
      </p:par>
    </p:tnLst>
    <p:bldLst>
      <p:bldP spid="12291" grpId="0"/>
      <p:bldP spid="12292" grpId="0" animBg="1"/>
      <p:bldP spid="9" grpId="0"/>
      <p:bldP spid="10" grpId="0" animBg="1"/>
      <p:bldP spid="11" grpId="0" animBg="1"/>
      <p:bldP spid="1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1161415"/>
            <a:ext cx="6518910" cy="4745990"/>
          </a:xfrm>
        </p:spPr>
        <p:txBody>
          <a:bodyPr>
            <a:normAutofit/>
          </a:bodyPr>
          <a:lstStyle/>
          <a:p>
            <a:pPr marL="0" indent="0" algn="ctr" eaLnBrk="1" hangingPunct="1">
              <a:spcBef>
                <a:spcPct val="50000"/>
              </a:spcBef>
              <a:buNone/>
            </a:pPr>
            <a:r>
              <a:rPr lang="en-GB" sz="4800" i="1">
                <a:solidFill>
                  <a:srgbClr val="FF0000"/>
                </a:solidFill>
                <a:latin typeface="Arial" panose="020B0604020202020204" pitchFamily="34" charset="0"/>
                <a:cs typeface="Arial" panose="020B0604020202020204" pitchFamily="34" charset="0"/>
                <a:sym typeface="+mn-ea"/>
              </a:rPr>
              <a:t>→</a:t>
            </a:r>
            <a:r>
              <a:rPr lang="en-GB" sz="4800" b="1" i="1">
                <a:solidFill>
                  <a:srgbClr val="FF0000"/>
                </a:solidFill>
                <a:latin typeface="Times New Roman" panose="02020603050405020304" charset="0"/>
                <a:cs typeface="Times New Roman" panose="02020603050405020304" charset="0"/>
                <a:sym typeface="+mn-ea"/>
              </a:rPr>
              <a:t> Lão Hạc là người chân thật, giàu tình cảm và vô cùng nhân hậu, biết nâng niu, trân trọng sự sống - một nhân cách trong sáng.</a:t>
            </a:r>
            <a:endParaRPr sz="4800" b="1" i="1">
              <a:solidFill>
                <a:srgbClr val="FF0000"/>
              </a:solidFill>
              <a:latin typeface="Times New Roman" panose="02020603050405020304" charset="0"/>
              <a:cs typeface="Times New Roman" panose="02020603050405020304" charset="0"/>
            </a:endParaRPr>
          </a:p>
          <a:p>
            <a:pPr algn="ctr" eaLnBrk="1" hangingPunct="1">
              <a:spcBef>
                <a:spcPct val="50000"/>
              </a:spcBef>
            </a:pPr>
            <a:endParaRPr lang="en-GB" altLang="en-US" sz="4800" b="1" i="1" dirty="0">
              <a:solidFill>
                <a:srgbClr val="FF0000"/>
              </a:solidFill>
              <a:latin typeface="Times New Roman" panose="02020603050405020304" charset="0"/>
              <a:cs typeface="Times New Roman" panose="02020603050405020304" charset="0"/>
            </a:endParaRPr>
          </a:p>
          <a:p>
            <a:pPr marL="0" indent="0" algn="ctr" eaLnBrk="1" hangingPunct="1">
              <a:spcBef>
                <a:spcPct val="50000"/>
              </a:spcBef>
              <a:buNone/>
            </a:pPr>
            <a:endParaRPr lang="en-GB" sz="4800" b="1" i="1" dirty="0" err="1">
              <a:gradFill>
                <a:gsLst>
                  <a:gs pos="0">
                    <a:srgbClr val="FE4444"/>
                  </a:gs>
                  <a:gs pos="100000">
                    <a:srgbClr val="832B2B"/>
                  </a:gs>
                </a:gsLst>
                <a:lin scaled="0"/>
              </a:gradFill>
              <a:latin typeface="Times New Roman" panose="02020603050405020304" charset="0"/>
              <a:cs typeface="Times New Roman" panose="02020603050405020304" charset="0"/>
              <a:sym typeface="+mn-ea"/>
            </a:endParaRPr>
          </a:p>
          <a:p>
            <a:pPr marL="0" indent="0">
              <a:buNone/>
            </a:pPr>
            <a:endParaRPr lang="en-GB" altLang="en-US" sz="4800" b="1"/>
          </a:p>
        </p:txBody>
      </p:sp>
      <p:sp>
        <p:nvSpPr>
          <p:cNvPr id="6" name="Rounded Rectangular Callout 5"/>
          <p:cNvSpPr/>
          <p:nvPr/>
        </p:nvSpPr>
        <p:spPr>
          <a:xfrm>
            <a:off x="7534910" y="1161415"/>
            <a:ext cx="4288790" cy="4932045"/>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en-US" sz="4400" b="1">
                <a:solidFill>
                  <a:srgbClr val="FF0000"/>
                </a:solidFill>
                <a:latin typeface="Times New Roman" panose="02020603050405020304" charset="0"/>
                <a:cs typeface="Times New Roman" panose="02020603050405020304" charset="0"/>
              </a:rPr>
              <a:t>Qua mối quan hệ với con chó, em hiểu gì về lão Hạc?</a:t>
            </a:r>
          </a:p>
        </p:txBody>
      </p:sp>
      <p:sp>
        <p:nvSpPr>
          <p:cNvPr id="8" name="Title 7"/>
          <p:cNvSpPr>
            <a:spLocks noGrp="1"/>
          </p:cNvSpPr>
          <p:nvPr>
            <p:ph type="title"/>
          </p:nvPr>
        </p:nvSpPr>
        <p:spPr>
          <a:xfrm>
            <a:off x="2740660" y="236855"/>
            <a:ext cx="7360920" cy="774065"/>
          </a:xfrm>
        </p:spPr>
        <p:txBody>
          <a:bodyPr>
            <a:normAutofit fontScale="90000"/>
          </a:bodyPr>
          <a:lstStyle/>
          <a:p>
            <a:pPr algn="ctr"/>
            <a:r>
              <a:rPr lang="en-US" altLang="vi-VN" b="1" dirty="0">
                <a:latin typeface="Times New Roman" panose="02020603050405020304" charset="0"/>
                <a:sym typeface="+mn-ea"/>
              </a:rPr>
              <a:t/>
            </a:r>
            <a:br>
              <a:rPr lang="en-US" altLang="vi-VN" b="1" dirty="0">
                <a:latin typeface="Times New Roman" panose="02020603050405020304" charset="0"/>
                <a:sym typeface="+mn-ea"/>
              </a:rPr>
            </a:br>
            <a:r>
              <a:rPr lang="en-US" altLang="vi-VN" sz="5335" b="1" dirty="0">
                <a:latin typeface="Times New Roman" panose="02020603050405020304" charset="0"/>
                <a:sym typeface="+mn-ea"/>
              </a:rPr>
              <a:t>1</a:t>
            </a:r>
            <a:r>
              <a:rPr lang="en-US" altLang="vi-VN" sz="5335" b="1" dirty="0" smtClean="0">
                <a:latin typeface="Times New Roman" panose="02020603050405020304" charset="0"/>
                <a:sym typeface="+mn-ea"/>
              </a:rPr>
              <a:t>. </a:t>
            </a:r>
            <a:r>
              <a:rPr lang="en-US" altLang="vi-VN" sz="5335" b="1" dirty="0">
                <a:latin typeface="Times New Roman" panose="02020603050405020304" charset="0"/>
                <a:sym typeface="+mn-ea"/>
              </a:rPr>
              <a:t>Nhân vật Lão Hạc</a:t>
            </a:r>
            <a:r>
              <a:rPr lang="en-US" altLang="vi-VN" sz="5335" b="1" dirty="0">
                <a:latin typeface="Times New Roman" panose="02020603050405020304" charset="0"/>
              </a:rPr>
              <a:t/>
            </a:r>
            <a:br>
              <a:rPr lang="en-US" altLang="vi-VN" sz="5335" b="1" dirty="0">
                <a:latin typeface="Times New Roman" panose="02020603050405020304" charset="0"/>
              </a:rPr>
            </a:br>
            <a:endParaRPr lang="en-GB" altLang="en-US" sz="5335"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1)">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P spid="6" grpId="0" animBg="1"/>
      <p:bldP spid="6" grpId="1" animBg="1"/>
      <p:bldP spid="8" grpId="0"/>
      <p:bldP spid="8"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type="body" idx="4294967295"/>
          </p:nvPr>
        </p:nvSpPr>
        <p:spPr>
          <a:xfrm>
            <a:off x="609600" y="960438"/>
            <a:ext cx="11277600" cy="5592762"/>
          </a:xfrm>
        </p:spPr>
        <p:txBody>
          <a:bodyPr/>
          <a:lstStyle/>
          <a:p>
            <a:pPr marL="609600" indent="-609600" eaLnBrk="1" hangingPunct="1">
              <a:lnSpc>
                <a:spcPct val="80000"/>
              </a:lnSpc>
              <a:buFontTx/>
              <a:buNone/>
            </a:pPr>
            <a:endParaRPr lang="en-US" altLang="en-US" sz="4000" dirty="0" smtClean="0">
              <a:latin typeface="Times New Roman" pitchFamily="18" charset="0"/>
              <a:cs typeface="Times New Roman" pitchFamily="18" charset="0"/>
            </a:endParaRPr>
          </a:p>
          <a:p>
            <a:pPr marL="609600" indent="-609600" eaLnBrk="1" hangingPunct="1">
              <a:lnSpc>
                <a:spcPct val="80000"/>
              </a:lnSpc>
              <a:buFontTx/>
              <a:buNone/>
            </a:pPr>
            <a:endParaRPr lang="en-US" altLang="en-US" sz="4000" dirty="0" smtClean="0">
              <a:latin typeface="Times New Roman" pitchFamily="18" charset="0"/>
              <a:cs typeface="Times New Roman" pitchFamily="18" charset="0"/>
            </a:endParaRPr>
          </a:p>
        </p:txBody>
      </p:sp>
      <p:grpSp>
        <p:nvGrpSpPr>
          <p:cNvPr id="2" name="Group 5"/>
          <p:cNvGrpSpPr>
            <a:grpSpLocks/>
          </p:cNvGrpSpPr>
          <p:nvPr/>
        </p:nvGrpSpPr>
        <p:grpSpPr bwMode="auto">
          <a:xfrm>
            <a:off x="0" y="0"/>
            <a:ext cx="12192000" cy="6858000"/>
            <a:chOff x="0" y="0"/>
            <a:chExt cx="5760" cy="4320"/>
          </a:xfrm>
        </p:grpSpPr>
        <p:grpSp>
          <p:nvGrpSpPr>
            <p:cNvPr id="3" name="Group 6"/>
            <p:cNvGrpSpPr>
              <a:grpSpLocks/>
            </p:cNvGrpSpPr>
            <p:nvPr/>
          </p:nvGrpSpPr>
          <p:grpSpPr bwMode="auto">
            <a:xfrm>
              <a:off x="50" y="56"/>
              <a:ext cx="5660" cy="4210"/>
              <a:chOff x="50" y="56"/>
              <a:chExt cx="5660" cy="4210"/>
            </a:xfrm>
          </p:grpSpPr>
          <p:grpSp>
            <p:nvGrpSpPr>
              <p:cNvPr id="4" name="Group 7"/>
              <p:cNvGrpSpPr>
                <a:grpSpLocks/>
              </p:cNvGrpSpPr>
              <p:nvPr/>
            </p:nvGrpSpPr>
            <p:grpSpPr bwMode="auto">
              <a:xfrm>
                <a:off x="50" y="56"/>
                <a:ext cx="4854" cy="3265"/>
                <a:chOff x="158" y="164"/>
                <a:chExt cx="4854" cy="3265"/>
              </a:xfrm>
            </p:grpSpPr>
            <p:sp>
              <p:nvSpPr>
                <p:cNvPr id="10265" name="Line 8"/>
                <p:cNvSpPr>
                  <a:spLocks noChangeShapeType="1"/>
                </p:cNvSpPr>
                <p:nvPr/>
              </p:nvSpPr>
              <p:spPr bwMode="auto">
                <a:xfrm flipH="1" flipV="1">
                  <a:off x="249" y="254"/>
                  <a:ext cx="4627" cy="0"/>
                </a:xfrm>
                <a:prstGeom prst="line">
                  <a:avLst/>
                </a:prstGeom>
                <a:noFill/>
                <a:ln w="28575">
                  <a:solidFill>
                    <a:srgbClr val="996600"/>
                  </a:solidFill>
                  <a:round/>
                  <a:headEnd/>
                  <a:tailEnd/>
                </a:ln>
              </p:spPr>
              <p:txBody>
                <a:bodyPr/>
                <a:lstStyle/>
                <a:p>
                  <a:endParaRPr lang="en-US"/>
                </a:p>
              </p:txBody>
            </p:sp>
            <p:sp>
              <p:nvSpPr>
                <p:cNvPr id="10266" name="Line 9"/>
                <p:cNvSpPr>
                  <a:spLocks noChangeShapeType="1"/>
                </p:cNvSpPr>
                <p:nvPr/>
              </p:nvSpPr>
              <p:spPr bwMode="auto">
                <a:xfrm flipH="1" flipV="1">
                  <a:off x="158" y="164"/>
                  <a:ext cx="4854" cy="0"/>
                </a:xfrm>
                <a:prstGeom prst="line">
                  <a:avLst/>
                </a:prstGeom>
                <a:noFill/>
                <a:ln w="76200">
                  <a:solidFill>
                    <a:srgbClr val="996600"/>
                  </a:solidFill>
                  <a:round/>
                  <a:headEnd/>
                  <a:tailEnd/>
                </a:ln>
              </p:spPr>
              <p:txBody>
                <a:bodyPr/>
                <a:lstStyle/>
                <a:p>
                  <a:endParaRPr lang="en-US"/>
                </a:p>
              </p:txBody>
            </p:sp>
            <p:sp>
              <p:nvSpPr>
                <p:cNvPr id="10267" name="Line 10"/>
                <p:cNvSpPr>
                  <a:spLocks noChangeShapeType="1"/>
                </p:cNvSpPr>
                <p:nvPr/>
              </p:nvSpPr>
              <p:spPr bwMode="auto">
                <a:xfrm flipH="1">
                  <a:off x="158" y="164"/>
                  <a:ext cx="0" cy="3265"/>
                </a:xfrm>
                <a:prstGeom prst="line">
                  <a:avLst/>
                </a:prstGeom>
                <a:noFill/>
                <a:ln w="76200">
                  <a:solidFill>
                    <a:srgbClr val="996600"/>
                  </a:solidFill>
                  <a:round/>
                  <a:headEnd/>
                  <a:tailEnd/>
                </a:ln>
              </p:spPr>
              <p:txBody>
                <a:bodyPr/>
                <a:lstStyle/>
                <a:p>
                  <a:endParaRPr lang="en-US"/>
                </a:p>
              </p:txBody>
            </p:sp>
            <p:sp>
              <p:nvSpPr>
                <p:cNvPr id="10268" name="Line 11"/>
                <p:cNvSpPr>
                  <a:spLocks noChangeShapeType="1"/>
                </p:cNvSpPr>
                <p:nvPr/>
              </p:nvSpPr>
              <p:spPr bwMode="auto">
                <a:xfrm flipH="1">
                  <a:off x="249" y="254"/>
                  <a:ext cx="0" cy="3085"/>
                </a:xfrm>
                <a:prstGeom prst="line">
                  <a:avLst/>
                </a:prstGeom>
                <a:noFill/>
                <a:ln w="28575">
                  <a:solidFill>
                    <a:srgbClr val="996600"/>
                  </a:solidFill>
                  <a:round/>
                  <a:headEnd/>
                  <a:tailEnd/>
                </a:ln>
              </p:spPr>
              <p:txBody>
                <a:bodyPr/>
                <a:lstStyle/>
                <a:p>
                  <a:endParaRPr lang="en-US"/>
                </a:p>
              </p:txBody>
            </p:sp>
          </p:grpSp>
          <p:grpSp>
            <p:nvGrpSpPr>
              <p:cNvPr id="5" name="Group 12"/>
              <p:cNvGrpSpPr>
                <a:grpSpLocks/>
              </p:cNvGrpSpPr>
              <p:nvPr/>
            </p:nvGrpSpPr>
            <p:grpSpPr bwMode="auto">
              <a:xfrm>
                <a:off x="856" y="1001"/>
                <a:ext cx="4854" cy="3265"/>
                <a:chOff x="748" y="845"/>
                <a:chExt cx="4854" cy="3265"/>
              </a:xfrm>
            </p:grpSpPr>
            <p:sp>
              <p:nvSpPr>
                <p:cNvPr id="10261" name="Line 13"/>
                <p:cNvSpPr>
                  <a:spLocks noChangeShapeType="1"/>
                </p:cNvSpPr>
                <p:nvPr/>
              </p:nvSpPr>
              <p:spPr bwMode="auto">
                <a:xfrm>
                  <a:off x="884" y="4020"/>
                  <a:ext cx="4627" cy="0"/>
                </a:xfrm>
                <a:prstGeom prst="line">
                  <a:avLst/>
                </a:prstGeom>
                <a:noFill/>
                <a:ln w="28575">
                  <a:solidFill>
                    <a:srgbClr val="996600"/>
                  </a:solidFill>
                  <a:round/>
                  <a:headEnd/>
                  <a:tailEnd/>
                </a:ln>
              </p:spPr>
              <p:txBody>
                <a:bodyPr/>
                <a:lstStyle/>
                <a:p>
                  <a:endParaRPr lang="en-US"/>
                </a:p>
              </p:txBody>
            </p:sp>
            <p:sp>
              <p:nvSpPr>
                <p:cNvPr id="10262" name="Line 14"/>
                <p:cNvSpPr>
                  <a:spLocks noChangeShapeType="1"/>
                </p:cNvSpPr>
                <p:nvPr/>
              </p:nvSpPr>
              <p:spPr bwMode="auto">
                <a:xfrm>
                  <a:off x="748" y="4110"/>
                  <a:ext cx="4854" cy="0"/>
                </a:xfrm>
                <a:prstGeom prst="line">
                  <a:avLst/>
                </a:prstGeom>
                <a:noFill/>
                <a:ln w="76200">
                  <a:solidFill>
                    <a:srgbClr val="996600"/>
                  </a:solidFill>
                  <a:round/>
                  <a:headEnd/>
                  <a:tailEnd/>
                </a:ln>
              </p:spPr>
              <p:txBody>
                <a:bodyPr/>
                <a:lstStyle/>
                <a:p>
                  <a:endParaRPr lang="en-US"/>
                </a:p>
              </p:txBody>
            </p:sp>
            <p:sp>
              <p:nvSpPr>
                <p:cNvPr id="10263" name="Line 15"/>
                <p:cNvSpPr>
                  <a:spLocks noChangeShapeType="1"/>
                </p:cNvSpPr>
                <p:nvPr/>
              </p:nvSpPr>
              <p:spPr bwMode="auto">
                <a:xfrm flipV="1">
                  <a:off x="5602" y="845"/>
                  <a:ext cx="0" cy="3265"/>
                </a:xfrm>
                <a:prstGeom prst="line">
                  <a:avLst/>
                </a:prstGeom>
                <a:noFill/>
                <a:ln w="76200">
                  <a:solidFill>
                    <a:srgbClr val="996600"/>
                  </a:solidFill>
                  <a:round/>
                  <a:headEnd/>
                  <a:tailEnd/>
                </a:ln>
              </p:spPr>
              <p:txBody>
                <a:bodyPr/>
                <a:lstStyle/>
                <a:p>
                  <a:endParaRPr lang="en-US"/>
                </a:p>
              </p:txBody>
            </p:sp>
            <p:sp>
              <p:nvSpPr>
                <p:cNvPr id="10264" name="Line 16"/>
                <p:cNvSpPr>
                  <a:spLocks noChangeShapeType="1"/>
                </p:cNvSpPr>
                <p:nvPr/>
              </p:nvSpPr>
              <p:spPr bwMode="auto">
                <a:xfrm flipV="1">
                  <a:off x="5511" y="935"/>
                  <a:ext cx="0" cy="3085"/>
                </a:xfrm>
                <a:prstGeom prst="line">
                  <a:avLst/>
                </a:prstGeom>
                <a:noFill/>
                <a:ln w="28575">
                  <a:solidFill>
                    <a:srgbClr val="996600"/>
                  </a:solidFill>
                  <a:round/>
                  <a:headEnd/>
                  <a:tailEnd/>
                </a:ln>
              </p:spPr>
              <p:txBody>
                <a:bodyPr/>
                <a:lstStyle/>
                <a:p>
                  <a:endParaRPr lang="en-US"/>
                </a:p>
              </p:txBody>
            </p:sp>
          </p:grpSp>
        </p:grpSp>
        <p:pic>
          <p:nvPicPr>
            <p:cNvPr id="10257" name="Picture 17" descr="HOLLY2">
              <a:hlinkClick r:id="" action="ppaction://macro?name=SlideShowNext"/>
            </p:cNvPr>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4976" y="0"/>
              <a:ext cx="784" cy="748"/>
            </a:xfrm>
            <a:prstGeom prst="rect">
              <a:avLst/>
            </a:prstGeom>
            <a:noFill/>
            <a:ln w="9525">
              <a:noFill/>
              <a:miter lim="800000"/>
              <a:headEnd/>
              <a:tailEnd/>
            </a:ln>
          </p:spPr>
        </p:pic>
        <p:pic>
          <p:nvPicPr>
            <p:cNvPr id="10258" name="Picture 18" descr="HOLLY2">
              <a:hlinkClick r:id="" action="ppaction://macro?name=SlideShowNext"/>
            </p:cNvPr>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0" y="3572"/>
              <a:ext cx="784" cy="748"/>
            </a:xfrm>
            <a:prstGeom prst="rect">
              <a:avLst/>
            </a:prstGeom>
            <a:noFill/>
            <a:ln w="9525">
              <a:noFill/>
              <a:miter lim="800000"/>
              <a:headEnd/>
              <a:tailEnd/>
            </a:ln>
          </p:spPr>
        </p:pic>
      </p:grpSp>
      <p:pic>
        <p:nvPicPr>
          <p:cNvPr id="10244" name="Picture 17" descr="viet3"/>
          <p:cNvPicPr>
            <a:picLocks noChangeAspect="1" noChangeArrowheads="1" noCrop="1"/>
          </p:cNvPicPr>
          <p:nvPr/>
        </p:nvPicPr>
        <p:blipFill>
          <a:blip r:embed="rId4"/>
          <a:srcRect/>
          <a:stretch>
            <a:fillRect/>
          </a:stretch>
        </p:blipFill>
        <p:spPr bwMode="auto">
          <a:xfrm>
            <a:off x="1" y="0"/>
            <a:ext cx="1775884" cy="844550"/>
          </a:xfrm>
          <a:prstGeom prst="rect">
            <a:avLst/>
          </a:prstGeom>
          <a:noFill/>
          <a:ln w="9525">
            <a:noFill/>
            <a:miter lim="800000"/>
            <a:headEnd/>
            <a:tailEnd/>
          </a:ln>
        </p:spPr>
      </p:pic>
      <p:sp>
        <p:nvSpPr>
          <p:cNvPr id="65557" name="Text Box 21"/>
          <p:cNvSpPr txBox="1">
            <a:spLocks noChangeArrowheads="1"/>
          </p:cNvSpPr>
          <p:nvPr/>
        </p:nvSpPr>
        <p:spPr bwMode="auto">
          <a:xfrm>
            <a:off x="304800" y="1143000"/>
            <a:ext cx="7315200" cy="457200"/>
          </a:xfrm>
          <a:prstGeom prst="rect">
            <a:avLst/>
          </a:prstGeom>
          <a:noFill/>
          <a:ln w="9525">
            <a:noFill/>
            <a:miter lim="800000"/>
            <a:headEnd/>
            <a:tailEnd/>
          </a:ln>
        </p:spPr>
        <p:txBody>
          <a:bodyPr>
            <a:spAutoFit/>
          </a:bodyPr>
          <a:lstStyle/>
          <a:p>
            <a:pPr>
              <a:spcBef>
                <a:spcPct val="50000"/>
              </a:spcBef>
            </a:pPr>
            <a:r>
              <a:rPr lang="en-US" altLang="en-US" sz="2400" i="1" dirty="0" smtClean="0">
                <a:solidFill>
                  <a:srgbClr val="0000CC"/>
                </a:solidFill>
              </a:rPr>
              <a:t>* </a:t>
            </a:r>
            <a:r>
              <a:rPr lang="en-US" altLang="en-US" sz="2400" u="sng" dirty="0" err="1">
                <a:solidFill>
                  <a:srgbClr val="0000CC"/>
                </a:solidFill>
              </a:rPr>
              <a:t>Việc</a:t>
            </a:r>
            <a:r>
              <a:rPr lang="en-US" altLang="en-US" sz="2400" u="sng" dirty="0">
                <a:solidFill>
                  <a:srgbClr val="0000CC"/>
                </a:solidFill>
              </a:rPr>
              <a:t> </a:t>
            </a:r>
            <a:r>
              <a:rPr lang="en-US" altLang="en-US" sz="2400" u="sng" dirty="0" err="1">
                <a:solidFill>
                  <a:srgbClr val="0000CC"/>
                </a:solidFill>
              </a:rPr>
              <a:t>làm</a:t>
            </a:r>
            <a:r>
              <a:rPr lang="en-US" altLang="en-US" sz="2400" u="sng" dirty="0">
                <a:solidFill>
                  <a:srgbClr val="0000CC"/>
                </a:solidFill>
              </a:rPr>
              <a:t> </a:t>
            </a:r>
            <a:r>
              <a:rPr lang="en-US" altLang="en-US" sz="2400" u="sng" dirty="0" err="1">
                <a:solidFill>
                  <a:srgbClr val="0000CC"/>
                </a:solidFill>
              </a:rPr>
              <a:t>của</a:t>
            </a:r>
            <a:r>
              <a:rPr lang="en-US" altLang="en-US" sz="2400" u="sng" dirty="0">
                <a:solidFill>
                  <a:srgbClr val="0000CC"/>
                </a:solidFill>
              </a:rPr>
              <a:t> </a:t>
            </a:r>
            <a:r>
              <a:rPr lang="en-US" altLang="en-US" sz="2400" u="sng" dirty="0" err="1">
                <a:solidFill>
                  <a:srgbClr val="0000CC"/>
                </a:solidFill>
              </a:rPr>
              <a:t>lão</a:t>
            </a:r>
            <a:r>
              <a:rPr lang="en-US" altLang="en-US" sz="2400" u="sng" dirty="0">
                <a:solidFill>
                  <a:srgbClr val="0000CC"/>
                </a:solidFill>
              </a:rPr>
              <a:t> </a:t>
            </a:r>
            <a:r>
              <a:rPr lang="en-US" altLang="en-US" sz="2400" u="sng" dirty="0" err="1">
                <a:solidFill>
                  <a:srgbClr val="0000CC"/>
                </a:solidFill>
              </a:rPr>
              <a:t>Hạc</a:t>
            </a:r>
            <a:r>
              <a:rPr lang="en-US" altLang="en-US" sz="2400" u="sng" dirty="0">
                <a:solidFill>
                  <a:srgbClr val="0000CC"/>
                </a:solidFill>
              </a:rPr>
              <a:t> </a:t>
            </a:r>
            <a:r>
              <a:rPr lang="en-US" altLang="en-US" sz="2400" u="sng" dirty="0" err="1">
                <a:solidFill>
                  <a:srgbClr val="0000CC"/>
                </a:solidFill>
              </a:rPr>
              <a:t>trước</a:t>
            </a:r>
            <a:r>
              <a:rPr lang="en-US" altLang="en-US" sz="2400" u="sng" dirty="0">
                <a:solidFill>
                  <a:srgbClr val="0000CC"/>
                </a:solidFill>
              </a:rPr>
              <a:t> </a:t>
            </a:r>
            <a:r>
              <a:rPr lang="en-US" altLang="en-US" sz="2400" u="sng" dirty="0" err="1">
                <a:solidFill>
                  <a:srgbClr val="0000CC"/>
                </a:solidFill>
              </a:rPr>
              <a:t>khi</a:t>
            </a:r>
            <a:r>
              <a:rPr lang="en-US" altLang="en-US" sz="2400" u="sng" dirty="0">
                <a:solidFill>
                  <a:srgbClr val="0000CC"/>
                </a:solidFill>
              </a:rPr>
              <a:t> </a:t>
            </a:r>
            <a:r>
              <a:rPr lang="en-US" altLang="en-US" sz="2400" u="sng" dirty="0" err="1">
                <a:solidFill>
                  <a:srgbClr val="0000CC"/>
                </a:solidFill>
              </a:rPr>
              <a:t>chết</a:t>
            </a:r>
            <a:endParaRPr lang="en-US" altLang="en-US" sz="2400" u="sng" dirty="0">
              <a:solidFill>
                <a:srgbClr val="0000CC"/>
              </a:solidFill>
            </a:endParaRPr>
          </a:p>
        </p:txBody>
      </p:sp>
      <p:sp>
        <p:nvSpPr>
          <p:cNvPr id="65560" name="AutoShape 24"/>
          <p:cNvSpPr>
            <a:spLocks noChangeArrowheads="1"/>
          </p:cNvSpPr>
          <p:nvPr/>
        </p:nvSpPr>
        <p:spPr bwMode="auto">
          <a:xfrm>
            <a:off x="1016000" y="1828800"/>
            <a:ext cx="3962400" cy="3657600"/>
          </a:xfrm>
          <a:prstGeom prst="verticalScroll">
            <a:avLst>
              <a:gd name="adj" fmla="val 12500"/>
            </a:avLst>
          </a:prstGeom>
          <a:solidFill>
            <a:schemeClr val="accent1"/>
          </a:solidFill>
          <a:ln w="9525">
            <a:solidFill>
              <a:schemeClr val="tx1"/>
            </a:solidFill>
            <a:round/>
            <a:headEnd/>
            <a:tailEnd/>
          </a:ln>
        </p:spPr>
        <p:txBody>
          <a:bodyPr wrap="none" anchor="ctr"/>
          <a:lstStyle/>
          <a:p>
            <a:pPr algn="ctr"/>
            <a:endParaRPr lang="en-US" altLang="en-US"/>
          </a:p>
        </p:txBody>
      </p:sp>
      <p:sp>
        <p:nvSpPr>
          <p:cNvPr id="65561" name="Text Box 25"/>
          <p:cNvSpPr txBox="1">
            <a:spLocks noChangeArrowheads="1"/>
          </p:cNvSpPr>
          <p:nvPr/>
        </p:nvSpPr>
        <p:spPr bwMode="auto">
          <a:xfrm>
            <a:off x="1930400" y="2438400"/>
            <a:ext cx="2743200" cy="1815882"/>
          </a:xfrm>
          <a:prstGeom prst="rect">
            <a:avLst/>
          </a:prstGeom>
          <a:noFill/>
          <a:ln w="9525">
            <a:noFill/>
            <a:miter lim="800000"/>
            <a:headEnd/>
            <a:tailEnd/>
          </a:ln>
        </p:spPr>
        <p:txBody>
          <a:bodyPr>
            <a:spAutoFit/>
          </a:bodyPr>
          <a:lstStyle/>
          <a:p>
            <a:pPr>
              <a:spcBef>
                <a:spcPct val="50000"/>
              </a:spcBef>
            </a:pPr>
            <a:r>
              <a:rPr lang="en-US" altLang="en-US" sz="2800">
                <a:solidFill>
                  <a:srgbClr val="990099"/>
                </a:solidFill>
              </a:rPr>
              <a:t>Trước khi chết lão Hạc đã cậy nhờ ông giáo những điều gì?</a:t>
            </a:r>
          </a:p>
        </p:txBody>
      </p:sp>
      <p:sp>
        <p:nvSpPr>
          <p:cNvPr id="65562" name="Rectangle 26"/>
          <p:cNvSpPr>
            <a:spLocks noChangeArrowheads="1"/>
          </p:cNvSpPr>
          <p:nvPr/>
        </p:nvSpPr>
        <p:spPr bwMode="auto">
          <a:xfrm>
            <a:off x="5384800" y="1828800"/>
            <a:ext cx="6299200" cy="3581400"/>
          </a:xfrm>
          <a:prstGeom prst="rect">
            <a:avLst/>
          </a:prstGeom>
          <a:solidFill>
            <a:schemeClr val="accent1"/>
          </a:solidFill>
          <a:ln w="9525">
            <a:solidFill>
              <a:schemeClr val="tx1"/>
            </a:solidFill>
            <a:miter lim="800000"/>
            <a:headEnd/>
            <a:tailEnd/>
          </a:ln>
        </p:spPr>
        <p:txBody>
          <a:bodyPr wrap="none" anchor="ctr"/>
          <a:lstStyle/>
          <a:p>
            <a:pPr algn="ctr"/>
            <a:endParaRPr lang="en-US" altLang="en-US"/>
          </a:p>
        </p:txBody>
      </p:sp>
      <p:sp>
        <p:nvSpPr>
          <p:cNvPr id="65563" name="Text Box 27"/>
          <p:cNvSpPr txBox="1">
            <a:spLocks noChangeArrowheads="1"/>
          </p:cNvSpPr>
          <p:nvPr/>
        </p:nvSpPr>
        <p:spPr bwMode="auto">
          <a:xfrm>
            <a:off x="5384800" y="1828801"/>
            <a:ext cx="6299200" cy="1200329"/>
          </a:xfrm>
          <a:prstGeom prst="rect">
            <a:avLst/>
          </a:prstGeom>
          <a:noFill/>
          <a:ln w="9525">
            <a:noFill/>
            <a:miter lim="800000"/>
            <a:headEnd/>
            <a:tailEnd/>
          </a:ln>
        </p:spPr>
        <p:txBody>
          <a:bodyPr>
            <a:spAutoFit/>
          </a:bodyPr>
          <a:lstStyle/>
          <a:p>
            <a:r>
              <a:rPr lang="en-US" altLang="en-US" sz="2400"/>
              <a:t>- Nhờ ông giáo:</a:t>
            </a:r>
          </a:p>
          <a:p>
            <a:r>
              <a:rPr lang="en-US" altLang="en-US" sz="2400"/>
              <a:t>+ giữ hộ ba sào vườn cho con trai</a:t>
            </a:r>
          </a:p>
          <a:p>
            <a:r>
              <a:rPr lang="en-US" altLang="en-US" sz="2400"/>
              <a:t>+ gửi 30 đồng để lo hộ đám tang cho mình</a:t>
            </a:r>
          </a:p>
        </p:txBody>
      </p:sp>
      <p:sp>
        <p:nvSpPr>
          <p:cNvPr id="65564" name="Text Box 28"/>
          <p:cNvSpPr txBox="1">
            <a:spLocks noChangeArrowheads="1"/>
          </p:cNvSpPr>
          <p:nvPr/>
        </p:nvSpPr>
        <p:spPr bwMode="auto">
          <a:xfrm>
            <a:off x="5486400" y="3276600"/>
            <a:ext cx="6299200" cy="1200329"/>
          </a:xfrm>
          <a:prstGeom prst="rect">
            <a:avLst/>
          </a:prstGeom>
          <a:noFill/>
          <a:ln w="9525">
            <a:noFill/>
            <a:miter lim="800000"/>
            <a:headEnd/>
            <a:tailEnd/>
          </a:ln>
        </p:spPr>
        <p:txBody>
          <a:bodyPr>
            <a:spAutoFit/>
          </a:bodyPr>
          <a:lstStyle/>
          <a:p>
            <a:r>
              <a:rPr lang="en-US" altLang="en-US" sz="2400"/>
              <a:t>- Duy trì cuộc sống: ăn khoai, củ chuối, sung luộc, rau má, củ ráy, bữa trai bữa ốc.</a:t>
            </a:r>
          </a:p>
          <a:p>
            <a:r>
              <a:rPr lang="en-US" altLang="en-US" sz="2400"/>
              <a:t>- Từ chối mọi sự giúp đỡ gần như là hách dịch</a:t>
            </a:r>
          </a:p>
        </p:txBody>
      </p:sp>
      <p:sp>
        <p:nvSpPr>
          <p:cNvPr id="65566" name="AutoShape 30"/>
          <p:cNvSpPr>
            <a:spLocks noChangeArrowheads="1"/>
          </p:cNvSpPr>
          <p:nvPr/>
        </p:nvSpPr>
        <p:spPr bwMode="auto">
          <a:xfrm>
            <a:off x="2032000" y="5791200"/>
            <a:ext cx="1170517" cy="457200"/>
          </a:xfrm>
          <a:custGeom>
            <a:avLst/>
            <a:gdLst>
              <a:gd name="T0" fmla="*/ 24985871 w 21600"/>
              <a:gd name="T1" fmla="*/ 0 h 21600"/>
              <a:gd name="T2" fmla="*/ 24985871 w 21600"/>
              <a:gd name="T3" fmla="*/ 5447115 h 21600"/>
              <a:gd name="T4" fmla="*/ 5347029 w 21600"/>
              <a:gd name="T5" fmla="*/ 9677400 h 21600"/>
              <a:gd name="T6" fmla="*/ 35679969 w 21600"/>
              <a:gd name="T7" fmla="*/ 272355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chemeClr val="accent1"/>
          </a:solidFill>
          <a:ln w="9525">
            <a:solidFill>
              <a:schemeClr val="tx1"/>
            </a:solidFill>
            <a:miter lim="800000"/>
            <a:headEnd/>
            <a:tailEnd/>
          </a:ln>
        </p:spPr>
        <p:txBody>
          <a:bodyPr wrap="none" anchor="ctr"/>
          <a:lstStyle/>
          <a:p>
            <a:endParaRPr lang="en-US"/>
          </a:p>
        </p:txBody>
      </p:sp>
      <p:sp>
        <p:nvSpPr>
          <p:cNvPr id="65567" name="Text Box 31"/>
          <p:cNvSpPr txBox="1">
            <a:spLocks noChangeArrowheads="1"/>
          </p:cNvSpPr>
          <p:nvPr/>
        </p:nvSpPr>
        <p:spPr bwMode="auto">
          <a:xfrm>
            <a:off x="3048000" y="5638800"/>
            <a:ext cx="8839200" cy="523220"/>
          </a:xfrm>
          <a:prstGeom prst="rect">
            <a:avLst/>
          </a:prstGeom>
          <a:noFill/>
          <a:ln w="9525">
            <a:noFill/>
            <a:miter lim="800000"/>
            <a:headEnd/>
            <a:tailEnd/>
          </a:ln>
        </p:spPr>
        <p:txBody>
          <a:bodyPr>
            <a:spAutoFit/>
          </a:bodyPr>
          <a:lstStyle/>
          <a:p>
            <a:pPr>
              <a:spcBef>
                <a:spcPct val="50000"/>
              </a:spcBef>
            </a:pPr>
            <a:r>
              <a:rPr lang="en-US" altLang="en-US" sz="2800">
                <a:solidFill>
                  <a:srgbClr val="0000CC"/>
                </a:solidFill>
              </a:rPr>
              <a:t>Coi trọng bổn phận làm cha, coi trọng danh giá làm người.</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5557"/>
                                        </p:tgtEl>
                                        <p:attrNameLst>
                                          <p:attrName>style.visibility</p:attrName>
                                        </p:attrNameLst>
                                      </p:cBhvr>
                                      <p:to>
                                        <p:strVal val="visible"/>
                                      </p:to>
                                    </p:set>
                                    <p:animEffect transition="in" filter="blinds(horizontal)">
                                      <p:cBhvr>
                                        <p:cTn id="7" dur="500"/>
                                        <p:tgtEl>
                                          <p:spTgt spid="6555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5560"/>
                                        </p:tgtEl>
                                        <p:attrNameLst>
                                          <p:attrName>style.visibility</p:attrName>
                                        </p:attrNameLst>
                                      </p:cBhvr>
                                      <p:to>
                                        <p:strVal val="visible"/>
                                      </p:to>
                                    </p:set>
                                    <p:animEffect transition="in" filter="blinds(horizontal)">
                                      <p:cBhvr>
                                        <p:cTn id="12" dur="500"/>
                                        <p:tgtEl>
                                          <p:spTgt spid="65560"/>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65561"/>
                                        </p:tgtEl>
                                        <p:attrNameLst>
                                          <p:attrName>style.visibility</p:attrName>
                                        </p:attrNameLst>
                                      </p:cBhvr>
                                      <p:to>
                                        <p:strVal val="visible"/>
                                      </p:to>
                                    </p:set>
                                    <p:animEffect transition="in" filter="blinds(horizontal)">
                                      <p:cBhvr>
                                        <p:cTn id="15" dur="500"/>
                                        <p:tgtEl>
                                          <p:spTgt spid="65561"/>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65562"/>
                                        </p:tgtEl>
                                        <p:attrNameLst>
                                          <p:attrName>style.visibility</p:attrName>
                                        </p:attrNameLst>
                                      </p:cBhvr>
                                      <p:to>
                                        <p:strVal val="visible"/>
                                      </p:to>
                                    </p:set>
                                    <p:animEffect transition="in" filter="blinds(horizontal)">
                                      <p:cBhvr>
                                        <p:cTn id="20" dur="500"/>
                                        <p:tgtEl>
                                          <p:spTgt spid="65562"/>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65563"/>
                                        </p:tgtEl>
                                        <p:attrNameLst>
                                          <p:attrName>style.visibility</p:attrName>
                                        </p:attrNameLst>
                                      </p:cBhvr>
                                      <p:to>
                                        <p:strVal val="visible"/>
                                      </p:to>
                                    </p:set>
                                    <p:animEffect transition="in" filter="blinds(horizontal)">
                                      <p:cBhvr>
                                        <p:cTn id="23" dur="500"/>
                                        <p:tgtEl>
                                          <p:spTgt spid="65563"/>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8" presetClass="entr" presetSubtype="16" fill="hold" grpId="0" nodeType="clickEffect">
                                  <p:stCondLst>
                                    <p:cond delay="0"/>
                                  </p:stCondLst>
                                  <p:childTnLst>
                                    <p:set>
                                      <p:cBhvr>
                                        <p:cTn id="27" dur="1" fill="hold">
                                          <p:stCondLst>
                                            <p:cond delay="0"/>
                                          </p:stCondLst>
                                        </p:cTn>
                                        <p:tgtEl>
                                          <p:spTgt spid="65564"/>
                                        </p:tgtEl>
                                        <p:attrNameLst>
                                          <p:attrName>style.visibility</p:attrName>
                                        </p:attrNameLst>
                                      </p:cBhvr>
                                      <p:to>
                                        <p:strVal val="visible"/>
                                      </p:to>
                                    </p:set>
                                    <p:animEffect transition="in" filter="diamond(in)">
                                      <p:cBhvr>
                                        <p:cTn id="28" dur="2000"/>
                                        <p:tgtEl>
                                          <p:spTgt spid="65564"/>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65566"/>
                                        </p:tgtEl>
                                        <p:attrNameLst>
                                          <p:attrName>style.visibility</p:attrName>
                                        </p:attrNameLst>
                                      </p:cBhvr>
                                      <p:to>
                                        <p:strVal val="visible"/>
                                      </p:to>
                                    </p:set>
                                    <p:anim calcmode="lin" valueType="num">
                                      <p:cBhvr additive="base">
                                        <p:cTn id="33" dur="500" fill="hold"/>
                                        <p:tgtEl>
                                          <p:spTgt spid="65566"/>
                                        </p:tgtEl>
                                        <p:attrNameLst>
                                          <p:attrName>ppt_x</p:attrName>
                                        </p:attrNameLst>
                                      </p:cBhvr>
                                      <p:tavLst>
                                        <p:tav tm="0">
                                          <p:val>
                                            <p:strVal val="#ppt_x"/>
                                          </p:val>
                                        </p:tav>
                                        <p:tav tm="100000">
                                          <p:val>
                                            <p:strVal val="#ppt_x"/>
                                          </p:val>
                                        </p:tav>
                                      </p:tavLst>
                                    </p:anim>
                                    <p:anim calcmode="lin" valueType="num">
                                      <p:cBhvr additive="base">
                                        <p:cTn id="34" dur="500" fill="hold"/>
                                        <p:tgtEl>
                                          <p:spTgt spid="65566"/>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65567"/>
                                        </p:tgtEl>
                                        <p:attrNameLst>
                                          <p:attrName>style.visibility</p:attrName>
                                        </p:attrNameLst>
                                      </p:cBhvr>
                                      <p:to>
                                        <p:strVal val="visible"/>
                                      </p:to>
                                    </p:set>
                                    <p:anim calcmode="lin" valueType="num">
                                      <p:cBhvr additive="base">
                                        <p:cTn id="37" dur="500" fill="hold"/>
                                        <p:tgtEl>
                                          <p:spTgt spid="65567"/>
                                        </p:tgtEl>
                                        <p:attrNameLst>
                                          <p:attrName>ppt_x</p:attrName>
                                        </p:attrNameLst>
                                      </p:cBhvr>
                                      <p:tavLst>
                                        <p:tav tm="0">
                                          <p:val>
                                            <p:strVal val="#ppt_x"/>
                                          </p:val>
                                        </p:tav>
                                        <p:tav tm="100000">
                                          <p:val>
                                            <p:strVal val="#ppt_x"/>
                                          </p:val>
                                        </p:tav>
                                      </p:tavLst>
                                    </p:anim>
                                    <p:anim calcmode="lin" valueType="num">
                                      <p:cBhvr additive="base">
                                        <p:cTn id="38" dur="500" fill="hold"/>
                                        <p:tgtEl>
                                          <p:spTgt spid="6556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57" grpId="0"/>
      <p:bldP spid="65560" grpId="0" animBg="1"/>
      <p:bldP spid="65561" grpId="0"/>
      <p:bldP spid="65562" grpId="0" animBg="1"/>
      <p:bldP spid="65563" grpId="0"/>
      <p:bldP spid="65564" grpId="0"/>
      <p:bldP spid="65566" grpId="0" animBg="1"/>
      <p:bldP spid="6556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s 7"/>
          <p:cNvSpPr/>
          <p:nvPr/>
        </p:nvSpPr>
        <p:spPr>
          <a:xfrm>
            <a:off x="3255645" y="467360"/>
            <a:ext cx="5902325" cy="8616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en-US" sz="4000" b="1">
                <a:solidFill>
                  <a:srgbClr val="FFFF00"/>
                </a:solidFill>
                <a:latin typeface="Times New Roman" panose="02020603050405020304" charset="0"/>
                <a:cs typeface="Times New Roman" panose="02020603050405020304" charset="0"/>
              </a:rPr>
              <a:t>THẢO LUẬN NHÓM</a:t>
            </a:r>
          </a:p>
        </p:txBody>
      </p:sp>
      <p:sp>
        <p:nvSpPr>
          <p:cNvPr id="10" name="Rounded Rectangle 9"/>
          <p:cNvSpPr/>
          <p:nvPr/>
        </p:nvSpPr>
        <p:spPr>
          <a:xfrm>
            <a:off x="273050" y="1567815"/>
            <a:ext cx="4454525" cy="214503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en-US" sz="4000" b="1">
                <a:solidFill>
                  <a:schemeClr val="bg1"/>
                </a:solidFill>
                <a:latin typeface="Times New Roman" panose="02020603050405020304" charset="0"/>
                <a:cs typeface="Times New Roman" panose="02020603050405020304" charset="0"/>
                <a:sym typeface="+mn-ea"/>
              </a:rPr>
              <a:t>Nguyên nhân dẫn tới cái chết của lão Hạc?</a:t>
            </a:r>
          </a:p>
        </p:txBody>
      </p:sp>
      <p:sp>
        <p:nvSpPr>
          <p:cNvPr id="11" name="Rounded Rectangle 10"/>
          <p:cNvSpPr/>
          <p:nvPr/>
        </p:nvSpPr>
        <p:spPr>
          <a:xfrm>
            <a:off x="6379210" y="1567815"/>
            <a:ext cx="4418330" cy="225488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en-US" sz="4000" b="1">
                <a:solidFill>
                  <a:schemeClr val="bg1"/>
                </a:solidFill>
                <a:latin typeface="Times New Roman" panose="02020603050405020304" charset="0"/>
                <a:cs typeface="Times New Roman" panose="02020603050405020304" charset="0"/>
                <a:sym typeface="+mn-ea"/>
              </a:rPr>
              <a:t>Tác giả đã miêu tả cái chết của lão Hạc như thế nào?</a:t>
            </a:r>
          </a:p>
        </p:txBody>
      </p:sp>
      <p:sp>
        <p:nvSpPr>
          <p:cNvPr id="12" name="Flowchart: Alternate Process 11"/>
          <p:cNvSpPr/>
          <p:nvPr/>
        </p:nvSpPr>
        <p:spPr>
          <a:xfrm>
            <a:off x="529590" y="4482465"/>
            <a:ext cx="4621530" cy="2218690"/>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en-US" sz="4000" b="1">
                <a:solidFill>
                  <a:schemeClr val="bg1"/>
                </a:solidFill>
                <a:latin typeface="Times New Roman" panose="02020603050405020304" charset="0"/>
                <a:cs typeface="Times New Roman" panose="02020603050405020304" charset="0"/>
                <a:sym typeface="+mn-ea"/>
              </a:rPr>
              <a:t>Em có cảm nhận gì về cái chết của lão Hạc?</a:t>
            </a:r>
          </a:p>
        </p:txBody>
      </p:sp>
      <p:sp>
        <p:nvSpPr>
          <p:cNvPr id="13" name="Rounded Rectangle 12"/>
          <p:cNvSpPr/>
          <p:nvPr/>
        </p:nvSpPr>
        <p:spPr>
          <a:xfrm>
            <a:off x="6379210" y="3932555"/>
            <a:ext cx="4876800" cy="2768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en-US" sz="4000" b="1">
                <a:solidFill>
                  <a:schemeClr val="bg1"/>
                </a:solidFill>
                <a:latin typeface="Times New Roman" panose="02020603050405020304" charset="0"/>
                <a:cs typeface="Times New Roman" panose="02020603050405020304" charset="0"/>
                <a:sym typeface="+mn-ea"/>
              </a:rPr>
              <a:t>Qua cái chết đó em nghĩ gì về lão Hạc và xã hội thực dân nửa phong kiến.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dissolv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1000" fill="hold"/>
                                        <p:tgtEl>
                                          <p:spTgt spid="11"/>
                                        </p:tgtEl>
                                        <p:attrNameLst>
                                          <p:attrName>ppt_w</p:attrName>
                                        </p:attrNameLst>
                                      </p:cBhvr>
                                      <p:tavLst>
                                        <p:tav tm="0">
                                          <p:val>
                                            <p:strVal val="#ppt_w*0.70"/>
                                          </p:val>
                                        </p:tav>
                                        <p:tav tm="100000">
                                          <p:val>
                                            <p:strVal val="#ppt_w"/>
                                          </p:val>
                                        </p:tav>
                                      </p:tavLst>
                                    </p:anim>
                                    <p:anim calcmode="lin" valueType="num">
                                      <p:cBhvr>
                                        <p:cTn id="18" dur="1000" fill="hold"/>
                                        <p:tgtEl>
                                          <p:spTgt spid="11"/>
                                        </p:tgtEl>
                                        <p:attrNameLst>
                                          <p:attrName>ppt_h</p:attrName>
                                        </p:attrNameLst>
                                      </p:cBhvr>
                                      <p:tavLst>
                                        <p:tav tm="0">
                                          <p:val>
                                            <p:strVal val="#ppt_h"/>
                                          </p:val>
                                        </p:tav>
                                        <p:tav tm="100000">
                                          <p:val>
                                            <p:strVal val="#ppt_h"/>
                                          </p:val>
                                        </p:tav>
                                      </p:tavLst>
                                    </p:anim>
                                    <p:animEffect transition="in" filter="fade">
                                      <p:cBhvr>
                                        <p:cTn id="19" dur="10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wipe(down)">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barn(inVertical)">
                                      <p:cBhvr>
                                        <p:cTn id="2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10" grpId="0" animBg="1"/>
      <p:bldP spid="10" grpId="1" animBg="1"/>
      <p:bldP spid="11" grpId="0" animBg="1"/>
      <p:bldP spid="11" grpId="1" animBg="1"/>
      <p:bldP spid="12" grpId="0" animBg="1"/>
      <p:bldP spid="12" grpId="1" animBg="1"/>
      <p:bldP spid="13" grpId="0" animBg="1"/>
      <p:bldP spid="13"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12801" y="182349"/>
            <a:ext cx="4354141" cy="646331"/>
          </a:xfrm>
          <a:prstGeom prst="rect">
            <a:avLst/>
          </a:prstGeom>
        </p:spPr>
        <p:txBody>
          <a:bodyPr wrap="none">
            <a:spAutoFit/>
          </a:bodyPr>
          <a:lstStyle/>
          <a:p>
            <a:r>
              <a:rPr lang="it-IT" sz="3600" b="1" i="1" u="sng" dirty="0" smtClean="0">
                <a:solidFill>
                  <a:srgbClr val="FF0000"/>
                </a:solidFill>
                <a:ea typeface="Times New Roman"/>
              </a:rPr>
              <a:t>* Cái </a:t>
            </a:r>
            <a:r>
              <a:rPr lang="it-IT" sz="3600" b="1" i="1" u="sng" dirty="0">
                <a:solidFill>
                  <a:srgbClr val="FF0000"/>
                </a:solidFill>
                <a:ea typeface="Times New Roman"/>
              </a:rPr>
              <a:t>chết của lão Hạc</a:t>
            </a:r>
            <a:endParaRPr lang="en-US" sz="3600" dirty="0">
              <a:solidFill>
                <a:srgbClr val="FF0000"/>
              </a:solidFill>
            </a:endParaRPr>
          </a:p>
        </p:txBody>
      </p:sp>
      <p:sp>
        <p:nvSpPr>
          <p:cNvPr id="5" name="Cloud Callout 4"/>
          <p:cNvSpPr/>
          <p:nvPr/>
        </p:nvSpPr>
        <p:spPr>
          <a:xfrm>
            <a:off x="5283200" y="182348"/>
            <a:ext cx="5486400" cy="2332252"/>
          </a:xfrm>
          <a:prstGeom prst="cloudCallout">
            <a:avLst/>
          </a:prstGeom>
          <a:solidFill>
            <a:srgbClr val="FFFF0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smtClean="0">
                <a:solidFill>
                  <a:schemeClr val="tx1"/>
                </a:solidFill>
              </a:rPr>
              <a:t>Nêu</a:t>
            </a:r>
            <a:r>
              <a:rPr lang="en-US" sz="2800" dirty="0" smtClean="0">
                <a:solidFill>
                  <a:schemeClr val="tx1"/>
                </a:solidFill>
              </a:rPr>
              <a:t> </a:t>
            </a:r>
            <a:r>
              <a:rPr lang="en-US" sz="2800" dirty="0" err="1" smtClean="0">
                <a:solidFill>
                  <a:schemeClr val="tx1"/>
                </a:solidFill>
              </a:rPr>
              <a:t>nguyên</a:t>
            </a:r>
            <a:r>
              <a:rPr lang="en-US" sz="2800" dirty="0" smtClean="0">
                <a:solidFill>
                  <a:schemeClr val="tx1"/>
                </a:solidFill>
              </a:rPr>
              <a:t> </a:t>
            </a:r>
            <a:r>
              <a:rPr lang="en-US" sz="2800" dirty="0" err="1" smtClean="0">
                <a:solidFill>
                  <a:schemeClr val="tx1"/>
                </a:solidFill>
              </a:rPr>
              <a:t>nhân</a:t>
            </a:r>
            <a:r>
              <a:rPr lang="en-US" sz="2800" dirty="0" smtClean="0">
                <a:solidFill>
                  <a:schemeClr val="tx1"/>
                </a:solidFill>
              </a:rPr>
              <a:t> </a:t>
            </a:r>
            <a:r>
              <a:rPr lang="en-US" sz="2800" dirty="0" err="1" smtClean="0">
                <a:solidFill>
                  <a:schemeClr val="tx1"/>
                </a:solidFill>
              </a:rPr>
              <a:t>dẫn</a:t>
            </a:r>
            <a:r>
              <a:rPr lang="en-US" sz="2800" dirty="0" smtClean="0">
                <a:solidFill>
                  <a:schemeClr val="tx1"/>
                </a:solidFill>
              </a:rPr>
              <a:t> </a:t>
            </a:r>
            <a:r>
              <a:rPr lang="en-US" sz="2800" dirty="0" err="1" smtClean="0">
                <a:solidFill>
                  <a:schemeClr val="tx1"/>
                </a:solidFill>
              </a:rPr>
              <a:t>tới</a:t>
            </a:r>
            <a:r>
              <a:rPr lang="en-US" sz="2800" dirty="0" smtClean="0">
                <a:solidFill>
                  <a:schemeClr val="tx1"/>
                </a:solidFill>
              </a:rPr>
              <a:t> </a:t>
            </a:r>
            <a:r>
              <a:rPr lang="en-US" sz="2800" dirty="0" err="1" smtClean="0">
                <a:solidFill>
                  <a:schemeClr val="tx1"/>
                </a:solidFill>
              </a:rPr>
              <a:t>cái</a:t>
            </a:r>
            <a:r>
              <a:rPr lang="en-US" sz="2800" dirty="0" smtClean="0">
                <a:solidFill>
                  <a:schemeClr val="tx1"/>
                </a:solidFill>
              </a:rPr>
              <a:t> </a:t>
            </a:r>
            <a:r>
              <a:rPr lang="en-US" sz="2800" dirty="0" err="1" smtClean="0">
                <a:solidFill>
                  <a:schemeClr val="tx1"/>
                </a:solidFill>
              </a:rPr>
              <a:t>chết</a:t>
            </a:r>
            <a:r>
              <a:rPr lang="en-US" sz="2800" dirty="0" smtClean="0">
                <a:solidFill>
                  <a:schemeClr val="tx1"/>
                </a:solidFill>
              </a:rPr>
              <a:t> </a:t>
            </a:r>
            <a:r>
              <a:rPr lang="en-US" sz="2800" dirty="0" err="1" smtClean="0">
                <a:solidFill>
                  <a:schemeClr val="tx1"/>
                </a:solidFill>
              </a:rPr>
              <a:t>của</a:t>
            </a:r>
            <a:r>
              <a:rPr lang="en-US" sz="2800" dirty="0" smtClean="0">
                <a:solidFill>
                  <a:schemeClr val="tx1"/>
                </a:solidFill>
              </a:rPr>
              <a:t> </a:t>
            </a:r>
            <a:r>
              <a:rPr lang="en-US" sz="2800" dirty="0" err="1" smtClean="0">
                <a:solidFill>
                  <a:schemeClr val="tx1"/>
                </a:solidFill>
              </a:rPr>
              <a:t>Lão</a:t>
            </a:r>
            <a:r>
              <a:rPr lang="en-US" sz="2800" dirty="0" smtClean="0">
                <a:solidFill>
                  <a:schemeClr val="tx1"/>
                </a:solidFill>
              </a:rPr>
              <a:t> </a:t>
            </a:r>
            <a:r>
              <a:rPr lang="en-US" sz="2800" dirty="0" err="1" smtClean="0">
                <a:solidFill>
                  <a:schemeClr val="tx1"/>
                </a:solidFill>
              </a:rPr>
              <a:t>Hạc</a:t>
            </a:r>
            <a:r>
              <a:rPr lang="en-US" sz="2800" dirty="0" smtClean="0">
                <a:solidFill>
                  <a:schemeClr val="tx1"/>
                </a:solidFill>
              </a:rPr>
              <a:t>?</a:t>
            </a:r>
            <a:endParaRPr lang="en-US" sz="2800" dirty="0">
              <a:solidFill>
                <a:schemeClr val="tx1"/>
              </a:solidFill>
            </a:endParaRPr>
          </a:p>
        </p:txBody>
      </p:sp>
      <p:sp>
        <p:nvSpPr>
          <p:cNvPr id="6" name="TextBox 5"/>
          <p:cNvSpPr txBox="1"/>
          <p:nvPr/>
        </p:nvSpPr>
        <p:spPr>
          <a:xfrm>
            <a:off x="929113" y="1136468"/>
            <a:ext cx="3860800" cy="1077218"/>
          </a:xfrm>
          <a:prstGeom prst="rect">
            <a:avLst/>
          </a:prstGeom>
          <a:noFill/>
        </p:spPr>
        <p:txBody>
          <a:bodyPr wrap="square" rtlCol="0">
            <a:spAutoFit/>
          </a:bodyPr>
          <a:lstStyle/>
          <a:p>
            <a:r>
              <a:rPr lang="en-US" sz="3200" dirty="0" smtClean="0">
                <a:solidFill>
                  <a:srgbClr val="0070C0"/>
                </a:solidFill>
              </a:rPr>
              <a:t>* </a:t>
            </a:r>
            <a:r>
              <a:rPr lang="en-US" sz="3200" dirty="0" err="1" smtClean="0">
                <a:solidFill>
                  <a:srgbClr val="0070C0"/>
                </a:solidFill>
              </a:rPr>
              <a:t>Nguyên</a:t>
            </a:r>
            <a:r>
              <a:rPr lang="en-US" sz="3200" dirty="0" smtClean="0">
                <a:solidFill>
                  <a:srgbClr val="0070C0"/>
                </a:solidFill>
              </a:rPr>
              <a:t> </a:t>
            </a:r>
            <a:r>
              <a:rPr lang="en-US" sz="3200" dirty="0" err="1" smtClean="0">
                <a:solidFill>
                  <a:srgbClr val="0070C0"/>
                </a:solidFill>
              </a:rPr>
              <a:t>nhân</a:t>
            </a:r>
            <a:r>
              <a:rPr lang="en-US" sz="3200" dirty="0" smtClean="0">
                <a:solidFill>
                  <a:srgbClr val="0070C0"/>
                </a:solidFill>
              </a:rPr>
              <a:t>:</a:t>
            </a:r>
          </a:p>
          <a:p>
            <a:endParaRPr lang="en-US" sz="3200" dirty="0"/>
          </a:p>
        </p:txBody>
      </p:sp>
      <p:sp>
        <p:nvSpPr>
          <p:cNvPr id="7" name="TextBox 6"/>
          <p:cNvSpPr txBox="1"/>
          <p:nvPr/>
        </p:nvSpPr>
        <p:spPr>
          <a:xfrm>
            <a:off x="314631" y="2364376"/>
            <a:ext cx="11533379" cy="1754326"/>
          </a:xfrm>
          <a:prstGeom prst="rect">
            <a:avLst/>
          </a:prstGeom>
          <a:noFill/>
        </p:spPr>
        <p:txBody>
          <a:bodyPr wrap="square" rtlCol="0">
            <a:spAutoFit/>
          </a:bodyPr>
          <a:lstStyle/>
          <a:p>
            <a:r>
              <a:rPr lang="en-US" sz="3600" dirty="0" smtClean="0"/>
              <a:t>-</a:t>
            </a:r>
            <a:r>
              <a:rPr lang="en-US" sz="3600" b="1" dirty="0" smtClean="0">
                <a:solidFill>
                  <a:srgbClr val="7030A0"/>
                </a:solidFill>
              </a:rPr>
              <a:t> </a:t>
            </a:r>
            <a:r>
              <a:rPr lang="en-US" sz="3600" b="1" dirty="0" err="1" smtClean="0">
                <a:solidFill>
                  <a:srgbClr val="7030A0"/>
                </a:solidFill>
              </a:rPr>
              <a:t>Nguyên</a:t>
            </a:r>
            <a:r>
              <a:rPr lang="en-US" sz="3600" b="1" dirty="0" smtClean="0">
                <a:solidFill>
                  <a:srgbClr val="7030A0"/>
                </a:solidFill>
              </a:rPr>
              <a:t> </a:t>
            </a:r>
            <a:r>
              <a:rPr lang="en-US" sz="3600" b="1" dirty="0" err="1" smtClean="0">
                <a:solidFill>
                  <a:srgbClr val="7030A0"/>
                </a:solidFill>
              </a:rPr>
              <a:t>nhân</a:t>
            </a:r>
            <a:r>
              <a:rPr lang="en-US" sz="3600" b="1" dirty="0" smtClean="0">
                <a:solidFill>
                  <a:srgbClr val="7030A0"/>
                </a:solidFill>
              </a:rPr>
              <a:t> </a:t>
            </a:r>
            <a:r>
              <a:rPr lang="en-US" sz="3600" b="1" dirty="0" err="1" smtClean="0">
                <a:solidFill>
                  <a:srgbClr val="7030A0"/>
                </a:solidFill>
              </a:rPr>
              <a:t>trực</a:t>
            </a:r>
            <a:r>
              <a:rPr lang="en-US" sz="3600" b="1" dirty="0" smtClean="0">
                <a:solidFill>
                  <a:srgbClr val="7030A0"/>
                </a:solidFill>
              </a:rPr>
              <a:t> </a:t>
            </a:r>
            <a:r>
              <a:rPr lang="en-US" sz="3600" b="1" dirty="0" err="1" smtClean="0">
                <a:solidFill>
                  <a:srgbClr val="7030A0"/>
                </a:solidFill>
              </a:rPr>
              <a:t>tiếp</a:t>
            </a:r>
            <a:r>
              <a:rPr lang="en-US" sz="3600" b="1" dirty="0" smtClean="0">
                <a:solidFill>
                  <a:srgbClr val="7030A0"/>
                </a:solidFill>
              </a:rPr>
              <a:t> : </a:t>
            </a:r>
            <a:r>
              <a:rPr lang="en-US" sz="3600" b="1" dirty="0" err="1" smtClean="0">
                <a:solidFill>
                  <a:srgbClr val="7030A0"/>
                </a:solidFill>
              </a:rPr>
              <a:t>Ăn</a:t>
            </a:r>
            <a:r>
              <a:rPr lang="en-US" sz="3600" b="1" dirty="0" smtClean="0">
                <a:solidFill>
                  <a:srgbClr val="7030A0"/>
                </a:solidFill>
              </a:rPr>
              <a:t> </a:t>
            </a:r>
            <a:r>
              <a:rPr lang="en-US" sz="3600" b="1" dirty="0" err="1" smtClean="0">
                <a:solidFill>
                  <a:srgbClr val="7030A0"/>
                </a:solidFill>
              </a:rPr>
              <a:t>bả</a:t>
            </a:r>
            <a:r>
              <a:rPr lang="en-US" sz="3600" b="1" dirty="0" smtClean="0">
                <a:solidFill>
                  <a:srgbClr val="7030A0"/>
                </a:solidFill>
              </a:rPr>
              <a:t> </a:t>
            </a:r>
            <a:r>
              <a:rPr lang="en-US" sz="3600" b="1" dirty="0" err="1" smtClean="0">
                <a:solidFill>
                  <a:srgbClr val="7030A0"/>
                </a:solidFill>
              </a:rPr>
              <a:t>chó</a:t>
            </a:r>
            <a:r>
              <a:rPr lang="en-US" sz="3600" b="1" dirty="0" smtClean="0">
                <a:solidFill>
                  <a:srgbClr val="7030A0"/>
                </a:solidFill>
              </a:rPr>
              <a:t> </a:t>
            </a:r>
          </a:p>
          <a:p>
            <a:r>
              <a:rPr lang="en-US" sz="3600" b="1" dirty="0" smtClean="0">
                <a:solidFill>
                  <a:srgbClr val="7030A0"/>
                </a:solidFill>
              </a:rPr>
              <a:t>- </a:t>
            </a:r>
            <a:r>
              <a:rPr lang="en-US" sz="3600" b="1" dirty="0" err="1" smtClean="0">
                <a:solidFill>
                  <a:srgbClr val="7030A0"/>
                </a:solidFill>
              </a:rPr>
              <a:t>Nguyên</a:t>
            </a:r>
            <a:r>
              <a:rPr lang="en-US" sz="3600" b="1" dirty="0" smtClean="0">
                <a:solidFill>
                  <a:srgbClr val="7030A0"/>
                </a:solidFill>
              </a:rPr>
              <a:t> </a:t>
            </a:r>
            <a:r>
              <a:rPr lang="en-US" sz="3600" b="1" dirty="0" err="1" smtClean="0">
                <a:solidFill>
                  <a:srgbClr val="7030A0"/>
                </a:solidFill>
              </a:rPr>
              <a:t>nhân</a:t>
            </a:r>
            <a:r>
              <a:rPr lang="en-US" sz="3600" b="1" dirty="0" smtClean="0">
                <a:solidFill>
                  <a:srgbClr val="7030A0"/>
                </a:solidFill>
              </a:rPr>
              <a:t> </a:t>
            </a:r>
            <a:r>
              <a:rPr lang="en-US" sz="3600" b="1" dirty="0" err="1" smtClean="0">
                <a:solidFill>
                  <a:srgbClr val="7030A0"/>
                </a:solidFill>
              </a:rPr>
              <a:t>chính</a:t>
            </a:r>
            <a:r>
              <a:rPr lang="en-US" sz="3600" b="1" dirty="0" smtClean="0">
                <a:solidFill>
                  <a:srgbClr val="7030A0"/>
                </a:solidFill>
              </a:rPr>
              <a:t>: </a:t>
            </a:r>
            <a:r>
              <a:rPr lang="en-US" sz="3600" b="1" dirty="0" err="1" smtClean="0">
                <a:solidFill>
                  <a:srgbClr val="7030A0"/>
                </a:solidFill>
              </a:rPr>
              <a:t>Thương</a:t>
            </a:r>
            <a:r>
              <a:rPr lang="en-US" sz="3600" b="1" dirty="0" smtClean="0">
                <a:solidFill>
                  <a:srgbClr val="7030A0"/>
                </a:solidFill>
              </a:rPr>
              <a:t> con</a:t>
            </a:r>
          </a:p>
          <a:p>
            <a:r>
              <a:rPr lang="en-US" sz="3600" b="1" dirty="0" smtClean="0">
                <a:solidFill>
                  <a:srgbClr val="7030A0"/>
                </a:solidFill>
              </a:rPr>
              <a:t>- </a:t>
            </a:r>
            <a:r>
              <a:rPr lang="en-US" sz="3600" b="1" dirty="0" err="1" smtClean="0">
                <a:solidFill>
                  <a:srgbClr val="7030A0"/>
                </a:solidFill>
              </a:rPr>
              <a:t>Nguyên</a:t>
            </a:r>
            <a:r>
              <a:rPr lang="en-US" sz="3600" b="1" dirty="0" smtClean="0">
                <a:solidFill>
                  <a:srgbClr val="7030A0"/>
                </a:solidFill>
              </a:rPr>
              <a:t> </a:t>
            </a:r>
            <a:r>
              <a:rPr lang="en-US" sz="3600" b="1" dirty="0" err="1" smtClean="0">
                <a:solidFill>
                  <a:srgbClr val="7030A0"/>
                </a:solidFill>
              </a:rPr>
              <a:t>nhân</a:t>
            </a:r>
            <a:r>
              <a:rPr lang="en-US" sz="3600" b="1" dirty="0" smtClean="0">
                <a:solidFill>
                  <a:srgbClr val="7030A0"/>
                </a:solidFill>
              </a:rPr>
              <a:t> </a:t>
            </a:r>
            <a:r>
              <a:rPr lang="en-US" sz="3600" b="1" dirty="0" err="1" smtClean="0">
                <a:solidFill>
                  <a:srgbClr val="7030A0"/>
                </a:solidFill>
              </a:rPr>
              <a:t>sâu</a:t>
            </a:r>
            <a:r>
              <a:rPr lang="en-US" sz="3600" b="1" dirty="0" smtClean="0">
                <a:solidFill>
                  <a:srgbClr val="7030A0"/>
                </a:solidFill>
              </a:rPr>
              <a:t> </a:t>
            </a:r>
            <a:r>
              <a:rPr lang="en-US" sz="3600" b="1" dirty="0" err="1" smtClean="0">
                <a:solidFill>
                  <a:srgbClr val="7030A0"/>
                </a:solidFill>
              </a:rPr>
              <a:t>xa</a:t>
            </a:r>
            <a:r>
              <a:rPr lang="en-US" sz="3600" b="1" dirty="0" smtClean="0">
                <a:solidFill>
                  <a:srgbClr val="7030A0"/>
                </a:solidFill>
              </a:rPr>
              <a:t>: </a:t>
            </a:r>
            <a:r>
              <a:rPr lang="en-US" sz="3600" b="1" dirty="0" err="1" smtClean="0">
                <a:solidFill>
                  <a:srgbClr val="7030A0"/>
                </a:solidFill>
              </a:rPr>
              <a:t>Xã</a:t>
            </a:r>
            <a:r>
              <a:rPr lang="en-US" sz="3600" b="1" dirty="0" smtClean="0">
                <a:solidFill>
                  <a:srgbClr val="7030A0"/>
                </a:solidFill>
              </a:rPr>
              <a:t> </a:t>
            </a:r>
            <a:r>
              <a:rPr lang="en-US" sz="3600" b="1" dirty="0" err="1" smtClean="0">
                <a:solidFill>
                  <a:srgbClr val="7030A0"/>
                </a:solidFill>
              </a:rPr>
              <a:t>hội</a:t>
            </a:r>
            <a:r>
              <a:rPr lang="en-US" sz="3600" b="1" dirty="0" smtClean="0">
                <a:solidFill>
                  <a:srgbClr val="7030A0"/>
                </a:solidFill>
              </a:rPr>
              <a:t> </a:t>
            </a:r>
            <a:r>
              <a:rPr lang="en-US" sz="3600" b="1" dirty="0" err="1" smtClean="0">
                <a:solidFill>
                  <a:srgbClr val="7030A0"/>
                </a:solidFill>
              </a:rPr>
              <a:t>nửa</a:t>
            </a:r>
            <a:r>
              <a:rPr lang="en-US" sz="3600" b="1" dirty="0" smtClean="0">
                <a:solidFill>
                  <a:srgbClr val="7030A0"/>
                </a:solidFill>
              </a:rPr>
              <a:t> </a:t>
            </a:r>
            <a:r>
              <a:rPr lang="en-US" sz="3600" b="1" dirty="0" err="1" smtClean="0">
                <a:solidFill>
                  <a:srgbClr val="7030A0"/>
                </a:solidFill>
              </a:rPr>
              <a:t>thực</a:t>
            </a:r>
            <a:r>
              <a:rPr lang="en-US" sz="3600" b="1" dirty="0" smtClean="0">
                <a:solidFill>
                  <a:srgbClr val="7030A0"/>
                </a:solidFill>
              </a:rPr>
              <a:t> </a:t>
            </a:r>
            <a:r>
              <a:rPr lang="en-US" sz="3600" b="1" dirty="0" err="1" smtClean="0">
                <a:solidFill>
                  <a:srgbClr val="7030A0"/>
                </a:solidFill>
              </a:rPr>
              <a:t>dân</a:t>
            </a:r>
            <a:r>
              <a:rPr lang="en-US" sz="3600" b="1" dirty="0" smtClean="0">
                <a:solidFill>
                  <a:srgbClr val="7030A0"/>
                </a:solidFill>
              </a:rPr>
              <a:t>, </a:t>
            </a:r>
            <a:r>
              <a:rPr lang="en-US" sz="3600" b="1" dirty="0" err="1" smtClean="0">
                <a:solidFill>
                  <a:srgbClr val="7030A0"/>
                </a:solidFill>
              </a:rPr>
              <a:t>phong</a:t>
            </a:r>
            <a:r>
              <a:rPr lang="en-US" sz="3600" b="1" dirty="0" smtClean="0">
                <a:solidFill>
                  <a:srgbClr val="7030A0"/>
                </a:solidFill>
              </a:rPr>
              <a:t> </a:t>
            </a:r>
            <a:r>
              <a:rPr lang="en-US" sz="3600" b="1" dirty="0" err="1" smtClean="0">
                <a:solidFill>
                  <a:srgbClr val="7030A0"/>
                </a:solidFill>
              </a:rPr>
              <a:t>kiến</a:t>
            </a:r>
            <a:endParaRPr lang="en-US" sz="3600" dirty="0"/>
          </a:p>
        </p:txBody>
      </p:sp>
    </p:spTree>
    <p:extLst>
      <p:ext uri="{BB962C8B-B14F-4D97-AF65-F5344CB8AC3E}">
        <p14:creationId xmlns="" xmlns:p14="http://schemas.microsoft.com/office/powerpoint/2010/main" val="3083972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500" fill="hold"/>
                                        <p:tgtEl>
                                          <p:spTgt spid="6"/>
                                        </p:tgtEl>
                                        <p:attrNameLst>
                                          <p:attrName>ppt_x</p:attrName>
                                        </p:attrNameLst>
                                      </p:cBhvr>
                                      <p:tavLst>
                                        <p:tav tm="0">
                                          <p:val>
                                            <p:strVal val="#ppt_x"/>
                                          </p:val>
                                        </p:tav>
                                        <p:tav tm="100000">
                                          <p:val>
                                            <p:strVal val="#ppt_x"/>
                                          </p:val>
                                        </p:tav>
                                      </p:tavLst>
                                    </p:anim>
                                    <p:anim calcmode="lin" valueType="num">
                                      <p:cBhvr additive="base">
                                        <p:cTn id="2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1" presetClass="entr" presetSubtype="1"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heel(1)">
                                      <p:cBhvr>
                                        <p:cTn id="26"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740660" y="236855"/>
            <a:ext cx="7360920" cy="774065"/>
          </a:xfrm>
        </p:spPr>
        <p:txBody>
          <a:bodyPr>
            <a:normAutofit fontScale="90000"/>
          </a:bodyPr>
          <a:lstStyle/>
          <a:p>
            <a:pPr algn="ctr"/>
            <a:r>
              <a:rPr lang="en-US" altLang="vi-VN" b="1" dirty="0">
                <a:latin typeface="Times New Roman" panose="02020603050405020304" charset="0"/>
                <a:sym typeface="+mn-ea"/>
              </a:rPr>
              <a:t/>
            </a:r>
            <a:br>
              <a:rPr lang="en-US" altLang="vi-VN" b="1" dirty="0">
                <a:latin typeface="Times New Roman" panose="02020603050405020304" charset="0"/>
                <a:sym typeface="+mn-ea"/>
              </a:rPr>
            </a:br>
            <a:r>
              <a:rPr lang="en-US" altLang="vi-VN" b="1" dirty="0">
                <a:latin typeface="Times New Roman" panose="02020603050405020304" charset="0"/>
                <a:sym typeface="+mn-ea"/>
              </a:rPr>
              <a:t>1</a:t>
            </a:r>
            <a:r>
              <a:rPr lang="en-US" altLang="vi-VN" b="1" dirty="0" smtClean="0">
                <a:latin typeface="Times New Roman" panose="02020603050405020304" charset="0"/>
                <a:sym typeface="+mn-ea"/>
              </a:rPr>
              <a:t>. </a:t>
            </a:r>
            <a:r>
              <a:rPr lang="en-US" altLang="vi-VN" b="1" dirty="0">
                <a:latin typeface="Times New Roman" panose="02020603050405020304" charset="0"/>
                <a:sym typeface="+mn-ea"/>
              </a:rPr>
              <a:t>Nhân vật Lão Hạc</a:t>
            </a:r>
            <a:r>
              <a:rPr lang="en-US" altLang="vi-VN" b="1" dirty="0">
                <a:latin typeface="Times New Roman" panose="02020603050405020304" charset="0"/>
              </a:rPr>
              <a:t/>
            </a:r>
            <a:br>
              <a:rPr lang="en-US" altLang="vi-VN" b="1" dirty="0">
                <a:latin typeface="Times New Roman" panose="02020603050405020304" charset="0"/>
              </a:rPr>
            </a:br>
            <a:endParaRPr lang="en-GB" altLang="en-US" dirty="0"/>
          </a:p>
        </p:txBody>
      </p:sp>
      <p:sp>
        <p:nvSpPr>
          <p:cNvPr id="5" name="Content Placeholder 4"/>
          <p:cNvSpPr>
            <a:spLocks noGrp="1"/>
          </p:cNvSpPr>
          <p:nvPr>
            <p:ph sz="half" idx="1"/>
          </p:nvPr>
        </p:nvSpPr>
        <p:spPr>
          <a:xfrm>
            <a:off x="269875" y="1058091"/>
            <a:ext cx="7042150" cy="5632269"/>
          </a:xfrm>
        </p:spPr>
        <p:txBody>
          <a:bodyPr>
            <a:noAutofit/>
          </a:bodyPr>
          <a:lstStyle/>
          <a:p>
            <a:pPr marL="0" indent="0">
              <a:buNone/>
            </a:pPr>
            <a:r>
              <a:rPr lang="en-GB" altLang="en-US" sz="4000" b="1" i="1" dirty="0">
                <a:solidFill>
                  <a:srgbClr val="FF0000"/>
                </a:solidFill>
                <a:latin typeface="Times New Roman" panose="02020603050405020304" charset="0"/>
                <a:cs typeface="Times New Roman" panose="02020603050405020304" charset="0"/>
              </a:rPr>
              <a:t>* </a:t>
            </a:r>
            <a:r>
              <a:rPr lang="en-GB" altLang="en-US" sz="4000" b="1" i="1" dirty="0" err="1">
                <a:solidFill>
                  <a:srgbClr val="FF0000"/>
                </a:solidFill>
                <a:latin typeface="Times New Roman" panose="02020603050405020304" charset="0"/>
                <a:cs typeface="Times New Roman" panose="02020603050405020304" charset="0"/>
              </a:rPr>
              <a:t>Cái</a:t>
            </a:r>
            <a:r>
              <a:rPr lang="en-GB" altLang="en-US" sz="4000" b="1" i="1" dirty="0">
                <a:solidFill>
                  <a:srgbClr val="FF0000"/>
                </a:solidFill>
                <a:latin typeface="Times New Roman" panose="02020603050405020304" charset="0"/>
                <a:cs typeface="Times New Roman" panose="02020603050405020304" charset="0"/>
              </a:rPr>
              <a:t> </a:t>
            </a:r>
            <a:r>
              <a:rPr lang="en-GB" altLang="en-US" sz="4000" b="1" i="1" dirty="0" err="1">
                <a:solidFill>
                  <a:srgbClr val="FF0000"/>
                </a:solidFill>
                <a:latin typeface="Times New Roman" panose="02020603050405020304" charset="0"/>
                <a:cs typeface="Times New Roman" panose="02020603050405020304" charset="0"/>
              </a:rPr>
              <a:t>chết</a:t>
            </a:r>
            <a:r>
              <a:rPr lang="en-GB" altLang="en-US" sz="4000" b="1" i="1" dirty="0">
                <a:solidFill>
                  <a:srgbClr val="FF0000"/>
                </a:solidFill>
                <a:latin typeface="Times New Roman" panose="02020603050405020304" charset="0"/>
                <a:cs typeface="Times New Roman" panose="02020603050405020304" charset="0"/>
              </a:rPr>
              <a:t> </a:t>
            </a:r>
            <a:r>
              <a:rPr lang="en-GB" altLang="en-US" sz="4000" b="1" i="1" dirty="0" err="1">
                <a:solidFill>
                  <a:srgbClr val="FF0000"/>
                </a:solidFill>
                <a:latin typeface="Times New Roman" panose="02020603050405020304" charset="0"/>
                <a:cs typeface="Times New Roman" panose="02020603050405020304" charset="0"/>
              </a:rPr>
              <a:t>của</a:t>
            </a:r>
            <a:r>
              <a:rPr lang="en-GB" altLang="en-US" sz="4000" b="1" i="1" dirty="0">
                <a:solidFill>
                  <a:srgbClr val="FF0000"/>
                </a:solidFill>
                <a:latin typeface="Times New Roman" panose="02020603050405020304" charset="0"/>
                <a:cs typeface="Times New Roman" panose="02020603050405020304" charset="0"/>
              </a:rPr>
              <a:t> </a:t>
            </a:r>
            <a:r>
              <a:rPr lang="en-GB" altLang="en-US" sz="4000" b="1" i="1" dirty="0" err="1">
                <a:solidFill>
                  <a:srgbClr val="FF0000"/>
                </a:solidFill>
                <a:latin typeface="Times New Roman" panose="02020603050405020304" charset="0"/>
                <a:cs typeface="Times New Roman" panose="02020603050405020304" charset="0"/>
              </a:rPr>
              <a:t>Lão</a:t>
            </a:r>
            <a:r>
              <a:rPr lang="en-GB" altLang="en-US" sz="4000" b="1" i="1" dirty="0">
                <a:solidFill>
                  <a:srgbClr val="FF0000"/>
                </a:solidFill>
                <a:latin typeface="Times New Roman" panose="02020603050405020304" charset="0"/>
                <a:cs typeface="Times New Roman" panose="02020603050405020304" charset="0"/>
              </a:rPr>
              <a:t> </a:t>
            </a:r>
            <a:r>
              <a:rPr lang="en-GB" altLang="en-US" sz="4000" b="1" i="1" dirty="0" err="1">
                <a:solidFill>
                  <a:srgbClr val="FF0000"/>
                </a:solidFill>
                <a:latin typeface="Times New Roman" panose="02020603050405020304" charset="0"/>
                <a:cs typeface="Times New Roman" panose="02020603050405020304" charset="0"/>
              </a:rPr>
              <a:t>Hạc</a:t>
            </a:r>
            <a:r>
              <a:rPr lang="en-GB" altLang="en-US" sz="4000" b="1" i="1" dirty="0">
                <a:solidFill>
                  <a:srgbClr val="FF0000"/>
                </a:solidFill>
                <a:latin typeface="Times New Roman" panose="02020603050405020304" charset="0"/>
                <a:cs typeface="Times New Roman" panose="02020603050405020304" charset="0"/>
              </a:rPr>
              <a:t>.</a:t>
            </a:r>
          </a:p>
          <a:p>
            <a:pPr marL="0" indent="0">
              <a:buNone/>
            </a:pPr>
            <a:r>
              <a:rPr lang="en-GB" altLang="en-US" sz="4000" b="1" dirty="0">
                <a:latin typeface="Times New Roman" panose="02020603050405020304" charset="0"/>
                <a:sym typeface="+mn-ea"/>
              </a:rPr>
              <a:t>- </a:t>
            </a:r>
            <a:r>
              <a:rPr lang="en-US" altLang="vi-VN" sz="4000" b="1" dirty="0">
                <a:latin typeface="Times New Roman" panose="02020603050405020304" charset="0"/>
                <a:sym typeface="+mn-ea"/>
              </a:rPr>
              <a:t>Tìm đến cái chết để tự giải cứu cho mình</a:t>
            </a:r>
            <a:r>
              <a:rPr lang="en-GB" altLang="en-US" sz="4000" b="1" dirty="0">
                <a:latin typeface="Times New Roman" panose="02020603050405020304" charset="0"/>
                <a:sym typeface="+mn-ea"/>
              </a:rPr>
              <a:t>.</a:t>
            </a:r>
          </a:p>
          <a:p>
            <a:pPr marL="0" indent="0">
              <a:buNone/>
            </a:pPr>
            <a:r>
              <a:rPr lang="en-GB" altLang="en-US" sz="4000" b="1" dirty="0">
                <a:latin typeface="Times New Roman" panose="02020603050405020304" charset="0"/>
                <a:cs typeface="Times New Roman" panose="02020603050405020304" charset="0"/>
                <a:sym typeface="+mn-ea"/>
              </a:rPr>
              <a:t>- Chết để giữ nguyên mảnh vườn cho con và giành phần sống cho con.</a:t>
            </a:r>
          </a:p>
        </p:txBody>
      </p:sp>
      <p:sp>
        <p:nvSpPr>
          <p:cNvPr id="7" name="Oval Callout 6"/>
          <p:cNvSpPr/>
          <p:nvPr/>
        </p:nvSpPr>
        <p:spPr>
          <a:xfrm>
            <a:off x="7457440" y="1010920"/>
            <a:ext cx="4734560" cy="4647565"/>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en-US" sz="4800" b="1">
                <a:solidFill>
                  <a:srgbClr val="FF0000"/>
                </a:solidFill>
                <a:latin typeface="Times New Roman" panose="02020603050405020304" charset="0"/>
                <a:cs typeface="Times New Roman" panose="02020603050405020304" charset="0"/>
              </a:rPr>
              <a:t>Nguyên nhân dẫn tới cái chết của lão Hạc?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dissolve">
                                      <p:cBhvr>
                                        <p:cTn id="17" dur="500"/>
                                        <p:tgtEl>
                                          <p:spTgt spid="5">
                                            <p:txEl>
                                              <p:pRg st="0" end="0"/>
                                            </p:txEl>
                                          </p:spTgt>
                                        </p:tgtEl>
                                      </p:cBhvr>
                                    </p:animEffect>
                                  </p:childTnLst>
                                </p:cTn>
                              </p:par>
                              <p:par>
                                <p:cTn id="18" presetID="9" presetClass="entr" presetSubtype="0" fill="hold" nodeType="with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Effect transition="in" filter="dissolve">
                                      <p:cBhvr>
                                        <p:cTn id="20" dur="500"/>
                                        <p:tgtEl>
                                          <p:spTgt spid="5">
                                            <p:txEl>
                                              <p:pRg st="1" end="1"/>
                                            </p:txEl>
                                          </p:spTgt>
                                        </p:tgtEl>
                                      </p:cBhvr>
                                    </p:animEffect>
                                  </p:childTnLst>
                                </p:cTn>
                              </p:par>
                              <p:par>
                                <p:cTn id="21" presetID="9" presetClass="entr" presetSubtype="0" fill="hold" nodeType="with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Effect transition="in" filter="dissolve">
                                      <p:cBhvr>
                                        <p:cTn id="23"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7" grpId="0" bldLvl="0" animBg="1"/>
      <p:bldP spid="7"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740660" y="236855"/>
            <a:ext cx="7360920" cy="774065"/>
          </a:xfrm>
        </p:spPr>
        <p:txBody>
          <a:bodyPr>
            <a:normAutofit fontScale="90000"/>
          </a:bodyPr>
          <a:lstStyle/>
          <a:p>
            <a:pPr algn="ctr"/>
            <a:r>
              <a:rPr lang="en-US" altLang="vi-VN" b="1" dirty="0">
                <a:latin typeface="Times New Roman" panose="02020603050405020304" charset="0"/>
                <a:sym typeface="+mn-ea"/>
              </a:rPr>
              <a:t/>
            </a:r>
            <a:br>
              <a:rPr lang="en-US" altLang="vi-VN" b="1" dirty="0">
                <a:latin typeface="Times New Roman" panose="02020603050405020304" charset="0"/>
                <a:sym typeface="+mn-ea"/>
              </a:rPr>
            </a:br>
            <a:r>
              <a:rPr lang="en-US" altLang="vi-VN" sz="3600" b="1" dirty="0">
                <a:latin typeface="Times New Roman" panose="02020603050405020304" charset="0"/>
                <a:sym typeface="+mn-ea"/>
              </a:rPr>
              <a:t>1</a:t>
            </a:r>
            <a:r>
              <a:rPr lang="en-US" altLang="vi-VN" sz="3600" b="1" dirty="0" smtClean="0">
                <a:latin typeface="Times New Roman" panose="02020603050405020304" charset="0"/>
                <a:sym typeface="+mn-ea"/>
              </a:rPr>
              <a:t>. </a:t>
            </a:r>
            <a:r>
              <a:rPr lang="en-US" altLang="vi-VN" sz="3600" b="1" dirty="0">
                <a:latin typeface="Times New Roman" panose="02020603050405020304" charset="0"/>
                <a:sym typeface="+mn-ea"/>
              </a:rPr>
              <a:t>Nhân vật Lão Hạc</a:t>
            </a:r>
            <a:r>
              <a:rPr lang="en-US" altLang="vi-VN" sz="3600" b="1" dirty="0">
                <a:latin typeface="Times New Roman" panose="02020603050405020304" charset="0"/>
              </a:rPr>
              <a:t/>
            </a:r>
            <a:br>
              <a:rPr lang="en-US" altLang="vi-VN" sz="3600" b="1" dirty="0">
                <a:latin typeface="Times New Roman" panose="02020603050405020304" charset="0"/>
              </a:rPr>
            </a:br>
            <a:endParaRPr lang="en-GB" altLang="en-US" sz="3600" dirty="0"/>
          </a:p>
        </p:txBody>
      </p:sp>
      <p:sp>
        <p:nvSpPr>
          <p:cNvPr id="5" name="Content Placeholder 4"/>
          <p:cNvSpPr>
            <a:spLocks noGrp="1"/>
          </p:cNvSpPr>
          <p:nvPr>
            <p:ph sz="half" idx="1"/>
          </p:nvPr>
        </p:nvSpPr>
        <p:spPr>
          <a:xfrm>
            <a:off x="0" y="992778"/>
            <a:ext cx="8281851" cy="4947648"/>
          </a:xfrm>
        </p:spPr>
        <p:txBody>
          <a:bodyPr>
            <a:noAutofit/>
          </a:bodyPr>
          <a:lstStyle/>
          <a:p>
            <a:pPr marL="0" indent="0">
              <a:buFont typeface="Arial" charset="0"/>
              <a:buChar char="•"/>
            </a:pPr>
            <a:r>
              <a:rPr lang="en-GB" altLang="en-US" sz="2400" b="1" i="1" dirty="0" err="1" smtClean="0">
                <a:solidFill>
                  <a:srgbClr val="FF0000"/>
                </a:solidFill>
                <a:latin typeface="Times New Roman" panose="02020603050405020304" charset="0"/>
                <a:cs typeface="Times New Roman" panose="02020603050405020304" charset="0"/>
              </a:rPr>
              <a:t>Cái</a:t>
            </a:r>
            <a:r>
              <a:rPr lang="en-GB" altLang="en-US" sz="2400" b="1" i="1" dirty="0" smtClean="0">
                <a:solidFill>
                  <a:srgbClr val="FF0000"/>
                </a:solidFill>
                <a:latin typeface="Times New Roman" panose="02020603050405020304" charset="0"/>
                <a:cs typeface="Times New Roman" panose="02020603050405020304" charset="0"/>
              </a:rPr>
              <a:t> </a:t>
            </a:r>
            <a:r>
              <a:rPr lang="en-GB" altLang="en-US" sz="2400" b="1" i="1" dirty="0" err="1">
                <a:solidFill>
                  <a:srgbClr val="FF0000"/>
                </a:solidFill>
                <a:latin typeface="Times New Roman" panose="02020603050405020304" charset="0"/>
                <a:cs typeface="Times New Roman" panose="02020603050405020304" charset="0"/>
              </a:rPr>
              <a:t>chết</a:t>
            </a:r>
            <a:r>
              <a:rPr lang="en-GB" altLang="en-US" sz="2400" b="1" i="1" dirty="0">
                <a:solidFill>
                  <a:srgbClr val="FF0000"/>
                </a:solidFill>
                <a:latin typeface="Times New Roman" panose="02020603050405020304" charset="0"/>
                <a:cs typeface="Times New Roman" panose="02020603050405020304" charset="0"/>
              </a:rPr>
              <a:t> </a:t>
            </a:r>
            <a:r>
              <a:rPr lang="en-GB" altLang="en-US" sz="2400" b="1" i="1" dirty="0" err="1">
                <a:solidFill>
                  <a:srgbClr val="FF0000"/>
                </a:solidFill>
                <a:latin typeface="Times New Roman" panose="02020603050405020304" charset="0"/>
                <a:cs typeface="Times New Roman" panose="02020603050405020304" charset="0"/>
              </a:rPr>
              <a:t>của</a:t>
            </a:r>
            <a:r>
              <a:rPr lang="en-GB" altLang="en-US" sz="2400" b="1" i="1" dirty="0">
                <a:solidFill>
                  <a:srgbClr val="FF0000"/>
                </a:solidFill>
                <a:latin typeface="Times New Roman" panose="02020603050405020304" charset="0"/>
                <a:cs typeface="Times New Roman" panose="02020603050405020304" charset="0"/>
              </a:rPr>
              <a:t> </a:t>
            </a:r>
            <a:r>
              <a:rPr lang="en-GB" altLang="en-US" sz="2400" b="1" i="1" dirty="0" err="1">
                <a:solidFill>
                  <a:srgbClr val="FF0000"/>
                </a:solidFill>
                <a:latin typeface="Times New Roman" panose="02020603050405020304" charset="0"/>
                <a:cs typeface="Times New Roman" panose="02020603050405020304" charset="0"/>
              </a:rPr>
              <a:t>Lão</a:t>
            </a:r>
            <a:r>
              <a:rPr lang="en-GB" altLang="en-US" sz="2400" b="1" i="1" dirty="0">
                <a:solidFill>
                  <a:srgbClr val="FF0000"/>
                </a:solidFill>
                <a:latin typeface="Times New Roman" panose="02020603050405020304" charset="0"/>
                <a:cs typeface="Times New Roman" panose="02020603050405020304" charset="0"/>
              </a:rPr>
              <a:t> </a:t>
            </a:r>
            <a:r>
              <a:rPr lang="en-GB" altLang="en-US" sz="2400" b="1" i="1" dirty="0" err="1">
                <a:solidFill>
                  <a:srgbClr val="FF0000"/>
                </a:solidFill>
                <a:latin typeface="Times New Roman" panose="02020603050405020304" charset="0"/>
                <a:cs typeface="Times New Roman" panose="02020603050405020304" charset="0"/>
              </a:rPr>
              <a:t>Hạc</a:t>
            </a:r>
            <a:r>
              <a:rPr lang="en-GB" altLang="en-US" sz="2400" b="1" i="1" dirty="0" smtClean="0">
                <a:solidFill>
                  <a:srgbClr val="FF0000"/>
                </a:solidFill>
                <a:latin typeface="Times New Roman" panose="02020603050405020304" charset="0"/>
                <a:cs typeface="Times New Roman" panose="02020603050405020304" charset="0"/>
              </a:rPr>
              <a:t>.</a:t>
            </a:r>
          </a:p>
          <a:p>
            <a:pPr marL="0" indent="0">
              <a:buNone/>
            </a:pPr>
            <a:r>
              <a:rPr lang="en-US" sz="2400" dirty="0" smtClean="0">
                <a:latin typeface="Times New Roman" pitchFamily="18" charset="0"/>
              </a:rPr>
              <a:t>-“…</a:t>
            </a:r>
            <a:r>
              <a:rPr lang="en-US" sz="2400" dirty="0" err="1" smtClean="0">
                <a:latin typeface="Times New Roman" pitchFamily="18" charset="0"/>
              </a:rPr>
              <a:t>lão</a:t>
            </a:r>
            <a:r>
              <a:rPr lang="en-US" sz="2400" dirty="0" smtClean="0">
                <a:latin typeface="Times New Roman" pitchFamily="18" charset="0"/>
              </a:rPr>
              <a:t> </a:t>
            </a:r>
            <a:r>
              <a:rPr lang="en-US" sz="2400" dirty="0" err="1" smtClean="0">
                <a:latin typeface="Times New Roman" pitchFamily="18" charset="0"/>
              </a:rPr>
              <a:t>Hạc</a:t>
            </a:r>
            <a:r>
              <a:rPr lang="en-US" sz="2400" dirty="0" smtClean="0">
                <a:latin typeface="Times New Roman" pitchFamily="18" charset="0"/>
              </a:rPr>
              <a:t>…</a:t>
            </a:r>
            <a:r>
              <a:rPr lang="en-US" sz="2400" i="1" dirty="0" err="1" smtClean="0">
                <a:solidFill>
                  <a:srgbClr val="FF0000"/>
                </a:solidFill>
                <a:latin typeface="Times New Roman" pitchFamily="18" charset="0"/>
              </a:rPr>
              <a:t>vật</a:t>
            </a:r>
            <a:r>
              <a:rPr lang="en-US" sz="2400" i="1" dirty="0" smtClean="0">
                <a:solidFill>
                  <a:srgbClr val="FF0000"/>
                </a:solidFill>
                <a:latin typeface="Times New Roman" pitchFamily="18" charset="0"/>
              </a:rPr>
              <a:t> </a:t>
            </a:r>
            <a:r>
              <a:rPr lang="en-US" sz="2400" i="1" dirty="0" err="1" smtClean="0">
                <a:solidFill>
                  <a:srgbClr val="FF0000"/>
                </a:solidFill>
                <a:latin typeface="Times New Roman" pitchFamily="18" charset="0"/>
              </a:rPr>
              <a:t>vã</a:t>
            </a:r>
            <a:r>
              <a:rPr lang="en-US" sz="2400" i="1" dirty="0" smtClean="0">
                <a:solidFill>
                  <a:srgbClr val="FF0000"/>
                </a:solidFill>
                <a:latin typeface="Times New Roman" pitchFamily="18" charset="0"/>
              </a:rPr>
              <a:t>,</a:t>
            </a:r>
            <a:r>
              <a:rPr lang="en-US" sz="2400" dirty="0" smtClean="0">
                <a:latin typeface="Times New Roman" pitchFamily="18" charset="0"/>
              </a:rPr>
              <a:t> </a:t>
            </a:r>
            <a:r>
              <a:rPr lang="en-US" sz="2400" dirty="0" err="1" smtClean="0">
                <a:latin typeface="Times New Roman" pitchFamily="18" charset="0"/>
              </a:rPr>
              <a:t>đầu</a:t>
            </a:r>
            <a:r>
              <a:rPr lang="en-US" sz="2400" dirty="0" smtClean="0">
                <a:latin typeface="Times New Roman" pitchFamily="18" charset="0"/>
              </a:rPr>
              <a:t> </a:t>
            </a:r>
            <a:r>
              <a:rPr lang="en-US" sz="2400" dirty="0" err="1" smtClean="0">
                <a:latin typeface="Times New Roman" pitchFamily="18" charset="0"/>
              </a:rPr>
              <a:t>tóc</a:t>
            </a:r>
            <a:r>
              <a:rPr lang="en-US" sz="2400" dirty="0" smtClean="0">
                <a:latin typeface="Times New Roman" pitchFamily="18" charset="0"/>
              </a:rPr>
              <a:t> </a:t>
            </a:r>
            <a:r>
              <a:rPr lang="en-US" sz="2400" i="1" dirty="0" err="1" smtClean="0">
                <a:solidFill>
                  <a:srgbClr val="FF0000"/>
                </a:solidFill>
                <a:latin typeface="Times New Roman" pitchFamily="18" charset="0"/>
              </a:rPr>
              <a:t>rũ</a:t>
            </a:r>
            <a:r>
              <a:rPr lang="en-US" sz="2400" i="1" dirty="0" smtClean="0">
                <a:solidFill>
                  <a:srgbClr val="FF0000"/>
                </a:solidFill>
                <a:latin typeface="Times New Roman" pitchFamily="18" charset="0"/>
              </a:rPr>
              <a:t> </a:t>
            </a:r>
            <a:r>
              <a:rPr lang="en-US" sz="2400" i="1" dirty="0" err="1" smtClean="0">
                <a:solidFill>
                  <a:srgbClr val="FF0000"/>
                </a:solidFill>
                <a:latin typeface="Times New Roman" pitchFamily="18" charset="0"/>
              </a:rPr>
              <a:t>rượi</a:t>
            </a:r>
            <a:r>
              <a:rPr lang="en-US" sz="2400" dirty="0" smtClean="0">
                <a:solidFill>
                  <a:srgbClr val="FF0000"/>
                </a:solidFill>
                <a:latin typeface="Times New Roman" pitchFamily="18" charset="0"/>
              </a:rPr>
              <a:t>,</a:t>
            </a:r>
            <a:r>
              <a:rPr lang="en-US" sz="2400" dirty="0" smtClean="0">
                <a:latin typeface="Times New Roman" pitchFamily="18" charset="0"/>
              </a:rPr>
              <a:t> </a:t>
            </a:r>
            <a:r>
              <a:rPr lang="en-US" sz="2400" dirty="0" err="1" smtClean="0">
                <a:latin typeface="Times New Roman" pitchFamily="18" charset="0"/>
              </a:rPr>
              <a:t>quần</a:t>
            </a:r>
            <a:r>
              <a:rPr lang="en-US" sz="2400" dirty="0" smtClean="0">
                <a:latin typeface="Times New Roman" pitchFamily="18" charset="0"/>
              </a:rPr>
              <a:t> </a:t>
            </a:r>
            <a:r>
              <a:rPr lang="en-US" sz="2400" dirty="0" err="1" smtClean="0">
                <a:latin typeface="Times New Roman" pitchFamily="18" charset="0"/>
              </a:rPr>
              <a:t>áo</a:t>
            </a:r>
            <a:r>
              <a:rPr lang="en-US" sz="2400" dirty="0" smtClean="0">
                <a:latin typeface="Times New Roman" pitchFamily="18" charset="0"/>
              </a:rPr>
              <a:t>  </a:t>
            </a:r>
            <a:r>
              <a:rPr lang="en-US" sz="2400" i="1" dirty="0" err="1" smtClean="0">
                <a:solidFill>
                  <a:srgbClr val="FF0000"/>
                </a:solidFill>
                <a:latin typeface="Times New Roman" pitchFamily="18" charset="0"/>
              </a:rPr>
              <a:t>xộc</a:t>
            </a:r>
            <a:r>
              <a:rPr lang="en-US" sz="2400" i="1" dirty="0" smtClean="0">
                <a:solidFill>
                  <a:srgbClr val="FF0000"/>
                </a:solidFill>
                <a:latin typeface="Times New Roman" pitchFamily="18" charset="0"/>
              </a:rPr>
              <a:t> </a:t>
            </a:r>
            <a:r>
              <a:rPr lang="en-US" sz="2400" i="1" dirty="0" err="1" smtClean="0">
                <a:solidFill>
                  <a:srgbClr val="FF0000"/>
                </a:solidFill>
                <a:latin typeface="Times New Roman" pitchFamily="18" charset="0"/>
              </a:rPr>
              <a:t>xệch</a:t>
            </a:r>
            <a:r>
              <a:rPr lang="en-US" sz="2400" i="1" dirty="0" smtClean="0">
                <a:latin typeface="Times New Roman" pitchFamily="18" charset="0"/>
              </a:rPr>
              <a:t>,</a:t>
            </a:r>
            <a:r>
              <a:rPr lang="en-US" sz="2400" dirty="0" smtClean="0">
                <a:latin typeface="Times New Roman" pitchFamily="18" charset="0"/>
              </a:rPr>
              <a:t> </a:t>
            </a:r>
            <a:r>
              <a:rPr lang="en-US" sz="2400" dirty="0" err="1" smtClean="0">
                <a:latin typeface="Times New Roman" pitchFamily="18" charset="0"/>
              </a:rPr>
              <a:t>hai</a:t>
            </a:r>
            <a:r>
              <a:rPr lang="en-US" sz="2400" dirty="0" smtClean="0">
                <a:latin typeface="Times New Roman" pitchFamily="18" charset="0"/>
              </a:rPr>
              <a:t> </a:t>
            </a:r>
            <a:r>
              <a:rPr lang="en-US" sz="2400" dirty="0" err="1" smtClean="0">
                <a:latin typeface="Times New Roman" pitchFamily="18" charset="0"/>
              </a:rPr>
              <a:t>mắt</a:t>
            </a:r>
            <a:r>
              <a:rPr lang="en-US" sz="2400" dirty="0" smtClean="0">
                <a:latin typeface="Times New Roman" pitchFamily="18" charset="0"/>
              </a:rPr>
              <a:t> </a:t>
            </a:r>
            <a:r>
              <a:rPr lang="en-US" sz="2400" i="1" dirty="0" smtClean="0">
                <a:solidFill>
                  <a:srgbClr val="FF0000"/>
                </a:solidFill>
                <a:latin typeface="Times New Roman" pitchFamily="18" charset="0"/>
              </a:rPr>
              <a:t>long </a:t>
            </a:r>
            <a:r>
              <a:rPr lang="en-US" sz="2400" i="1" dirty="0" err="1" smtClean="0">
                <a:solidFill>
                  <a:srgbClr val="FF0000"/>
                </a:solidFill>
                <a:latin typeface="Times New Roman" pitchFamily="18" charset="0"/>
              </a:rPr>
              <a:t>sòng</a:t>
            </a:r>
            <a:r>
              <a:rPr lang="en-US" sz="2400" i="1" dirty="0" smtClean="0">
                <a:solidFill>
                  <a:srgbClr val="FF0000"/>
                </a:solidFill>
                <a:latin typeface="Times New Roman" pitchFamily="18" charset="0"/>
              </a:rPr>
              <a:t> </a:t>
            </a:r>
            <a:r>
              <a:rPr lang="en-US" sz="2400" i="1" dirty="0" err="1" smtClean="0">
                <a:solidFill>
                  <a:srgbClr val="FF0000"/>
                </a:solidFill>
                <a:latin typeface="Times New Roman" pitchFamily="18" charset="0"/>
              </a:rPr>
              <a:t>sọc</a:t>
            </a:r>
            <a:r>
              <a:rPr lang="en-US" sz="2400" dirty="0" smtClean="0">
                <a:latin typeface="Times New Roman" pitchFamily="18" charset="0"/>
              </a:rPr>
              <a:t>. </a:t>
            </a:r>
            <a:r>
              <a:rPr lang="en-US" sz="2400" dirty="0" err="1" smtClean="0">
                <a:latin typeface="Times New Roman" pitchFamily="18" charset="0"/>
              </a:rPr>
              <a:t>Lão</a:t>
            </a:r>
            <a:r>
              <a:rPr lang="en-US" sz="2400" dirty="0" smtClean="0">
                <a:latin typeface="Times New Roman" pitchFamily="18" charset="0"/>
              </a:rPr>
              <a:t> </a:t>
            </a:r>
            <a:r>
              <a:rPr lang="en-US" sz="2400" i="1" dirty="0" err="1" smtClean="0">
                <a:solidFill>
                  <a:srgbClr val="FF0000"/>
                </a:solidFill>
                <a:latin typeface="Times New Roman" pitchFamily="18" charset="0"/>
              </a:rPr>
              <a:t>tru</a:t>
            </a:r>
            <a:r>
              <a:rPr lang="en-US" sz="2400" i="1" dirty="0" smtClean="0">
                <a:solidFill>
                  <a:srgbClr val="FF0000"/>
                </a:solidFill>
                <a:latin typeface="Times New Roman" pitchFamily="18" charset="0"/>
              </a:rPr>
              <a:t> </a:t>
            </a:r>
            <a:r>
              <a:rPr lang="en-US" sz="2400" i="1" dirty="0" err="1" smtClean="0">
                <a:solidFill>
                  <a:srgbClr val="FF0000"/>
                </a:solidFill>
                <a:latin typeface="Times New Roman" pitchFamily="18" charset="0"/>
              </a:rPr>
              <a:t>tréo</a:t>
            </a:r>
            <a:r>
              <a:rPr lang="en-US" sz="2400" dirty="0" smtClean="0">
                <a:solidFill>
                  <a:srgbClr val="FF0000"/>
                </a:solidFill>
                <a:latin typeface="Times New Roman" pitchFamily="18" charset="0"/>
              </a:rPr>
              <a:t>,</a:t>
            </a:r>
            <a:r>
              <a:rPr lang="en-US" sz="2400" dirty="0" smtClean="0">
                <a:latin typeface="Times New Roman" pitchFamily="18" charset="0"/>
              </a:rPr>
              <a:t> </a:t>
            </a:r>
            <a:r>
              <a:rPr lang="en-US" sz="2400" dirty="0" err="1" smtClean="0">
                <a:latin typeface="Times New Roman" pitchFamily="18" charset="0"/>
              </a:rPr>
              <a:t>bọt</a:t>
            </a:r>
            <a:r>
              <a:rPr lang="en-US" sz="2400" dirty="0" smtClean="0">
                <a:latin typeface="Times New Roman" pitchFamily="18" charset="0"/>
              </a:rPr>
              <a:t> </a:t>
            </a:r>
            <a:r>
              <a:rPr lang="en-US" sz="2400" dirty="0" err="1" smtClean="0">
                <a:latin typeface="Times New Roman" pitchFamily="18" charset="0"/>
              </a:rPr>
              <a:t>mép</a:t>
            </a:r>
            <a:r>
              <a:rPr lang="en-US" sz="2400" dirty="0" smtClean="0">
                <a:latin typeface="Times New Roman" pitchFamily="18" charset="0"/>
              </a:rPr>
              <a:t> </a:t>
            </a:r>
            <a:r>
              <a:rPr lang="en-US" sz="2400" i="1" dirty="0" err="1" smtClean="0">
                <a:solidFill>
                  <a:srgbClr val="FF0000"/>
                </a:solidFill>
                <a:latin typeface="Times New Roman" pitchFamily="18" charset="0"/>
              </a:rPr>
              <a:t>sùi</a:t>
            </a:r>
            <a:r>
              <a:rPr lang="en-US" sz="2400" i="1" dirty="0" smtClean="0">
                <a:solidFill>
                  <a:srgbClr val="FF0000"/>
                </a:solidFill>
                <a:latin typeface="Times New Roman" pitchFamily="18" charset="0"/>
              </a:rPr>
              <a:t> </a:t>
            </a:r>
            <a:r>
              <a:rPr lang="en-US" sz="2400" i="1" dirty="0" err="1" smtClean="0">
                <a:latin typeface="Times New Roman" pitchFamily="18" charset="0"/>
              </a:rPr>
              <a:t>ra</a:t>
            </a:r>
            <a:r>
              <a:rPr lang="en-US" sz="2400" dirty="0" smtClean="0">
                <a:latin typeface="Times New Roman" pitchFamily="18" charset="0"/>
              </a:rPr>
              <a:t>…</a:t>
            </a:r>
            <a:r>
              <a:rPr lang="en-US" sz="2400" dirty="0" err="1" smtClean="0">
                <a:latin typeface="Times New Roman" pitchFamily="18" charset="0"/>
              </a:rPr>
              <a:t>khắp</a:t>
            </a:r>
            <a:r>
              <a:rPr lang="en-US" sz="2400" dirty="0" smtClean="0">
                <a:latin typeface="Times New Roman" pitchFamily="18" charset="0"/>
              </a:rPr>
              <a:t> </a:t>
            </a:r>
            <a:r>
              <a:rPr lang="en-US" sz="2400" dirty="0" err="1" smtClean="0">
                <a:latin typeface="Times New Roman" pitchFamily="18" charset="0"/>
              </a:rPr>
              <a:t>người</a:t>
            </a:r>
            <a:r>
              <a:rPr lang="en-US" sz="2400" dirty="0" smtClean="0">
                <a:latin typeface="Times New Roman" pitchFamily="18" charset="0"/>
              </a:rPr>
              <a:t> </a:t>
            </a:r>
            <a:r>
              <a:rPr lang="en-US" sz="2400" dirty="0" err="1" smtClean="0">
                <a:latin typeface="Times New Roman" pitchFamily="18" charset="0"/>
              </a:rPr>
              <a:t>chốc</a:t>
            </a:r>
            <a:r>
              <a:rPr lang="en-US" sz="2400" dirty="0" smtClean="0">
                <a:latin typeface="Times New Roman" pitchFamily="18" charset="0"/>
              </a:rPr>
              <a:t> </a:t>
            </a:r>
            <a:r>
              <a:rPr lang="en-US" sz="2400" dirty="0" err="1" smtClean="0">
                <a:latin typeface="Times New Roman" pitchFamily="18" charset="0"/>
              </a:rPr>
              <a:t>chốc</a:t>
            </a:r>
            <a:r>
              <a:rPr lang="en-US" sz="2400" dirty="0" smtClean="0">
                <a:latin typeface="Times New Roman" pitchFamily="18" charset="0"/>
              </a:rPr>
              <a:t> </a:t>
            </a:r>
            <a:r>
              <a:rPr lang="en-US" sz="2400" dirty="0" err="1" smtClean="0">
                <a:latin typeface="Times New Roman" pitchFamily="18" charset="0"/>
              </a:rPr>
              <a:t>lại</a:t>
            </a:r>
            <a:r>
              <a:rPr lang="en-US" sz="2400" dirty="0" smtClean="0">
                <a:latin typeface="Times New Roman" pitchFamily="18" charset="0"/>
              </a:rPr>
              <a:t> </a:t>
            </a:r>
            <a:r>
              <a:rPr lang="en-US" sz="2400" i="1" dirty="0" err="1" smtClean="0">
                <a:solidFill>
                  <a:srgbClr val="FF0000"/>
                </a:solidFill>
                <a:latin typeface="Times New Roman" pitchFamily="18" charset="0"/>
              </a:rPr>
              <a:t>giật</a:t>
            </a:r>
            <a:r>
              <a:rPr lang="en-US" sz="2400" i="1" dirty="0" smtClean="0">
                <a:solidFill>
                  <a:srgbClr val="FF0000"/>
                </a:solidFill>
                <a:latin typeface="Times New Roman" pitchFamily="18" charset="0"/>
              </a:rPr>
              <a:t> </a:t>
            </a:r>
            <a:r>
              <a:rPr lang="en-US" sz="2400" i="1" dirty="0" err="1" smtClean="0">
                <a:solidFill>
                  <a:srgbClr val="FF0000"/>
                </a:solidFill>
                <a:latin typeface="Times New Roman" pitchFamily="18" charset="0"/>
              </a:rPr>
              <a:t>mạnh</a:t>
            </a:r>
            <a:r>
              <a:rPr lang="en-US" sz="2400" dirty="0" smtClean="0">
                <a:latin typeface="Times New Roman" pitchFamily="18" charset="0"/>
              </a:rPr>
              <a:t>…</a:t>
            </a:r>
            <a:r>
              <a:rPr lang="en-US" sz="2400" dirty="0" err="1" smtClean="0">
                <a:latin typeface="Times New Roman" pitchFamily="18" charset="0"/>
              </a:rPr>
              <a:t>lão</a:t>
            </a:r>
            <a:r>
              <a:rPr lang="en-US" sz="2400" dirty="0" smtClean="0">
                <a:latin typeface="Times New Roman" pitchFamily="18" charset="0"/>
              </a:rPr>
              <a:t> </a:t>
            </a:r>
            <a:r>
              <a:rPr lang="en-US" sz="2400" i="1" dirty="0" err="1" smtClean="0">
                <a:solidFill>
                  <a:srgbClr val="FF0000"/>
                </a:solidFill>
                <a:latin typeface="Times New Roman" pitchFamily="18" charset="0"/>
              </a:rPr>
              <a:t>vật</a:t>
            </a:r>
            <a:r>
              <a:rPr lang="en-US" sz="2400" i="1" dirty="0" smtClean="0">
                <a:solidFill>
                  <a:srgbClr val="FF0000"/>
                </a:solidFill>
                <a:latin typeface="Times New Roman" pitchFamily="18" charset="0"/>
              </a:rPr>
              <a:t> </a:t>
            </a:r>
            <a:r>
              <a:rPr lang="en-US" sz="2400" i="1" dirty="0" err="1" smtClean="0">
                <a:solidFill>
                  <a:srgbClr val="FF0000"/>
                </a:solidFill>
                <a:latin typeface="Times New Roman" pitchFamily="18" charset="0"/>
              </a:rPr>
              <a:t>vã</a:t>
            </a:r>
            <a:r>
              <a:rPr lang="en-US" sz="2400" dirty="0" smtClean="0">
                <a:latin typeface="Times New Roman" pitchFamily="18" charset="0"/>
              </a:rPr>
              <a:t> </a:t>
            </a:r>
            <a:r>
              <a:rPr lang="en-US" sz="2400" dirty="0" err="1" smtClean="0">
                <a:latin typeface="Times New Roman" pitchFamily="18" charset="0"/>
              </a:rPr>
              <a:t>đến</a:t>
            </a:r>
            <a:r>
              <a:rPr lang="en-US" sz="2400" dirty="0" smtClean="0">
                <a:latin typeface="Times New Roman" pitchFamily="18" charset="0"/>
              </a:rPr>
              <a:t> </a:t>
            </a:r>
            <a:r>
              <a:rPr lang="en-US" sz="2400" dirty="0" err="1" smtClean="0">
                <a:latin typeface="Times New Roman" pitchFamily="18" charset="0"/>
              </a:rPr>
              <a:t>hai</a:t>
            </a:r>
            <a:r>
              <a:rPr lang="en-US" sz="2400" dirty="0" smtClean="0">
                <a:latin typeface="Times New Roman" pitchFamily="18" charset="0"/>
              </a:rPr>
              <a:t> </a:t>
            </a:r>
            <a:r>
              <a:rPr lang="en-US" sz="2400" dirty="0" err="1" smtClean="0">
                <a:latin typeface="Times New Roman" pitchFamily="18" charset="0"/>
              </a:rPr>
              <a:t>giờ</a:t>
            </a:r>
            <a:r>
              <a:rPr lang="en-US" sz="2400" dirty="0" smtClean="0">
                <a:latin typeface="Times New Roman" pitchFamily="18" charset="0"/>
              </a:rPr>
              <a:t> </a:t>
            </a:r>
            <a:r>
              <a:rPr lang="en-US" sz="2400" dirty="0" err="1" smtClean="0">
                <a:latin typeface="Times New Roman" pitchFamily="18" charset="0"/>
              </a:rPr>
              <a:t>đồng</a:t>
            </a:r>
            <a:r>
              <a:rPr lang="en-US" sz="2400" dirty="0" smtClean="0">
                <a:latin typeface="Times New Roman" pitchFamily="18" charset="0"/>
              </a:rPr>
              <a:t> </a:t>
            </a:r>
            <a:r>
              <a:rPr lang="en-US" sz="2400" dirty="0" err="1" smtClean="0">
                <a:latin typeface="Times New Roman" pitchFamily="18" charset="0"/>
              </a:rPr>
              <a:t>hồ</a:t>
            </a:r>
            <a:r>
              <a:rPr lang="en-US" sz="2400" dirty="0" smtClean="0">
                <a:latin typeface="Times New Roman" pitchFamily="18" charset="0"/>
              </a:rPr>
              <a:t> </a:t>
            </a:r>
            <a:r>
              <a:rPr lang="en-US" sz="2400" dirty="0" err="1" smtClean="0">
                <a:latin typeface="Times New Roman" pitchFamily="18" charset="0"/>
              </a:rPr>
              <a:t>rồi</a:t>
            </a:r>
            <a:r>
              <a:rPr lang="en-US" sz="2400" dirty="0" smtClean="0">
                <a:latin typeface="Times New Roman" pitchFamily="18" charset="0"/>
              </a:rPr>
              <a:t> </a:t>
            </a:r>
            <a:r>
              <a:rPr lang="en-US" sz="2400" dirty="0" err="1" smtClean="0">
                <a:latin typeface="Times New Roman" pitchFamily="18" charset="0"/>
              </a:rPr>
              <a:t>mới</a:t>
            </a:r>
            <a:r>
              <a:rPr lang="en-US" sz="2400" dirty="0" smtClean="0">
                <a:latin typeface="Times New Roman" pitchFamily="18" charset="0"/>
              </a:rPr>
              <a:t> </a:t>
            </a:r>
            <a:r>
              <a:rPr lang="en-US" sz="2400" dirty="0" err="1" smtClean="0">
                <a:latin typeface="Times New Roman" pitchFamily="18" charset="0"/>
              </a:rPr>
              <a:t>chết</a:t>
            </a:r>
            <a:r>
              <a:rPr lang="en-US" sz="2400" dirty="0" smtClean="0">
                <a:latin typeface="Times New Roman" pitchFamily="18" charset="0"/>
              </a:rPr>
              <a:t>”.</a:t>
            </a:r>
          </a:p>
          <a:p>
            <a:pPr marL="0" indent="0">
              <a:buFont typeface="Arial" charset="0"/>
              <a:buChar char="•"/>
            </a:pPr>
            <a:endParaRPr lang="en-GB" altLang="en-US" sz="4800" b="1" i="1" dirty="0">
              <a:solidFill>
                <a:srgbClr val="FF0000"/>
              </a:solidFill>
              <a:latin typeface="Times New Roman" panose="02020603050405020304" charset="0"/>
              <a:cs typeface="Times New Roman" panose="02020603050405020304" charset="0"/>
            </a:endParaRPr>
          </a:p>
        </p:txBody>
      </p:sp>
      <p:sp>
        <p:nvSpPr>
          <p:cNvPr id="7" name="Oval Callout 6"/>
          <p:cNvSpPr/>
          <p:nvPr/>
        </p:nvSpPr>
        <p:spPr>
          <a:xfrm>
            <a:off x="8098970" y="1"/>
            <a:ext cx="4093029" cy="2743200"/>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en-US" sz="2800" b="1" dirty="0" err="1">
                <a:solidFill>
                  <a:srgbClr val="FF0000"/>
                </a:solidFill>
                <a:latin typeface="Times New Roman" panose="02020603050405020304" charset="0"/>
                <a:cs typeface="Times New Roman" panose="02020603050405020304" charset="0"/>
              </a:rPr>
              <a:t>Tác</a:t>
            </a:r>
            <a:r>
              <a:rPr lang="en-GB" altLang="en-US" sz="2800" b="1" dirty="0">
                <a:solidFill>
                  <a:srgbClr val="FF0000"/>
                </a:solidFill>
                <a:latin typeface="Times New Roman" panose="02020603050405020304" charset="0"/>
                <a:cs typeface="Times New Roman" panose="02020603050405020304" charset="0"/>
              </a:rPr>
              <a:t> </a:t>
            </a:r>
            <a:r>
              <a:rPr lang="en-GB" altLang="en-US" sz="2800" b="1" dirty="0" err="1">
                <a:solidFill>
                  <a:srgbClr val="FF0000"/>
                </a:solidFill>
                <a:latin typeface="Times New Roman" panose="02020603050405020304" charset="0"/>
                <a:cs typeface="Times New Roman" panose="02020603050405020304" charset="0"/>
              </a:rPr>
              <a:t>giả</a:t>
            </a:r>
            <a:r>
              <a:rPr lang="en-GB" altLang="en-US" sz="2800" b="1" dirty="0">
                <a:solidFill>
                  <a:srgbClr val="FF0000"/>
                </a:solidFill>
                <a:latin typeface="Times New Roman" panose="02020603050405020304" charset="0"/>
                <a:cs typeface="Times New Roman" panose="02020603050405020304" charset="0"/>
              </a:rPr>
              <a:t> </a:t>
            </a:r>
            <a:r>
              <a:rPr lang="en-GB" altLang="en-US" sz="2800" b="1" dirty="0" err="1">
                <a:solidFill>
                  <a:srgbClr val="FF0000"/>
                </a:solidFill>
                <a:latin typeface="Times New Roman" panose="02020603050405020304" charset="0"/>
                <a:cs typeface="Times New Roman" panose="02020603050405020304" charset="0"/>
              </a:rPr>
              <a:t>đã</a:t>
            </a:r>
            <a:r>
              <a:rPr lang="en-GB" altLang="en-US" sz="2800" b="1" dirty="0">
                <a:solidFill>
                  <a:srgbClr val="FF0000"/>
                </a:solidFill>
                <a:latin typeface="Times New Roman" panose="02020603050405020304" charset="0"/>
                <a:cs typeface="Times New Roman" panose="02020603050405020304" charset="0"/>
              </a:rPr>
              <a:t> </a:t>
            </a:r>
            <a:r>
              <a:rPr lang="en-GB" altLang="en-US" sz="2800" b="1" dirty="0" err="1">
                <a:solidFill>
                  <a:srgbClr val="FF0000"/>
                </a:solidFill>
                <a:latin typeface="Times New Roman" panose="02020603050405020304" charset="0"/>
                <a:cs typeface="Times New Roman" panose="02020603050405020304" charset="0"/>
              </a:rPr>
              <a:t>miêu</a:t>
            </a:r>
            <a:r>
              <a:rPr lang="en-GB" altLang="en-US" sz="2800" b="1" dirty="0">
                <a:solidFill>
                  <a:srgbClr val="FF0000"/>
                </a:solidFill>
                <a:latin typeface="Times New Roman" panose="02020603050405020304" charset="0"/>
                <a:cs typeface="Times New Roman" panose="02020603050405020304" charset="0"/>
              </a:rPr>
              <a:t> </a:t>
            </a:r>
            <a:r>
              <a:rPr lang="en-GB" altLang="en-US" sz="2800" b="1" dirty="0" err="1">
                <a:solidFill>
                  <a:srgbClr val="FF0000"/>
                </a:solidFill>
                <a:latin typeface="Times New Roman" panose="02020603050405020304" charset="0"/>
                <a:cs typeface="Times New Roman" panose="02020603050405020304" charset="0"/>
              </a:rPr>
              <a:t>tả</a:t>
            </a:r>
            <a:r>
              <a:rPr lang="en-GB" altLang="en-US" sz="2800" b="1" dirty="0">
                <a:solidFill>
                  <a:srgbClr val="FF0000"/>
                </a:solidFill>
                <a:latin typeface="Times New Roman" panose="02020603050405020304" charset="0"/>
                <a:cs typeface="Times New Roman" panose="02020603050405020304" charset="0"/>
              </a:rPr>
              <a:t> </a:t>
            </a:r>
            <a:r>
              <a:rPr lang="en-GB" altLang="en-US" sz="2800" b="1" dirty="0" err="1">
                <a:solidFill>
                  <a:srgbClr val="FF0000"/>
                </a:solidFill>
                <a:latin typeface="Times New Roman" panose="02020603050405020304" charset="0"/>
                <a:cs typeface="Times New Roman" panose="02020603050405020304" charset="0"/>
              </a:rPr>
              <a:t>cái</a:t>
            </a:r>
            <a:r>
              <a:rPr lang="en-GB" altLang="en-US" sz="2800" b="1" dirty="0">
                <a:solidFill>
                  <a:srgbClr val="FF0000"/>
                </a:solidFill>
                <a:latin typeface="Times New Roman" panose="02020603050405020304" charset="0"/>
                <a:cs typeface="Times New Roman" panose="02020603050405020304" charset="0"/>
              </a:rPr>
              <a:t> </a:t>
            </a:r>
            <a:r>
              <a:rPr lang="en-GB" altLang="en-US" sz="2800" b="1" dirty="0" err="1">
                <a:solidFill>
                  <a:srgbClr val="FF0000"/>
                </a:solidFill>
                <a:latin typeface="Times New Roman" panose="02020603050405020304" charset="0"/>
                <a:cs typeface="Times New Roman" panose="02020603050405020304" charset="0"/>
              </a:rPr>
              <a:t>chết</a:t>
            </a:r>
            <a:r>
              <a:rPr lang="en-GB" altLang="en-US" sz="2800" b="1" dirty="0">
                <a:solidFill>
                  <a:srgbClr val="FF0000"/>
                </a:solidFill>
                <a:latin typeface="Times New Roman" panose="02020603050405020304" charset="0"/>
                <a:cs typeface="Times New Roman" panose="02020603050405020304" charset="0"/>
              </a:rPr>
              <a:t> </a:t>
            </a:r>
            <a:r>
              <a:rPr lang="en-GB" altLang="en-US" sz="2800" b="1" dirty="0" err="1">
                <a:solidFill>
                  <a:srgbClr val="FF0000"/>
                </a:solidFill>
                <a:latin typeface="Times New Roman" panose="02020603050405020304" charset="0"/>
                <a:cs typeface="Times New Roman" panose="02020603050405020304" charset="0"/>
              </a:rPr>
              <a:t>của</a:t>
            </a:r>
            <a:r>
              <a:rPr lang="en-GB" altLang="en-US" sz="2800" b="1" dirty="0">
                <a:solidFill>
                  <a:srgbClr val="FF0000"/>
                </a:solidFill>
                <a:latin typeface="Times New Roman" panose="02020603050405020304" charset="0"/>
                <a:cs typeface="Times New Roman" panose="02020603050405020304" charset="0"/>
              </a:rPr>
              <a:t> </a:t>
            </a:r>
            <a:r>
              <a:rPr lang="en-GB" altLang="en-US" sz="2800" b="1" dirty="0" err="1">
                <a:solidFill>
                  <a:srgbClr val="FF0000"/>
                </a:solidFill>
                <a:latin typeface="Times New Roman" panose="02020603050405020304" charset="0"/>
                <a:cs typeface="Times New Roman" panose="02020603050405020304" charset="0"/>
              </a:rPr>
              <a:t>lão</a:t>
            </a:r>
            <a:r>
              <a:rPr lang="en-GB" altLang="en-US" sz="2800" b="1" dirty="0">
                <a:solidFill>
                  <a:srgbClr val="FF0000"/>
                </a:solidFill>
                <a:latin typeface="Times New Roman" panose="02020603050405020304" charset="0"/>
                <a:cs typeface="Times New Roman" panose="02020603050405020304" charset="0"/>
              </a:rPr>
              <a:t> </a:t>
            </a:r>
            <a:r>
              <a:rPr lang="en-GB" altLang="en-US" sz="2800" b="1" dirty="0" err="1">
                <a:solidFill>
                  <a:srgbClr val="FF0000"/>
                </a:solidFill>
                <a:latin typeface="Times New Roman" panose="02020603050405020304" charset="0"/>
                <a:cs typeface="Times New Roman" panose="02020603050405020304" charset="0"/>
              </a:rPr>
              <a:t>Hạc</a:t>
            </a:r>
            <a:r>
              <a:rPr lang="en-GB" altLang="en-US" sz="2800" b="1" dirty="0">
                <a:solidFill>
                  <a:srgbClr val="FF0000"/>
                </a:solidFill>
                <a:latin typeface="Times New Roman" panose="02020603050405020304" charset="0"/>
                <a:cs typeface="Times New Roman" panose="02020603050405020304" charset="0"/>
              </a:rPr>
              <a:t> </a:t>
            </a:r>
            <a:r>
              <a:rPr lang="en-GB" altLang="en-US" sz="2800" b="1" dirty="0" err="1">
                <a:solidFill>
                  <a:srgbClr val="FF0000"/>
                </a:solidFill>
                <a:latin typeface="Times New Roman" panose="02020603050405020304" charset="0"/>
                <a:cs typeface="Times New Roman" panose="02020603050405020304" charset="0"/>
              </a:rPr>
              <a:t>như</a:t>
            </a:r>
            <a:r>
              <a:rPr lang="en-GB" altLang="en-US" sz="2800" b="1" dirty="0">
                <a:solidFill>
                  <a:srgbClr val="FF0000"/>
                </a:solidFill>
                <a:latin typeface="Times New Roman" panose="02020603050405020304" charset="0"/>
                <a:cs typeface="Times New Roman" panose="02020603050405020304" charset="0"/>
              </a:rPr>
              <a:t> </a:t>
            </a:r>
            <a:r>
              <a:rPr lang="en-GB" altLang="en-US" sz="2800" b="1" dirty="0" err="1">
                <a:solidFill>
                  <a:srgbClr val="FF0000"/>
                </a:solidFill>
                <a:latin typeface="Times New Roman" panose="02020603050405020304" charset="0"/>
                <a:cs typeface="Times New Roman" panose="02020603050405020304" charset="0"/>
              </a:rPr>
              <a:t>thế</a:t>
            </a:r>
            <a:r>
              <a:rPr lang="en-GB" altLang="en-US" sz="2800" b="1" dirty="0">
                <a:solidFill>
                  <a:srgbClr val="FF0000"/>
                </a:solidFill>
                <a:latin typeface="Times New Roman" panose="02020603050405020304" charset="0"/>
                <a:cs typeface="Times New Roman" panose="02020603050405020304" charset="0"/>
              </a:rPr>
              <a:t> </a:t>
            </a:r>
            <a:r>
              <a:rPr lang="en-GB" altLang="en-US" sz="2800" b="1" dirty="0" err="1">
                <a:solidFill>
                  <a:srgbClr val="FF0000"/>
                </a:solidFill>
                <a:latin typeface="Times New Roman" panose="02020603050405020304" charset="0"/>
                <a:cs typeface="Times New Roman" panose="02020603050405020304" charset="0"/>
              </a:rPr>
              <a:t>nào</a:t>
            </a:r>
            <a:r>
              <a:rPr lang="en-GB" altLang="en-US" sz="2800" b="1" dirty="0">
                <a:solidFill>
                  <a:srgbClr val="FF0000"/>
                </a:solidFill>
                <a:latin typeface="Times New Roman" panose="02020603050405020304" charset="0"/>
                <a:cs typeface="Times New Roman" panose="02020603050405020304" charset="0"/>
              </a:rPr>
              <a:t>?</a:t>
            </a:r>
          </a:p>
        </p:txBody>
      </p:sp>
      <p:sp>
        <p:nvSpPr>
          <p:cNvPr id="8" name="Oval Callout 7"/>
          <p:cNvSpPr/>
          <p:nvPr/>
        </p:nvSpPr>
        <p:spPr>
          <a:xfrm>
            <a:off x="8108576" y="2057401"/>
            <a:ext cx="4083424" cy="2823882"/>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tLang="en-US" sz="2800" b="1" dirty="0" err="1">
                <a:solidFill>
                  <a:srgbClr val="FF0000"/>
                </a:solidFill>
                <a:latin typeface="Times New Roman" panose="02020603050405020304" charset="0"/>
                <a:cs typeface="Times New Roman" panose="02020603050405020304" charset="0"/>
              </a:rPr>
              <a:t>Em</a:t>
            </a:r>
            <a:r>
              <a:rPr lang="en-GB" altLang="en-US" sz="2800" b="1" dirty="0">
                <a:solidFill>
                  <a:srgbClr val="FF0000"/>
                </a:solidFill>
                <a:latin typeface="Times New Roman" panose="02020603050405020304" charset="0"/>
                <a:cs typeface="Times New Roman" panose="02020603050405020304" charset="0"/>
              </a:rPr>
              <a:t> </a:t>
            </a:r>
            <a:r>
              <a:rPr lang="en-GB" altLang="en-US" sz="2800" b="1" dirty="0" err="1">
                <a:solidFill>
                  <a:srgbClr val="FF0000"/>
                </a:solidFill>
                <a:latin typeface="Times New Roman" panose="02020603050405020304" charset="0"/>
                <a:cs typeface="Times New Roman" panose="02020603050405020304" charset="0"/>
              </a:rPr>
              <a:t>có</a:t>
            </a:r>
            <a:r>
              <a:rPr lang="en-GB" altLang="en-US" sz="2800" b="1" dirty="0">
                <a:solidFill>
                  <a:srgbClr val="FF0000"/>
                </a:solidFill>
                <a:latin typeface="Times New Roman" panose="02020603050405020304" charset="0"/>
                <a:cs typeface="Times New Roman" panose="02020603050405020304" charset="0"/>
              </a:rPr>
              <a:t> </a:t>
            </a:r>
            <a:r>
              <a:rPr lang="en-GB" altLang="en-US" sz="2800" b="1" dirty="0" err="1">
                <a:solidFill>
                  <a:srgbClr val="FF0000"/>
                </a:solidFill>
                <a:latin typeface="Times New Roman" panose="02020603050405020304" charset="0"/>
                <a:cs typeface="Times New Roman" panose="02020603050405020304" charset="0"/>
              </a:rPr>
              <a:t>cảm</a:t>
            </a:r>
            <a:r>
              <a:rPr lang="en-GB" altLang="en-US" sz="2800" b="1" dirty="0">
                <a:solidFill>
                  <a:srgbClr val="FF0000"/>
                </a:solidFill>
                <a:latin typeface="Times New Roman" panose="02020603050405020304" charset="0"/>
                <a:cs typeface="Times New Roman" panose="02020603050405020304" charset="0"/>
              </a:rPr>
              <a:t> </a:t>
            </a:r>
            <a:r>
              <a:rPr lang="en-GB" altLang="en-US" sz="2800" b="1" dirty="0" err="1">
                <a:solidFill>
                  <a:srgbClr val="FF0000"/>
                </a:solidFill>
                <a:latin typeface="Times New Roman" panose="02020603050405020304" charset="0"/>
                <a:cs typeface="Times New Roman" panose="02020603050405020304" charset="0"/>
              </a:rPr>
              <a:t>nhận</a:t>
            </a:r>
            <a:r>
              <a:rPr lang="en-GB" altLang="en-US" sz="2800" b="1" dirty="0">
                <a:solidFill>
                  <a:srgbClr val="FF0000"/>
                </a:solidFill>
                <a:latin typeface="Times New Roman" panose="02020603050405020304" charset="0"/>
                <a:cs typeface="Times New Roman" panose="02020603050405020304" charset="0"/>
              </a:rPr>
              <a:t> </a:t>
            </a:r>
            <a:r>
              <a:rPr lang="en-GB" altLang="en-US" sz="2800" b="1" dirty="0" err="1">
                <a:solidFill>
                  <a:srgbClr val="FF0000"/>
                </a:solidFill>
                <a:latin typeface="Times New Roman" panose="02020603050405020304" charset="0"/>
                <a:cs typeface="Times New Roman" panose="02020603050405020304" charset="0"/>
              </a:rPr>
              <a:t>gì</a:t>
            </a:r>
            <a:r>
              <a:rPr lang="en-GB" altLang="en-US" sz="2800" b="1" dirty="0">
                <a:solidFill>
                  <a:srgbClr val="FF0000"/>
                </a:solidFill>
                <a:latin typeface="Times New Roman" panose="02020603050405020304" charset="0"/>
                <a:cs typeface="Times New Roman" panose="02020603050405020304" charset="0"/>
              </a:rPr>
              <a:t> </a:t>
            </a:r>
            <a:r>
              <a:rPr lang="en-GB" altLang="en-US" sz="2800" b="1" dirty="0" err="1">
                <a:solidFill>
                  <a:srgbClr val="FF0000"/>
                </a:solidFill>
                <a:latin typeface="Times New Roman" panose="02020603050405020304" charset="0"/>
                <a:cs typeface="Times New Roman" panose="02020603050405020304" charset="0"/>
              </a:rPr>
              <a:t>về</a:t>
            </a:r>
            <a:r>
              <a:rPr lang="en-GB" altLang="en-US" sz="2800" b="1" dirty="0">
                <a:solidFill>
                  <a:srgbClr val="FF0000"/>
                </a:solidFill>
                <a:latin typeface="Times New Roman" panose="02020603050405020304" charset="0"/>
                <a:cs typeface="Times New Roman" panose="02020603050405020304" charset="0"/>
              </a:rPr>
              <a:t> </a:t>
            </a:r>
            <a:r>
              <a:rPr lang="en-GB" altLang="en-US" sz="2800" b="1" dirty="0" err="1">
                <a:solidFill>
                  <a:srgbClr val="FF0000"/>
                </a:solidFill>
                <a:latin typeface="Times New Roman" panose="02020603050405020304" charset="0"/>
                <a:cs typeface="Times New Roman" panose="02020603050405020304" charset="0"/>
              </a:rPr>
              <a:t>cái</a:t>
            </a:r>
            <a:r>
              <a:rPr lang="en-GB" altLang="en-US" sz="2800" b="1" dirty="0">
                <a:solidFill>
                  <a:srgbClr val="FF0000"/>
                </a:solidFill>
                <a:latin typeface="Times New Roman" panose="02020603050405020304" charset="0"/>
                <a:cs typeface="Times New Roman" panose="02020603050405020304" charset="0"/>
              </a:rPr>
              <a:t> </a:t>
            </a:r>
            <a:r>
              <a:rPr lang="en-GB" altLang="en-US" sz="2800" b="1" dirty="0" err="1">
                <a:solidFill>
                  <a:srgbClr val="FF0000"/>
                </a:solidFill>
                <a:latin typeface="Times New Roman" panose="02020603050405020304" charset="0"/>
                <a:cs typeface="Times New Roman" panose="02020603050405020304" charset="0"/>
              </a:rPr>
              <a:t>chết</a:t>
            </a:r>
            <a:r>
              <a:rPr lang="en-GB" altLang="en-US" sz="2800" b="1" dirty="0">
                <a:solidFill>
                  <a:srgbClr val="FF0000"/>
                </a:solidFill>
                <a:latin typeface="Times New Roman" panose="02020603050405020304" charset="0"/>
                <a:cs typeface="Times New Roman" panose="02020603050405020304" charset="0"/>
              </a:rPr>
              <a:t> </a:t>
            </a:r>
            <a:r>
              <a:rPr lang="en-GB" altLang="en-US" sz="2800" b="1" dirty="0" err="1">
                <a:solidFill>
                  <a:srgbClr val="FF0000"/>
                </a:solidFill>
                <a:latin typeface="Times New Roman" panose="02020603050405020304" charset="0"/>
                <a:cs typeface="Times New Roman" panose="02020603050405020304" charset="0"/>
              </a:rPr>
              <a:t>của</a:t>
            </a:r>
            <a:r>
              <a:rPr lang="en-GB" altLang="en-US" sz="2800" b="1" dirty="0">
                <a:solidFill>
                  <a:srgbClr val="FF0000"/>
                </a:solidFill>
                <a:latin typeface="Times New Roman" panose="02020603050405020304" charset="0"/>
                <a:cs typeface="Times New Roman" panose="02020603050405020304" charset="0"/>
              </a:rPr>
              <a:t> </a:t>
            </a:r>
            <a:r>
              <a:rPr lang="en-GB" altLang="en-US" sz="2800" b="1" dirty="0" err="1">
                <a:solidFill>
                  <a:srgbClr val="FF0000"/>
                </a:solidFill>
                <a:latin typeface="Times New Roman" panose="02020603050405020304" charset="0"/>
                <a:cs typeface="Times New Roman" panose="02020603050405020304" charset="0"/>
              </a:rPr>
              <a:t>lão</a:t>
            </a:r>
            <a:r>
              <a:rPr lang="en-GB" altLang="en-US" sz="2800" b="1" dirty="0">
                <a:solidFill>
                  <a:srgbClr val="FF0000"/>
                </a:solidFill>
                <a:latin typeface="Times New Roman" panose="02020603050405020304" charset="0"/>
                <a:cs typeface="Times New Roman" panose="02020603050405020304" charset="0"/>
              </a:rPr>
              <a:t> </a:t>
            </a:r>
            <a:r>
              <a:rPr lang="en-GB" altLang="en-US" sz="2800" b="1" dirty="0" err="1">
                <a:solidFill>
                  <a:srgbClr val="FF0000"/>
                </a:solidFill>
                <a:latin typeface="Times New Roman" panose="02020603050405020304" charset="0"/>
                <a:cs typeface="Times New Roman" panose="02020603050405020304" charset="0"/>
              </a:rPr>
              <a:t>Hạc</a:t>
            </a:r>
            <a:r>
              <a:rPr lang="en-GB" altLang="en-US" sz="2800" b="1" dirty="0">
                <a:solidFill>
                  <a:srgbClr val="FF0000"/>
                </a:solidFill>
                <a:latin typeface="Times New Roman" panose="02020603050405020304" charset="0"/>
                <a:cs typeface="Times New Roman" panose="02020603050405020304" charset="0"/>
              </a:rPr>
              <a:t>?</a:t>
            </a:r>
          </a:p>
        </p:txBody>
      </p:sp>
      <p:sp>
        <p:nvSpPr>
          <p:cNvPr id="9" name="TextBox 8"/>
          <p:cNvSpPr txBox="1"/>
          <p:nvPr/>
        </p:nvSpPr>
        <p:spPr>
          <a:xfrm>
            <a:off x="1" y="3227294"/>
            <a:ext cx="8888506" cy="3785652"/>
          </a:xfrm>
          <a:prstGeom prst="rect">
            <a:avLst/>
          </a:prstGeom>
          <a:noFill/>
        </p:spPr>
        <p:txBody>
          <a:bodyPr wrap="square" rtlCol="0">
            <a:spAutoFit/>
          </a:bodyPr>
          <a:lstStyle/>
          <a:p>
            <a:r>
              <a:rPr lang="en-GB" altLang="en-US" sz="2400" b="1" dirty="0" smtClean="0">
                <a:latin typeface="Times New Roman" panose="02020603050405020304" charset="0"/>
                <a:sym typeface="+mn-ea"/>
              </a:rPr>
              <a:t>- </a:t>
            </a:r>
            <a:r>
              <a:rPr lang="en-US" altLang="vi-VN" sz="2400" b="1" dirty="0" err="1" smtClean="0">
                <a:latin typeface="Times New Roman" panose="02020603050405020304" charset="0"/>
                <a:sym typeface="+mn-ea"/>
              </a:rPr>
              <a:t>Cái</a:t>
            </a:r>
            <a:r>
              <a:rPr lang="en-US" altLang="vi-VN" sz="2400" b="1" dirty="0" smtClean="0">
                <a:latin typeface="Times New Roman" panose="02020603050405020304" charset="0"/>
                <a:sym typeface="+mn-ea"/>
              </a:rPr>
              <a:t> </a:t>
            </a:r>
            <a:r>
              <a:rPr lang="en-US" altLang="vi-VN" sz="2400" b="1" dirty="0" err="1" smtClean="0">
                <a:latin typeface="Times New Roman" panose="02020603050405020304" charset="0"/>
                <a:sym typeface="+mn-ea"/>
              </a:rPr>
              <a:t>chết</a:t>
            </a:r>
            <a:r>
              <a:rPr lang="en-US" altLang="vi-VN" sz="2400" b="1" dirty="0" smtClean="0">
                <a:latin typeface="Times New Roman" panose="02020603050405020304" charset="0"/>
                <a:sym typeface="+mn-ea"/>
              </a:rPr>
              <a:t> </a:t>
            </a:r>
            <a:r>
              <a:rPr lang="en-US" altLang="vi-VN" sz="2400" b="1" dirty="0" err="1" smtClean="0">
                <a:latin typeface="Times New Roman" panose="02020603050405020304" charset="0"/>
                <a:sym typeface="+mn-ea"/>
              </a:rPr>
              <a:t>vật</a:t>
            </a:r>
            <a:r>
              <a:rPr lang="en-US" altLang="vi-VN" sz="2400" b="1" dirty="0" smtClean="0">
                <a:latin typeface="Times New Roman" panose="02020603050405020304" charset="0"/>
                <a:sym typeface="+mn-ea"/>
              </a:rPr>
              <a:t> </a:t>
            </a:r>
            <a:r>
              <a:rPr lang="en-US" altLang="vi-VN" sz="2400" b="1" dirty="0" err="1" smtClean="0">
                <a:latin typeface="Times New Roman" panose="02020603050405020304" charset="0"/>
                <a:sym typeface="+mn-ea"/>
              </a:rPr>
              <a:t>vã</a:t>
            </a:r>
            <a:r>
              <a:rPr lang="en-US" altLang="vi-VN" sz="2400" b="1" dirty="0" smtClean="0">
                <a:latin typeface="Times New Roman" panose="02020603050405020304" charset="0"/>
                <a:sym typeface="+mn-ea"/>
              </a:rPr>
              <a:t>, </a:t>
            </a:r>
            <a:r>
              <a:rPr lang="en-US" altLang="vi-VN" sz="2400" b="1" dirty="0" err="1" smtClean="0">
                <a:latin typeface="Times New Roman" panose="02020603050405020304" charset="0"/>
                <a:sym typeface="+mn-ea"/>
              </a:rPr>
              <a:t>đau</a:t>
            </a:r>
            <a:r>
              <a:rPr lang="en-US" altLang="vi-VN" sz="2400" b="1" dirty="0" smtClean="0">
                <a:latin typeface="Times New Roman" panose="02020603050405020304" charset="0"/>
                <a:sym typeface="+mn-ea"/>
              </a:rPr>
              <a:t> </a:t>
            </a:r>
            <a:r>
              <a:rPr lang="en-US" altLang="vi-VN" sz="2400" b="1" dirty="0" err="1" smtClean="0">
                <a:latin typeface="Times New Roman" panose="02020603050405020304" charset="0"/>
                <a:sym typeface="+mn-ea"/>
              </a:rPr>
              <a:t>đớn</a:t>
            </a:r>
            <a:r>
              <a:rPr lang="en-US" altLang="vi-VN" sz="2400" b="1" dirty="0" smtClean="0">
                <a:latin typeface="Times New Roman" panose="02020603050405020304" charset="0"/>
                <a:sym typeface="+mn-ea"/>
              </a:rPr>
              <a:t>, </a:t>
            </a:r>
            <a:r>
              <a:rPr lang="en-US" altLang="vi-VN" sz="2400" b="1" dirty="0" err="1" smtClean="0">
                <a:latin typeface="Times New Roman" panose="02020603050405020304" charset="0"/>
                <a:sym typeface="+mn-ea"/>
              </a:rPr>
              <a:t>dữ</a:t>
            </a:r>
            <a:r>
              <a:rPr lang="en-US" altLang="vi-VN" sz="2400" b="1" dirty="0" smtClean="0">
                <a:latin typeface="Times New Roman" panose="02020603050405020304" charset="0"/>
                <a:sym typeface="+mn-ea"/>
              </a:rPr>
              <a:t> </a:t>
            </a:r>
            <a:r>
              <a:rPr lang="en-US" altLang="vi-VN" sz="2400" b="1" dirty="0" err="1" smtClean="0">
                <a:latin typeface="Times New Roman" panose="02020603050405020304" charset="0"/>
                <a:sym typeface="+mn-ea"/>
              </a:rPr>
              <a:t>dội</a:t>
            </a:r>
            <a:r>
              <a:rPr lang="en-US" altLang="vi-VN" sz="2400" b="1" dirty="0" smtClean="0">
                <a:latin typeface="Times New Roman" panose="02020603050405020304" charset="0"/>
                <a:sym typeface="+mn-ea"/>
              </a:rPr>
              <a:t>, </a:t>
            </a:r>
            <a:r>
              <a:rPr lang="en-US" altLang="vi-VN" sz="2400" b="1" dirty="0" err="1" smtClean="0">
                <a:latin typeface="Times New Roman" panose="02020603050405020304" charset="0"/>
                <a:sym typeface="+mn-ea"/>
              </a:rPr>
              <a:t>thảm</a:t>
            </a:r>
            <a:r>
              <a:rPr lang="en-US" altLang="vi-VN" sz="2400" b="1" dirty="0" smtClean="0">
                <a:latin typeface="Times New Roman" panose="02020603050405020304" charset="0"/>
                <a:sym typeface="+mn-ea"/>
              </a:rPr>
              <a:t> </a:t>
            </a:r>
            <a:r>
              <a:rPr lang="en-US" altLang="vi-VN" sz="2400" b="1" dirty="0" err="1" smtClean="0">
                <a:latin typeface="Times New Roman" panose="02020603050405020304" charset="0"/>
                <a:sym typeface="+mn-ea"/>
              </a:rPr>
              <a:t>thương</a:t>
            </a:r>
            <a:r>
              <a:rPr lang="en-US" altLang="vi-VN" sz="2400" b="1" dirty="0" smtClean="0">
                <a:latin typeface="Times New Roman" panose="02020603050405020304" charset="0"/>
                <a:sym typeface="+mn-ea"/>
              </a:rPr>
              <a:t> </a:t>
            </a:r>
            <a:r>
              <a:rPr lang="en-US" altLang="vi-VN" sz="2400" b="1" dirty="0" err="1" smtClean="0">
                <a:latin typeface="Times New Roman" panose="02020603050405020304" charset="0"/>
                <a:sym typeface="+mn-ea"/>
              </a:rPr>
              <a:t>và</a:t>
            </a:r>
            <a:r>
              <a:rPr lang="en-US" altLang="vi-VN" sz="2400" b="1" dirty="0" smtClean="0">
                <a:latin typeface="Times New Roman" panose="02020603050405020304" charset="0"/>
                <a:sym typeface="+mn-ea"/>
              </a:rPr>
              <a:t> </a:t>
            </a:r>
            <a:r>
              <a:rPr lang="en-US" altLang="vi-VN" sz="2400" b="1" dirty="0" err="1" smtClean="0">
                <a:latin typeface="Times New Roman" panose="02020603050405020304" charset="0"/>
                <a:sym typeface="+mn-ea"/>
              </a:rPr>
              <a:t>bất</a:t>
            </a:r>
            <a:r>
              <a:rPr lang="en-US" altLang="vi-VN" sz="2400" b="1" dirty="0" smtClean="0">
                <a:latin typeface="Times New Roman" panose="02020603050405020304" charset="0"/>
                <a:sym typeface="+mn-ea"/>
              </a:rPr>
              <a:t> </a:t>
            </a:r>
            <a:r>
              <a:rPr lang="en-US" altLang="vi-VN" sz="2400" b="1" dirty="0" err="1" smtClean="0">
                <a:latin typeface="Times New Roman" panose="02020603050405020304" charset="0"/>
                <a:sym typeface="+mn-ea"/>
              </a:rPr>
              <a:t>thình</a:t>
            </a:r>
            <a:r>
              <a:rPr lang="en-US" altLang="vi-VN" sz="2400" b="1" dirty="0" smtClean="0">
                <a:latin typeface="Times New Roman" panose="02020603050405020304" charset="0"/>
                <a:sym typeface="+mn-ea"/>
              </a:rPr>
              <a:t> </a:t>
            </a:r>
            <a:r>
              <a:rPr lang="en-US" altLang="vi-VN" sz="2400" b="1" dirty="0" err="1" smtClean="0">
                <a:latin typeface="Times New Roman" panose="02020603050405020304" charset="0"/>
                <a:sym typeface="+mn-ea"/>
              </a:rPr>
              <a:t>lình</a:t>
            </a:r>
            <a:r>
              <a:rPr lang="en-GB" altLang="en-US" sz="2400" b="1" dirty="0" smtClean="0">
                <a:latin typeface="Times New Roman" panose="02020603050405020304" charset="0"/>
                <a:sym typeface="+mn-ea"/>
              </a:rPr>
              <a:t>, </a:t>
            </a:r>
            <a:r>
              <a:rPr lang="en-GB" altLang="en-US" sz="2400" b="1" dirty="0" err="1" smtClean="0">
                <a:latin typeface="Times New Roman" panose="02020603050405020304" charset="0"/>
                <a:sym typeface="+mn-ea"/>
              </a:rPr>
              <a:t>đầy</a:t>
            </a:r>
            <a:r>
              <a:rPr lang="en-GB" altLang="en-US" sz="2400" b="1" dirty="0" smtClean="0">
                <a:latin typeface="Times New Roman" panose="02020603050405020304" charset="0"/>
                <a:sym typeface="+mn-ea"/>
              </a:rPr>
              <a:t> </a:t>
            </a:r>
            <a:r>
              <a:rPr lang="en-GB" altLang="en-US" sz="2400" b="1" dirty="0" err="1" smtClean="0">
                <a:latin typeface="Times New Roman" panose="02020603050405020304" charset="0"/>
                <a:sym typeface="+mn-ea"/>
              </a:rPr>
              <a:t>cảm</a:t>
            </a:r>
            <a:r>
              <a:rPr lang="en-GB" altLang="en-US" sz="2400" b="1" dirty="0" smtClean="0">
                <a:latin typeface="Times New Roman" panose="02020603050405020304" charset="0"/>
                <a:sym typeface="+mn-ea"/>
              </a:rPr>
              <a:t> </a:t>
            </a:r>
            <a:r>
              <a:rPr lang="en-GB" altLang="en-US" sz="2400" b="1" dirty="0" err="1" smtClean="0">
                <a:latin typeface="Times New Roman" panose="02020603050405020304" charset="0"/>
                <a:sym typeface="+mn-ea"/>
              </a:rPr>
              <a:t>thương</a:t>
            </a:r>
            <a:r>
              <a:rPr lang="en-GB" altLang="en-US" sz="2400" b="1" dirty="0" smtClean="0">
                <a:latin typeface="Times New Roman" panose="02020603050405020304" charset="0"/>
                <a:sym typeface="+mn-ea"/>
              </a:rPr>
              <a:t>.</a:t>
            </a:r>
          </a:p>
          <a:p>
            <a:pPr>
              <a:buFontTx/>
              <a:buChar char="-"/>
            </a:pPr>
            <a:r>
              <a:rPr lang="en-US" altLang="vi-VN" sz="2400" b="1" dirty="0" err="1" smtClean="0">
                <a:latin typeface="Times New Roman" panose="02020603050405020304" charset="0"/>
                <a:sym typeface="+mn-ea"/>
              </a:rPr>
              <a:t>Làm</a:t>
            </a:r>
            <a:r>
              <a:rPr lang="en-US" altLang="vi-VN" sz="2400" b="1" dirty="0" smtClean="0">
                <a:latin typeface="Times New Roman" panose="02020603050405020304" charset="0"/>
                <a:sym typeface="+mn-ea"/>
              </a:rPr>
              <a:t> </a:t>
            </a:r>
            <a:r>
              <a:rPr lang="en-US" altLang="vi-VN" sz="2400" b="1" dirty="0" err="1" smtClean="0">
                <a:latin typeface="Times New Roman" panose="02020603050405020304" charset="0"/>
                <a:sym typeface="+mn-ea"/>
              </a:rPr>
              <a:t>cho</a:t>
            </a:r>
            <a:r>
              <a:rPr lang="en-US" altLang="vi-VN" sz="2400" b="1" dirty="0" smtClean="0">
                <a:latin typeface="Times New Roman" panose="02020603050405020304" charset="0"/>
                <a:sym typeface="+mn-ea"/>
              </a:rPr>
              <a:t> </a:t>
            </a:r>
            <a:r>
              <a:rPr lang="en-US" altLang="vi-VN" sz="2400" b="1" dirty="0" err="1" smtClean="0">
                <a:latin typeface="Times New Roman" panose="02020603050405020304" charset="0"/>
                <a:sym typeface="+mn-ea"/>
              </a:rPr>
              <a:t>người</a:t>
            </a:r>
            <a:r>
              <a:rPr lang="en-US" altLang="vi-VN" sz="2400" b="1" dirty="0" smtClean="0">
                <a:latin typeface="Times New Roman" panose="02020603050405020304" charset="0"/>
                <a:sym typeface="+mn-ea"/>
              </a:rPr>
              <a:t> </a:t>
            </a:r>
            <a:r>
              <a:rPr lang="en-US" altLang="vi-VN" sz="2400" b="1" dirty="0" err="1" smtClean="0">
                <a:latin typeface="Times New Roman" panose="02020603050405020304" charset="0"/>
                <a:sym typeface="+mn-ea"/>
              </a:rPr>
              <a:t>đọc</a:t>
            </a:r>
            <a:r>
              <a:rPr lang="en-US" altLang="vi-VN" sz="2400" b="1" dirty="0" smtClean="0">
                <a:latin typeface="Times New Roman" panose="02020603050405020304" charset="0"/>
                <a:sym typeface="+mn-ea"/>
              </a:rPr>
              <a:t> </a:t>
            </a:r>
            <a:r>
              <a:rPr lang="en-US" altLang="vi-VN" sz="2400" b="1" dirty="0" err="1" smtClean="0">
                <a:latin typeface="Times New Roman" panose="02020603050405020304" charset="0"/>
                <a:sym typeface="+mn-ea"/>
              </a:rPr>
              <a:t>có</a:t>
            </a:r>
            <a:r>
              <a:rPr lang="en-US" altLang="vi-VN" sz="2400" b="1" dirty="0" smtClean="0">
                <a:latin typeface="Times New Roman" panose="02020603050405020304" charset="0"/>
                <a:sym typeface="+mn-ea"/>
              </a:rPr>
              <a:t> </a:t>
            </a:r>
            <a:r>
              <a:rPr lang="en-US" altLang="vi-VN" sz="2400" b="1" dirty="0" err="1" smtClean="0">
                <a:latin typeface="Times New Roman" panose="02020603050405020304" charset="0"/>
                <a:sym typeface="+mn-ea"/>
              </a:rPr>
              <a:t>cảm</a:t>
            </a:r>
            <a:r>
              <a:rPr lang="en-US" altLang="vi-VN" sz="2400" b="1" dirty="0" smtClean="0">
                <a:latin typeface="Times New Roman" panose="02020603050405020304" charset="0"/>
                <a:sym typeface="+mn-ea"/>
              </a:rPr>
              <a:t> </a:t>
            </a:r>
            <a:r>
              <a:rPr lang="en-US" altLang="vi-VN" sz="2400" b="1" dirty="0" err="1" smtClean="0">
                <a:latin typeface="Times New Roman" panose="02020603050405020304" charset="0"/>
                <a:sym typeface="+mn-ea"/>
              </a:rPr>
              <a:t>giác</a:t>
            </a:r>
            <a:r>
              <a:rPr lang="en-US" altLang="vi-VN" sz="2400" b="1" dirty="0" smtClean="0">
                <a:latin typeface="Times New Roman" panose="02020603050405020304" charset="0"/>
                <a:sym typeface="+mn-ea"/>
              </a:rPr>
              <a:t> </a:t>
            </a:r>
            <a:r>
              <a:rPr lang="en-US" altLang="vi-VN" sz="2400" b="1" dirty="0" err="1" smtClean="0">
                <a:latin typeface="Times New Roman" panose="02020603050405020304" charset="0"/>
                <a:sym typeface="+mn-ea"/>
              </a:rPr>
              <a:t>như</a:t>
            </a:r>
            <a:r>
              <a:rPr lang="en-US" altLang="vi-VN" sz="2400" b="1" dirty="0" smtClean="0">
                <a:latin typeface="Times New Roman" panose="02020603050405020304" charset="0"/>
                <a:sym typeface="+mn-ea"/>
              </a:rPr>
              <a:t> </a:t>
            </a:r>
            <a:r>
              <a:rPr lang="en-US" altLang="vi-VN" sz="2400" b="1" dirty="0" err="1" smtClean="0">
                <a:latin typeface="Times New Roman" panose="02020603050405020304" charset="0"/>
                <a:sym typeface="+mn-ea"/>
              </a:rPr>
              <a:t>cùng</a:t>
            </a:r>
            <a:r>
              <a:rPr lang="en-US" altLang="vi-VN" sz="2400" b="1" dirty="0" smtClean="0">
                <a:latin typeface="Times New Roman" panose="02020603050405020304" charset="0"/>
                <a:sym typeface="+mn-ea"/>
              </a:rPr>
              <a:t> </a:t>
            </a:r>
            <a:r>
              <a:rPr lang="en-US" altLang="vi-VN" sz="2400" b="1" dirty="0" err="1" smtClean="0">
                <a:latin typeface="Times New Roman" panose="02020603050405020304" charset="0"/>
                <a:sym typeface="+mn-ea"/>
              </a:rPr>
              <a:t>chứng</a:t>
            </a:r>
            <a:r>
              <a:rPr lang="en-US" altLang="vi-VN" sz="2400" b="1" dirty="0" smtClean="0">
                <a:latin typeface="Times New Roman" panose="02020603050405020304" charset="0"/>
                <a:sym typeface="+mn-ea"/>
              </a:rPr>
              <a:t> </a:t>
            </a:r>
            <a:r>
              <a:rPr lang="en-US" altLang="vi-VN" sz="2400" b="1" dirty="0" err="1" smtClean="0">
                <a:latin typeface="Times New Roman" panose="02020603050405020304" charset="0"/>
                <a:sym typeface="+mn-ea"/>
              </a:rPr>
              <a:t>kiến</a:t>
            </a:r>
            <a:r>
              <a:rPr lang="en-US" altLang="vi-VN" sz="2400" b="1" dirty="0" smtClean="0">
                <a:latin typeface="Times New Roman" panose="02020603050405020304" charset="0"/>
                <a:sym typeface="+mn-ea"/>
              </a:rPr>
              <a:t> </a:t>
            </a:r>
            <a:r>
              <a:rPr lang="en-US" altLang="vi-VN" sz="2400" b="1" dirty="0" err="1" smtClean="0">
                <a:latin typeface="Times New Roman" panose="02020603050405020304" charset="0"/>
                <a:sym typeface="+mn-ea"/>
              </a:rPr>
              <a:t>cái</a:t>
            </a:r>
            <a:r>
              <a:rPr lang="en-US" altLang="vi-VN" sz="2400" b="1" dirty="0" smtClean="0">
                <a:latin typeface="Times New Roman" panose="02020603050405020304" charset="0"/>
                <a:sym typeface="+mn-ea"/>
              </a:rPr>
              <a:t> </a:t>
            </a:r>
            <a:r>
              <a:rPr lang="en-US" altLang="vi-VN" sz="2400" b="1" dirty="0" err="1" smtClean="0">
                <a:latin typeface="Times New Roman" panose="02020603050405020304" charset="0"/>
                <a:sym typeface="+mn-ea"/>
              </a:rPr>
              <a:t>chết</a:t>
            </a:r>
            <a:r>
              <a:rPr lang="en-US" altLang="vi-VN" sz="2400" b="1" dirty="0" smtClean="0">
                <a:latin typeface="Times New Roman" panose="02020603050405020304" charset="0"/>
                <a:sym typeface="+mn-ea"/>
              </a:rPr>
              <a:t> </a:t>
            </a:r>
            <a:r>
              <a:rPr lang="en-US" altLang="vi-VN" sz="2400" b="1" dirty="0" err="1" smtClean="0">
                <a:latin typeface="Times New Roman" panose="02020603050405020304" charset="0"/>
                <a:sym typeface="+mn-ea"/>
              </a:rPr>
              <a:t>của</a:t>
            </a:r>
            <a:r>
              <a:rPr lang="en-US" altLang="vi-VN" sz="2400" b="1" dirty="0" smtClean="0">
                <a:latin typeface="Times New Roman" panose="02020603050405020304" charset="0"/>
                <a:sym typeface="+mn-ea"/>
              </a:rPr>
              <a:t> </a:t>
            </a:r>
            <a:r>
              <a:rPr lang="en-US" altLang="vi-VN" sz="2400" b="1" dirty="0" err="1" smtClean="0">
                <a:latin typeface="Times New Roman" panose="02020603050405020304" charset="0"/>
                <a:sym typeface="+mn-ea"/>
              </a:rPr>
              <a:t>lão</a:t>
            </a:r>
            <a:r>
              <a:rPr lang="en-US" altLang="vi-VN" sz="2400" b="1" dirty="0" smtClean="0">
                <a:latin typeface="Times New Roman" panose="02020603050405020304" charset="0"/>
                <a:sym typeface="+mn-ea"/>
              </a:rPr>
              <a:t> </a:t>
            </a:r>
            <a:r>
              <a:rPr lang="en-US" altLang="vi-VN" sz="2400" b="1" dirty="0" err="1" smtClean="0">
                <a:latin typeface="Times New Roman" panose="02020603050405020304" charset="0"/>
                <a:sym typeface="+mn-ea"/>
              </a:rPr>
              <a:t>Hạc</a:t>
            </a:r>
            <a:r>
              <a:rPr lang="en-US" altLang="vi-VN" sz="2400" b="1" dirty="0" smtClean="0">
                <a:latin typeface="Times New Roman" panose="02020603050405020304" charset="0"/>
                <a:sym typeface="+mn-ea"/>
              </a:rPr>
              <a:t>.</a:t>
            </a:r>
          </a:p>
          <a:p>
            <a:pPr>
              <a:buFontTx/>
              <a:buChar char="-"/>
            </a:pPr>
            <a:r>
              <a:rPr lang="en-US" altLang="en-US" sz="2400" b="1" dirty="0" err="1" smtClean="0">
                <a:latin typeface="Times New Roman" pitchFamily="18" charset="0"/>
                <a:cs typeface="Times New Roman" pitchFamily="18" charset="0"/>
              </a:rPr>
              <a:t>Bộc</a:t>
            </a:r>
            <a:r>
              <a:rPr lang="en-US" altLang="en-US" sz="2400" b="1" dirty="0" smtClean="0">
                <a:latin typeface="Times New Roman" pitchFamily="18" charset="0"/>
                <a:cs typeface="Times New Roman" pitchFamily="18" charset="0"/>
              </a:rPr>
              <a:t> </a:t>
            </a:r>
            <a:r>
              <a:rPr lang="en-US" altLang="en-US" sz="2400" b="1" dirty="0" err="1" smtClean="0">
                <a:latin typeface="Times New Roman" pitchFamily="18" charset="0"/>
                <a:cs typeface="Times New Roman" pitchFamily="18" charset="0"/>
              </a:rPr>
              <a:t>lộ</a:t>
            </a:r>
            <a:r>
              <a:rPr lang="en-US" altLang="en-US" sz="2400" b="1" dirty="0" smtClean="0">
                <a:latin typeface="Times New Roman" pitchFamily="18" charset="0"/>
                <a:cs typeface="Times New Roman" pitchFamily="18" charset="0"/>
              </a:rPr>
              <a:t> </a:t>
            </a:r>
            <a:r>
              <a:rPr lang="en-US" altLang="en-US" sz="2400" b="1" dirty="0" err="1" smtClean="0">
                <a:latin typeface="Times New Roman" pitchFamily="18" charset="0"/>
                <a:cs typeface="Times New Roman" pitchFamily="18" charset="0"/>
              </a:rPr>
              <a:t>rõ</a:t>
            </a:r>
            <a:r>
              <a:rPr lang="en-US" altLang="en-US" sz="2400" b="1" dirty="0" smtClean="0">
                <a:latin typeface="Times New Roman" pitchFamily="18" charset="0"/>
                <a:cs typeface="Times New Roman" pitchFamily="18" charset="0"/>
              </a:rPr>
              <a:t> </a:t>
            </a:r>
            <a:r>
              <a:rPr lang="en-US" altLang="en-US" sz="2400" b="1" dirty="0" err="1" smtClean="0">
                <a:latin typeface="Times New Roman" pitchFamily="18" charset="0"/>
                <a:cs typeface="Times New Roman" pitchFamily="18" charset="0"/>
              </a:rPr>
              <a:t>số</a:t>
            </a:r>
            <a:r>
              <a:rPr lang="en-US" altLang="en-US" sz="2400" b="1" dirty="0" smtClean="0">
                <a:latin typeface="Times New Roman" pitchFamily="18" charset="0"/>
                <a:cs typeface="Times New Roman" pitchFamily="18" charset="0"/>
              </a:rPr>
              <a:t> </a:t>
            </a:r>
            <a:r>
              <a:rPr lang="en-US" altLang="en-US" sz="2400" b="1" dirty="0" err="1" smtClean="0">
                <a:latin typeface="Times New Roman" pitchFamily="18" charset="0"/>
                <a:cs typeface="Times New Roman" pitchFamily="18" charset="0"/>
              </a:rPr>
              <a:t>phận</a:t>
            </a:r>
            <a:r>
              <a:rPr lang="en-US" altLang="en-US" sz="2400" b="1" dirty="0" smtClean="0">
                <a:latin typeface="Times New Roman" pitchFamily="18" charset="0"/>
                <a:cs typeface="Times New Roman" pitchFamily="18" charset="0"/>
              </a:rPr>
              <a:t>, </a:t>
            </a:r>
            <a:r>
              <a:rPr lang="en-US" altLang="en-US" sz="2400" b="1" dirty="0" err="1" smtClean="0">
                <a:latin typeface="Times New Roman" pitchFamily="18" charset="0"/>
                <a:cs typeface="Times New Roman" pitchFamily="18" charset="0"/>
              </a:rPr>
              <a:t>nhân</a:t>
            </a:r>
            <a:r>
              <a:rPr lang="en-US" altLang="en-US" sz="2400" b="1" dirty="0" smtClean="0">
                <a:latin typeface="Times New Roman" pitchFamily="18" charset="0"/>
                <a:cs typeface="Times New Roman" pitchFamily="18" charset="0"/>
              </a:rPr>
              <a:t> </a:t>
            </a:r>
            <a:r>
              <a:rPr lang="en-US" altLang="en-US" sz="2400" b="1" dirty="0" err="1" smtClean="0">
                <a:latin typeface="Times New Roman" pitchFamily="18" charset="0"/>
                <a:cs typeface="Times New Roman" pitchFamily="18" charset="0"/>
              </a:rPr>
              <a:t>phẩm</a:t>
            </a:r>
            <a:r>
              <a:rPr lang="en-US" altLang="en-US" sz="2400" b="1" dirty="0" smtClean="0">
                <a:latin typeface="Times New Roman" pitchFamily="18" charset="0"/>
                <a:cs typeface="Times New Roman" pitchFamily="18" charset="0"/>
              </a:rPr>
              <a:t> </a:t>
            </a:r>
            <a:r>
              <a:rPr lang="en-US" altLang="en-US" sz="2400" b="1" dirty="0" err="1" smtClean="0">
                <a:latin typeface="Times New Roman" pitchFamily="18" charset="0"/>
                <a:cs typeface="Times New Roman" pitchFamily="18" charset="0"/>
              </a:rPr>
              <a:t>của</a:t>
            </a:r>
            <a:r>
              <a:rPr lang="en-US" altLang="en-US" sz="2400" b="1" dirty="0" smtClean="0">
                <a:latin typeface="Times New Roman" pitchFamily="18" charset="0"/>
                <a:cs typeface="Times New Roman" pitchFamily="18" charset="0"/>
              </a:rPr>
              <a:t> </a:t>
            </a:r>
            <a:r>
              <a:rPr lang="en-US" altLang="en-US" sz="2400" b="1" dirty="0" err="1" smtClean="0">
                <a:latin typeface="Times New Roman" pitchFamily="18" charset="0"/>
                <a:cs typeface="Times New Roman" pitchFamily="18" charset="0"/>
              </a:rPr>
              <a:t>người</a:t>
            </a:r>
            <a:r>
              <a:rPr lang="en-US" altLang="en-US" sz="2400" b="1" dirty="0" smtClean="0">
                <a:latin typeface="Times New Roman" pitchFamily="18" charset="0"/>
                <a:cs typeface="Times New Roman" pitchFamily="18" charset="0"/>
              </a:rPr>
              <a:t> </a:t>
            </a:r>
            <a:r>
              <a:rPr lang="en-US" altLang="en-US" sz="2400" b="1" dirty="0" err="1" smtClean="0">
                <a:latin typeface="Times New Roman" pitchFamily="18" charset="0"/>
                <a:cs typeface="Times New Roman" pitchFamily="18" charset="0"/>
              </a:rPr>
              <a:t>nông</a:t>
            </a:r>
            <a:r>
              <a:rPr lang="en-US" altLang="en-US" sz="2400" b="1" dirty="0" smtClean="0">
                <a:latin typeface="Times New Roman" pitchFamily="18" charset="0"/>
                <a:cs typeface="Times New Roman" pitchFamily="18" charset="0"/>
              </a:rPr>
              <a:t> </a:t>
            </a:r>
            <a:r>
              <a:rPr lang="en-US" altLang="en-US" sz="2400" b="1" dirty="0" err="1" smtClean="0">
                <a:latin typeface="Times New Roman" pitchFamily="18" charset="0"/>
                <a:cs typeface="Times New Roman" pitchFamily="18" charset="0"/>
              </a:rPr>
              <a:t>dân</a:t>
            </a:r>
            <a:r>
              <a:rPr lang="en-US" altLang="en-US" sz="2400" b="1" dirty="0" smtClean="0">
                <a:latin typeface="Times New Roman" pitchFamily="18" charset="0"/>
                <a:cs typeface="Times New Roman" pitchFamily="18" charset="0"/>
              </a:rPr>
              <a:t> </a:t>
            </a:r>
            <a:r>
              <a:rPr lang="en-US" altLang="en-US" sz="2400" b="1" dirty="0" err="1" smtClean="0">
                <a:latin typeface="Times New Roman" pitchFamily="18" charset="0"/>
                <a:cs typeface="Times New Roman" pitchFamily="18" charset="0"/>
              </a:rPr>
              <a:t>nghèo</a:t>
            </a:r>
            <a:r>
              <a:rPr lang="en-US" altLang="en-US" sz="2400" b="1" dirty="0" smtClean="0">
                <a:latin typeface="Times New Roman" pitchFamily="18" charset="0"/>
                <a:cs typeface="Times New Roman" pitchFamily="18" charset="0"/>
              </a:rPr>
              <a:t> </a:t>
            </a:r>
            <a:r>
              <a:rPr lang="en-US" altLang="en-US" sz="2400" b="1" dirty="0" err="1" smtClean="0">
                <a:latin typeface="Times New Roman" pitchFamily="18" charset="0"/>
                <a:cs typeface="Times New Roman" pitchFamily="18" charset="0"/>
              </a:rPr>
              <a:t>trước</a:t>
            </a:r>
            <a:r>
              <a:rPr lang="en-US" altLang="en-US" sz="2400" b="1" dirty="0" smtClean="0">
                <a:latin typeface="Times New Roman" pitchFamily="18" charset="0"/>
                <a:cs typeface="Times New Roman" pitchFamily="18" charset="0"/>
              </a:rPr>
              <a:t> CMT8: </a:t>
            </a:r>
            <a:r>
              <a:rPr lang="en-US" altLang="en-US" sz="2400" b="1" dirty="0" err="1" smtClean="0">
                <a:latin typeface="Times New Roman" pitchFamily="18" charset="0"/>
                <a:cs typeface="Times New Roman" pitchFamily="18" charset="0"/>
              </a:rPr>
              <a:t>nghèo</a:t>
            </a:r>
            <a:r>
              <a:rPr lang="en-US" altLang="en-US" sz="2400" b="1" dirty="0" smtClean="0">
                <a:latin typeface="Times New Roman" pitchFamily="18" charset="0"/>
                <a:cs typeface="Times New Roman" pitchFamily="18" charset="0"/>
              </a:rPr>
              <a:t> </a:t>
            </a:r>
            <a:r>
              <a:rPr lang="en-US" altLang="en-US" sz="2400" b="1" dirty="0" err="1" smtClean="0">
                <a:latin typeface="Times New Roman" pitchFamily="18" charset="0"/>
                <a:cs typeface="Times New Roman" pitchFamily="18" charset="0"/>
              </a:rPr>
              <a:t>khổ</a:t>
            </a:r>
            <a:r>
              <a:rPr lang="en-US" altLang="en-US" sz="2400" b="1" dirty="0" smtClean="0">
                <a:latin typeface="Times New Roman" pitchFamily="18" charset="0"/>
                <a:cs typeface="Times New Roman" pitchFamily="18" charset="0"/>
              </a:rPr>
              <a:t>, </a:t>
            </a:r>
            <a:r>
              <a:rPr lang="en-US" altLang="en-US" sz="2400" b="1" dirty="0" err="1" smtClean="0">
                <a:latin typeface="Times New Roman" pitchFamily="18" charset="0"/>
                <a:cs typeface="Times New Roman" pitchFamily="18" charset="0"/>
              </a:rPr>
              <a:t>bế</a:t>
            </a:r>
            <a:r>
              <a:rPr lang="en-US" altLang="en-US" sz="2400" b="1" dirty="0" smtClean="0">
                <a:latin typeface="Times New Roman" pitchFamily="18" charset="0"/>
                <a:cs typeface="Times New Roman" pitchFamily="18" charset="0"/>
              </a:rPr>
              <a:t> </a:t>
            </a:r>
            <a:r>
              <a:rPr lang="en-US" altLang="en-US" sz="2400" b="1" dirty="0" err="1" smtClean="0">
                <a:latin typeface="Times New Roman" pitchFamily="18" charset="0"/>
                <a:cs typeface="Times New Roman" pitchFamily="18" charset="0"/>
              </a:rPr>
              <a:t>tắc</a:t>
            </a:r>
            <a:r>
              <a:rPr lang="en-US" altLang="en-US" sz="2400" b="1" dirty="0" smtClean="0">
                <a:latin typeface="Times New Roman" pitchFamily="18" charset="0"/>
                <a:cs typeface="Times New Roman" pitchFamily="18" charset="0"/>
              </a:rPr>
              <a:t>, </a:t>
            </a:r>
            <a:r>
              <a:rPr lang="en-US" altLang="en-US" sz="2400" b="1" dirty="0" err="1" smtClean="0">
                <a:latin typeface="Times New Roman" pitchFamily="18" charset="0"/>
                <a:cs typeface="Times New Roman" pitchFamily="18" charset="0"/>
              </a:rPr>
              <a:t>cùng</a:t>
            </a:r>
            <a:r>
              <a:rPr lang="en-US" altLang="en-US" sz="2400" b="1" dirty="0" smtClean="0">
                <a:latin typeface="Times New Roman" pitchFamily="18" charset="0"/>
                <a:cs typeface="Times New Roman" pitchFamily="18" charset="0"/>
              </a:rPr>
              <a:t> </a:t>
            </a:r>
            <a:r>
              <a:rPr lang="en-US" altLang="en-US" sz="2400" b="1" dirty="0" err="1" smtClean="0">
                <a:latin typeface="Times New Roman" pitchFamily="18" charset="0"/>
                <a:cs typeface="Times New Roman" pitchFamily="18" charset="0"/>
              </a:rPr>
              <a:t>đường</a:t>
            </a:r>
            <a:r>
              <a:rPr lang="en-US" altLang="en-US" sz="2400" b="1" dirty="0" smtClean="0">
                <a:latin typeface="Times New Roman" pitchFamily="18" charset="0"/>
                <a:cs typeface="Times New Roman" pitchFamily="18" charset="0"/>
              </a:rPr>
              <a:t>, </a:t>
            </a:r>
            <a:r>
              <a:rPr lang="en-US" altLang="en-US" sz="2400" b="1" dirty="0" err="1" smtClean="0">
                <a:latin typeface="Times New Roman" pitchFamily="18" charset="0"/>
                <a:cs typeface="Times New Roman" pitchFamily="18" charset="0"/>
              </a:rPr>
              <a:t>giàu</a:t>
            </a:r>
            <a:r>
              <a:rPr lang="en-US" altLang="en-US" sz="2400" b="1" dirty="0" smtClean="0">
                <a:latin typeface="Times New Roman" pitchFamily="18" charset="0"/>
                <a:cs typeface="Times New Roman" pitchFamily="18" charset="0"/>
              </a:rPr>
              <a:t> </a:t>
            </a:r>
            <a:r>
              <a:rPr lang="en-US" altLang="en-US" sz="2400" b="1" dirty="0" err="1" smtClean="0">
                <a:latin typeface="Times New Roman" pitchFamily="18" charset="0"/>
                <a:cs typeface="Times New Roman" pitchFamily="18" charset="0"/>
              </a:rPr>
              <a:t>tình</a:t>
            </a:r>
            <a:r>
              <a:rPr lang="en-US" altLang="en-US" sz="2400" b="1" dirty="0" smtClean="0">
                <a:latin typeface="Times New Roman" pitchFamily="18" charset="0"/>
                <a:cs typeface="Times New Roman" pitchFamily="18" charset="0"/>
              </a:rPr>
              <a:t> </a:t>
            </a:r>
            <a:r>
              <a:rPr lang="en-US" altLang="en-US" sz="2400" b="1" dirty="0" err="1" smtClean="0">
                <a:latin typeface="Times New Roman" pitchFamily="18" charset="0"/>
                <a:cs typeface="Times New Roman" pitchFamily="18" charset="0"/>
              </a:rPr>
              <a:t>thương</a:t>
            </a:r>
            <a:r>
              <a:rPr lang="en-US" altLang="en-US" sz="2400" b="1" dirty="0" smtClean="0">
                <a:latin typeface="Times New Roman" pitchFamily="18" charset="0"/>
                <a:cs typeface="Times New Roman" pitchFamily="18" charset="0"/>
              </a:rPr>
              <a:t> </a:t>
            </a:r>
            <a:r>
              <a:rPr lang="en-US" altLang="en-US" sz="2400" b="1" dirty="0" err="1" smtClean="0">
                <a:latin typeface="Times New Roman" pitchFamily="18" charset="0"/>
                <a:cs typeface="Times New Roman" pitchFamily="18" charset="0"/>
              </a:rPr>
              <a:t>và</a:t>
            </a:r>
            <a:r>
              <a:rPr lang="en-US" altLang="en-US" sz="2400" b="1" dirty="0" smtClean="0">
                <a:latin typeface="Times New Roman" pitchFamily="18" charset="0"/>
                <a:cs typeface="Times New Roman" pitchFamily="18" charset="0"/>
              </a:rPr>
              <a:t> </a:t>
            </a:r>
            <a:r>
              <a:rPr lang="en-US" altLang="en-US" sz="2400" b="1" dirty="0" err="1" smtClean="0">
                <a:latin typeface="Times New Roman" pitchFamily="18" charset="0"/>
                <a:cs typeface="Times New Roman" pitchFamily="18" charset="0"/>
              </a:rPr>
              <a:t>lòng</a:t>
            </a:r>
            <a:r>
              <a:rPr lang="en-US" altLang="en-US" sz="2400" b="1" dirty="0" smtClean="0">
                <a:latin typeface="Times New Roman" pitchFamily="18" charset="0"/>
                <a:cs typeface="Times New Roman" pitchFamily="18" charset="0"/>
              </a:rPr>
              <a:t> </a:t>
            </a:r>
            <a:r>
              <a:rPr lang="en-US" altLang="en-US" sz="2400" b="1" dirty="0" err="1" smtClean="0">
                <a:latin typeface="Times New Roman" pitchFamily="18" charset="0"/>
                <a:cs typeface="Times New Roman" pitchFamily="18" charset="0"/>
              </a:rPr>
              <a:t>tự</a:t>
            </a:r>
            <a:r>
              <a:rPr lang="en-US" altLang="en-US" sz="2400" b="1" dirty="0" smtClean="0">
                <a:latin typeface="Times New Roman" pitchFamily="18" charset="0"/>
                <a:cs typeface="Times New Roman" pitchFamily="18" charset="0"/>
              </a:rPr>
              <a:t> </a:t>
            </a:r>
            <a:r>
              <a:rPr lang="en-US" altLang="en-US" sz="2400" b="1" dirty="0" err="1" smtClean="0">
                <a:latin typeface="Times New Roman" pitchFamily="18" charset="0"/>
                <a:cs typeface="Times New Roman" pitchFamily="18" charset="0"/>
              </a:rPr>
              <a:t>trọng</a:t>
            </a:r>
            <a:r>
              <a:rPr lang="en-US" altLang="en-US" sz="2400" b="1" dirty="0" smtClean="0">
                <a:latin typeface="Times New Roman" pitchFamily="18" charset="0"/>
                <a:cs typeface="Times New Roman" pitchFamily="18" charset="0"/>
              </a:rPr>
              <a:t>. Qua </a:t>
            </a:r>
            <a:r>
              <a:rPr lang="en-US" altLang="en-US" sz="2400" b="1" dirty="0" err="1" smtClean="0">
                <a:latin typeface="Times New Roman" pitchFamily="18" charset="0"/>
                <a:cs typeface="Times New Roman" pitchFamily="18" charset="0"/>
              </a:rPr>
              <a:t>đó</a:t>
            </a:r>
            <a:r>
              <a:rPr lang="en-US" altLang="en-US" sz="2400" b="1" dirty="0" smtClean="0">
                <a:latin typeface="Times New Roman" pitchFamily="18" charset="0"/>
                <a:cs typeface="Times New Roman" pitchFamily="18" charset="0"/>
              </a:rPr>
              <a:t>, </a:t>
            </a:r>
            <a:r>
              <a:rPr lang="en-US" altLang="en-US" sz="2400" b="1" dirty="0" err="1" smtClean="0">
                <a:latin typeface="Times New Roman" pitchFamily="18" charset="0"/>
                <a:cs typeface="Times New Roman" pitchFamily="18" charset="0"/>
              </a:rPr>
              <a:t>tố</a:t>
            </a:r>
            <a:r>
              <a:rPr lang="en-US" altLang="en-US" sz="2400" b="1" dirty="0" smtClean="0">
                <a:latin typeface="Times New Roman" pitchFamily="18" charset="0"/>
                <a:cs typeface="Times New Roman" pitchFamily="18" charset="0"/>
              </a:rPr>
              <a:t> </a:t>
            </a:r>
            <a:r>
              <a:rPr lang="en-US" altLang="en-US" sz="2400" b="1" dirty="0" err="1" smtClean="0">
                <a:latin typeface="Times New Roman" pitchFamily="18" charset="0"/>
                <a:cs typeface="Times New Roman" pitchFamily="18" charset="0"/>
              </a:rPr>
              <a:t>cáo</a:t>
            </a:r>
            <a:r>
              <a:rPr lang="en-US" altLang="en-US" sz="2400" b="1" dirty="0" smtClean="0">
                <a:latin typeface="Times New Roman" pitchFamily="18" charset="0"/>
                <a:cs typeface="Times New Roman" pitchFamily="18" charset="0"/>
              </a:rPr>
              <a:t> </a:t>
            </a:r>
            <a:r>
              <a:rPr lang="en-US" altLang="en-US" sz="2400" b="1" dirty="0" err="1" smtClean="0">
                <a:latin typeface="Times New Roman" pitchFamily="18" charset="0"/>
                <a:cs typeface="Times New Roman" pitchFamily="18" charset="0"/>
              </a:rPr>
              <a:t>mạnh</a:t>
            </a:r>
            <a:r>
              <a:rPr lang="en-US" altLang="en-US" sz="2400" b="1" dirty="0" smtClean="0">
                <a:latin typeface="Times New Roman" pitchFamily="18" charset="0"/>
                <a:cs typeface="Times New Roman" pitchFamily="18" charset="0"/>
              </a:rPr>
              <a:t> </a:t>
            </a:r>
            <a:r>
              <a:rPr lang="en-US" altLang="en-US" sz="2400" b="1" dirty="0" err="1" smtClean="0">
                <a:latin typeface="Times New Roman" pitchFamily="18" charset="0"/>
                <a:cs typeface="Times New Roman" pitchFamily="18" charset="0"/>
              </a:rPr>
              <a:t>mẽ</a:t>
            </a:r>
            <a:r>
              <a:rPr lang="en-US" altLang="en-US" sz="2400" b="1" dirty="0" smtClean="0">
                <a:latin typeface="Times New Roman" pitchFamily="18" charset="0"/>
                <a:cs typeface="Times New Roman" pitchFamily="18" charset="0"/>
              </a:rPr>
              <a:t> </a:t>
            </a:r>
            <a:r>
              <a:rPr lang="en-US" altLang="en-US" sz="2400" b="1" dirty="0" err="1" smtClean="0">
                <a:latin typeface="Times New Roman" pitchFamily="18" charset="0"/>
                <a:cs typeface="Times New Roman" pitchFamily="18" charset="0"/>
              </a:rPr>
              <a:t>sự</a:t>
            </a:r>
            <a:r>
              <a:rPr lang="en-US" altLang="en-US" sz="2400" b="1" dirty="0" smtClean="0">
                <a:latin typeface="Times New Roman" pitchFamily="18" charset="0"/>
                <a:cs typeface="Times New Roman" pitchFamily="18" charset="0"/>
              </a:rPr>
              <a:t> </a:t>
            </a:r>
            <a:r>
              <a:rPr lang="en-US" altLang="en-US" sz="2400" b="1" dirty="0" err="1" smtClean="0">
                <a:latin typeface="Times New Roman" pitchFamily="18" charset="0"/>
                <a:cs typeface="Times New Roman" pitchFamily="18" charset="0"/>
              </a:rPr>
              <a:t>tàn</a:t>
            </a:r>
            <a:r>
              <a:rPr lang="en-US" altLang="en-US" sz="2400" b="1" dirty="0" smtClean="0">
                <a:latin typeface="Times New Roman" pitchFamily="18" charset="0"/>
                <a:cs typeface="Times New Roman" pitchFamily="18" charset="0"/>
              </a:rPr>
              <a:t> </a:t>
            </a:r>
            <a:r>
              <a:rPr lang="en-US" altLang="en-US" sz="2400" b="1" dirty="0" err="1" smtClean="0">
                <a:latin typeface="Times New Roman" pitchFamily="18" charset="0"/>
                <a:cs typeface="Times New Roman" pitchFamily="18" charset="0"/>
              </a:rPr>
              <a:t>ác</a:t>
            </a:r>
            <a:r>
              <a:rPr lang="en-US" altLang="en-US" sz="2400" b="1" dirty="0" smtClean="0">
                <a:latin typeface="Times New Roman" pitchFamily="18" charset="0"/>
                <a:cs typeface="Times New Roman" pitchFamily="18" charset="0"/>
              </a:rPr>
              <a:t> </a:t>
            </a:r>
            <a:r>
              <a:rPr lang="en-US" altLang="en-US" sz="2400" b="1" dirty="0" err="1" smtClean="0">
                <a:latin typeface="Times New Roman" pitchFamily="18" charset="0"/>
                <a:cs typeface="Times New Roman" pitchFamily="18" charset="0"/>
              </a:rPr>
              <a:t>bất</a:t>
            </a:r>
            <a:r>
              <a:rPr lang="en-US" altLang="en-US" sz="2400" b="1" dirty="0" smtClean="0">
                <a:latin typeface="Times New Roman" pitchFamily="18" charset="0"/>
                <a:cs typeface="Times New Roman" pitchFamily="18" charset="0"/>
              </a:rPr>
              <a:t> </a:t>
            </a:r>
            <a:r>
              <a:rPr lang="en-US" altLang="en-US" sz="2400" b="1" dirty="0" err="1" smtClean="0">
                <a:latin typeface="Times New Roman" pitchFamily="18" charset="0"/>
                <a:cs typeface="Times New Roman" pitchFamily="18" charset="0"/>
              </a:rPr>
              <a:t>nhân</a:t>
            </a:r>
            <a:r>
              <a:rPr lang="en-US" altLang="en-US" sz="2400" b="1" dirty="0" smtClean="0">
                <a:latin typeface="Times New Roman" pitchFamily="18" charset="0"/>
                <a:cs typeface="Times New Roman" pitchFamily="18" charset="0"/>
              </a:rPr>
              <a:t> </a:t>
            </a:r>
            <a:r>
              <a:rPr lang="en-US" altLang="en-US" sz="2400" b="1" dirty="0" err="1" smtClean="0">
                <a:latin typeface="Times New Roman" pitchFamily="18" charset="0"/>
                <a:cs typeface="Times New Roman" pitchFamily="18" charset="0"/>
              </a:rPr>
              <a:t>của</a:t>
            </a:r>
            <a:r>
              <a:rPr lang="en-US" altLang="en-US" sz="2400" b="1" dirty="0" smtClean="0">
                <a:latin typeface="Times New Roman" pitchFamily="18" charset="0"/>
                <a:cs typeface="Times New Roman" pitchFamily="18" charset="0"/>
              </a:rPr>
              <a:t> </a:t>
            </a:r>
            <a:r>
              <a:rPr lang="en-US" altLang="en-US" sz="2400" b="1" dirty="0" err="1" smtClean="0">
                <a:latin typeface="Times New Roman" pitchFamily="18" charset="0"/>
                <a:cs typeface="Times New Roman" pitchFamily="18" charset="0"/>
              </a:rPr>
              <a:t>chế</a:t>
            </a:r>
            <a:r>
              <a:rPr lang="en-US" altLang="en-US" sz="2400" b="1" dirty="0" smtClean="0">
                <a:latin typeface="Times New Roman" pitchFamily="18" charset="0"/>
                <a:cs typeface="Times New Roman" pitchFamily="18" charset="0"/>
              </a:rPr>
              <a:t> </a:t>
            </a:r>
            <a:r>
              <a:rPr lang="en-US" altLang="en-US" sz="2400" b="1" dirty="0" err="1" smtClean="0">
                <a:latin typeface="Times New Roman" pitchFamily="18" charset="0"/>
                <a:cs typeface="Times New Roman" pitchFamily="18" charset="0"/>
              </a:rPr>
              <a:t>độ</a:t>
            </a:r>
            <a:r>
              <a:rPr lang="en-US" altLang="en-US" sz="2400" b="1" dirty="0" smtClean="0">
                <a:latin typeface="Times New Roman" pitchFamily="18" charset="0"/>
                <a:cs typeface="Times New Roman" pitchFamily="18" charset="0"/>
              </a:rPr>
              <a:t> </a:t>
            </a:r>
            <a:r>
              <a:rPr lang="en-US" altLang="en-US" sz="2400" b="1" dirty="0" err="1" smtClean="0">
                <a:latin typeface="Times New Roman" pitchFamily="18" charset="0"/>
                <a:cs typeface="Times New Roman" pitchFamily="18" charset="0"/>
              </a:rPr>
              <a:t>phong</a:t>
            </a:r>
            <a:r>
              <a:rPr lang="en-US" altLang="en-US" sz="2400" b="1" dirty="0" smtClean="0">
                <a:latin typeface="Times New Roman" pitchFamily="18" charset="0"/>
                <a:cs typeface="Times New Roman" pitchFamily="18" charset="0"/>
              </a:rPr>
              <a:t> </a:t>
            </a:r>
            <a:r>
              <a:rPr lang="en-US" altLang="en-US" sz="2400" b="1" dirty="0" err="1" smtClean="0">
                <a:latin typeface="Times New Roman" pitchFamily="18" charset="0"/>
                <a:cs typeface="Times New Roman" pitchFamily="18" charset="0"/>
              </a:rPr>
              <a:t>kiến</a:t>
            </a:r>
            <a:r>
              <a:rPr lang="en-US" altLang="en-US" sz="2400" b="1" dirty="0" smtClean="0">
                <a:latin typeface="Times New Roman" pitchFamily="18" charset="0"/>
                <a:cs typeface="Times New Roman" pitchFamily="18" charset="0"/>
              </a:rPr>
              <a:t>.</a:t>
            </a:r>
          </a:p>
          <a:p>
            <a:pPr>
              <a:buFontTx/>
              <a:buChar char="-"/>
            </a:pPr>
            <a:endParaRPr lang="en-US" altLang="vi-VN" sz="2400" b="1" dirty="0" smtClean="0">
              <a:latin typeface="Times New Roman" panose="02020603050405020304" charset="0"/>
              <a:sym typeface="+mn-ea"/>
            </a:endParaRPr>
          </a:p>
          <a:p>
            <a:pPr>
              <a:buFontTx/>
              <a:buChar char="-"/>
            </a:pPr>
            <a:endParaRPr lang="en-US" altLang="vi-VN" sz="2400" b="1" dirty="0">
              <a:latin typeface="Times New Roman" panose="0202060305040502030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2"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1)">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barn(inVertical)">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animEffect transition="in" filter="barn(inVertical)">
                                      <p:cBhvr>
                                        <p:cTn id="27" dur="500"/>
                                        <p:tgtEl>
                                          <p:spTgt spid="5">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dissolve">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4" grpId="2"/>
      <p:bldP spid="4" grpId="3"/>
      <p:bldP spid="7" grpId="0" animBg="1"/>
      <p:bldP spid="7" grpId="1" animBg="1"/>
      <p:bldP spid="8" grpId="0" animBg="1"/>
      <p:bldP spid="8" grpId="1" animBg="1"/>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p:cNvSpPr>
            <a:spLocks noChangeArrowheads="1"/>
          </p:cNvSpPr>
          <p:nvPr/>
        </p:nvSpPr>
        <p:spPr bwMode="auto">
          <a:xfrm>
            <a:off x="1727200" y="1752601"/>
            <a:ext cx="184731" cy="523220"/>
          </a:xfrm>
          <a:prstGeom prst="rect">
            <a:avLst/>
          </a:prstGeom>
          <a:noFill/>
          <a:ln w="9525">
            <a:noFill/>
            <a:miter lim="800000"/>
            <a:headEnd/>
            <a:tailEnd/>
          </a:ln>
          <a:effectLst/>
        </p:spPr>
        <p:txBody>
          <a:bodyPr wrap="none">
            <a:spAutoFit/>
          </a:bodyPr>
          <a:lstStyle/>
          <a:p>
            <a:endParaRPr lang="en-US" sz="2800">
              <a:solidFill>
                <a:srgbClr val="0000FF"/>
              </a:solidFill>
            </a:endParaRPr>
          </a:p>
        </p:txBody>
      </p:sp>
      <p:sp>
        <p:nvSpPr>
          <p:cNvPr id="24579" name="Text Box 3"/>
          <p:cNvSpPr txBox="1">
            <a:spLocks noChangeArrowheads="1"/>
          </p:cNvSpPr>
          <p:nvPr/>
        </p:nvSpPr>
        <p:spPr bwMode="auto">
          <a:xfrm>
            <a:off x="1422400" y="2286001"/>
            <a:ext cx="1524000" cy="366713"/>
          </a:xfrm>
          <a:prstGeom prst="rect">
            <a:avLst/>
          </a:prstGeom>
          <a:noFill/>
          <a:ln w="9525">
            <a:noFill/>
            <a:miter lim="800000"/>
            <a:headEnd/>
            <a:tailEnd/>
          </a:ln>
          <a:effectLst/>
        </p:spPr>
        <p:txBody>
          <a:bodyPr>
            <a:spAutoFit/>
          </a:bodyPr>
          <a:lstStyle/>
          <a:p>
            <a:pPr>
              <a:spcBef>
                <a:spcPct val="50000"/>
              </a:spcBef>
            </a:pPr>
            <a:endParaRPr lang="en-US" b="0"/>
          </a:p>
        </p:txBody>
      </p:sp>
      <p:sp>
        <p:nvSpPr>
          <p:cNvPr id="24580" name="Text Box 4"/>
          <p:cNvSpPr txBox="1">
            <a:spLocks noChangeArrowheads="1"/>
          </p:cNvSpPr>
          <p:nvPr/>
        </p:nvSpPr>
        <p:spPr bwMode="auto">
          <a:xfrm>
            <a:off x="5363634" y="1485901"/>
            <a:ext cx="184731" cy="369332"/>
          </a:xfrm>
          <a:prstGeom prst="rect">
            <a:avLst/>
          </a:prstGeom>
          <a:noFill/>
          <a:ln w="9525">
            <a:noFill/>
            <a:miter lim="800000"/>
            <a:headEnd/>
            <a:tailEnd/>
          </a:ln>
          <a:effectLst/>
        </p:spPr>
        <p:txBody>
          <a:bodyPr wrap="none">
            <a:spAutoFit/>
          </a:bodyPr>
          <a:lstStyle/>
          <a:p>
            <a:endParaRPr lang="en-US" b="0"/>
          </a:p>
        </p:txBody>
      </p:sp>
      <p:sp>
        <p:nvSpPr>
          <p:cNvPr id="24582" name="Line 7"/>
          <p:cNvSpPr>
            <a:spLocks noChangeShapeType="1"/>
          </p:cNvSpPr>
          <p:nvPr/>
        </p:nvSpPr>
        <p:spPr bwMode="auto">
          <a:xfrm>
            <a:off x="5892800" y="531813"/>
            <a:ext cx="50800" cy="6381750"/>
          </a:xfrm>
          <a:prstGeom prst="line">
            <a:avLst/>
          </a:prstGeom>
          <a:noFill/>
          <a:ln w="28575">
            <a:solidFill>
              <a:srgbClr val="0000FF"/>
            </a:solidFill>
            <a:round/>
            <a:headEnd/>
            <a:tailEnd/>
          </a:ln>
          <a:effectLst/>
        </p:spPr>
        <p:txBody>
          <a:bodyPr/>
          <a:lstStyle/>
          <a:p>
            <a:endParaRPr lang="en-US"/>
          </a:p>
        </p:txBody>
      </p:sp>
      <p:sp>
        <p:nvSpPr>
          <p:cNvPr id="230424" name="Text Box 24"/>
          <p:cNvSpPr txBox="1">
            <a:spLocks noChangeArrowheads="1"/>
          </p:cNvSpPr>
          <p:nvPr/>
        </p:nvSpPr>
        <p:spPr bwMode="auto">
          <a:xfrm>
            <a:off x="-42333" y="1116106"/>
            <a:ext cx="4927600" cy="523220"/>
          </a:xfrm>
          <a:prstGeom prst="rect">
            <a:avLst/>
          </a:prstGeom>
          <a:noFill/>
          <a:ln w="9525">
            <a:noFill/>
            <a:miter lim="800000"/>
            <a:headEnd/>
            <a:tailEnd/>
          </a:ln>
          <a:effectLst/>
        </p:spPr>
        <p:txBody>
          <a:bodyPr wrap="square">
            <a:spAutoFit/>
          </a:bodyPr>
          <a:lstStyle/>
          <a:p>
            <a:pPr>
              <a:spcBef>
                <a:spcPct val="50000"/>
              </a:spcBef>
            </a:pPr>
            <a:r>
              <a:rPr lang="en-US" sz="2800" dirty="0">
                <a:solidFill>
                  <a:srgbClr val="FF3300"/>
                </a:solidFill>
                <a:latin typeface="Times New Roman" pitchFamily="18" charset="0"/>
              </a:rPr>
              <a:t>2</a:t>
            </a:r>
            <a:r>
              <a:rPr lang="en-US" sz="2800" dirty="0">
                <a:solidFill>
                  <a:srgbClr val="FF0000"/>
                </a:solidFill>
                <a:latin typeface="Times New Roman" pitchFamily="18" charset="0"/>
              </a:rPr>
              <a:t>. </a:t>
            </a:r>
            <a:r>
              <a:rPr lang="en-US" sz="2800" dirty="0" err="1">
                <a:solidFill>
                  <a:srgbClr val="FF0000"/>
                </a:solidFill>
                <a:latin typeface="Times New Roman" pitchFamily="18" charset="0"/>
              </a:rPr>
              <a:t>Nhân</a:t>
            </a:r>
            <a:r>
              <a:rPr lang="en-US" sz="2800" dirty="0">
                <a:solidFill>
                  <a:srgbClr val="FF0000"/>
                </a:solidFill>
                <a:latin typeface="Times New Roman" pitchFamily="18" charset="0"/>
              </a:rPr>
              <a:t> </a:t>
            </a:r>
            <a:r>
              <a:rPr lang="en-US" sz="2800" dirty="0" err="1">
                <a:solidFill>
                  <a:srgbClr val="FF0000"/>
                </a:solidFill>
                <a:latin typeface="Times New Roman" pitchFamily="18" charset="0"/>
              </a:rPr>
              <a:t>vật</a:t>
            </a:r>
            <a:r>
              <a:rPr lang="en-US" sz="2800" dirty="0">
                <a:solidFill>
                  <a:srgbClr val="FF0000"/>
                </a:solidFill>
                <a:latin typeface="Times New Roman" pitchFamily="18" charset="0"/>
              </a:rPr>
              <a:t> </a:t>
            </a:r>
            <a:r>
              <a:rPr lang="en-US" sz="2800" dirty="0" err="1">
                <a:solidFill>
                  <a:srgbClr val="FF0000"/>
                </a:solidFill>
                <a:latin typeface="Times New Roman" pitchFamily="18" charset="0"/>
              </a:rPr>
              <a:t>ông</a:t>
            </a:r>
            <a:r>
              <a:rPr lang="en-US" sz="2800" dirty="0">
                <a:solidFill>
                  <a:srgbClr val="FF0000"/>
                </a:solidFill>
                <a:latin typeface="Times New Roman" pitchFamily="18" charset="0"/>
              </a:rPr>
              <a:t> </a:t>
            </a:r>
            <a:r>
              <a:rPr lang="en-US" sz="2800" dirty="0" err="1">
                <a:solidFill>
                  <a:srgbClr val="FF0000"/>
                </a:solidFill>
                <a:latin typeface="Times New Roman" pitchFamily="18" charset="0"/>
              </a:rPr>
              <a:t>giáo</a:t>
            </a:r>
            <a:endParaRPr lang="en-US" sz="2800" dirty="0">
              <a:solidFill>
                <a:srgbClr val="FF0000"/>
              </a:solidFill>
              <a:latin typeface="Times New Roman" pitchFamily="18" charset="0"/>
            </a:endParaRPr>
          </a:p>
        </p:txBody>
      </p:sp>
      <p:sp>
        <p:nvSpPr>
          <p:cNvPr id="15388" name="Text Box 13"/>
          <p:cNvSpPr txBox="1">
            <a:spLocks noChangeArrowheads="1"/>
          </p:cNvSpPr>
          <p:nvPr/>
        </p:nvSpPr>
        <p:spPr bwMode="auto">
          <a:xfrm>
            <a:off x="-69851" y="215153"/>
            <a:ext cx="6269568" cy="93871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VnTime" pitchFamily="34" charset="0"/>
              </a:defRPr>
            </a:lvl1pPr>
            <a:lvl2pPr marL="742950" indent="-285750" eaLnBrk="0" hangingPunct="0">
              <a:defRPr b="1">
                <a:solidFill>
                  <a:schemeClr val="tx1"/>
                </a:solidFill>
                <a:latin typeface=".VnTime" pitchFamily="34" charset="0"/>
              </a:defRPr>
            </a:lvl2pPr>
            <a:lvl3pPr marL="1143000" indent="-228600" eaLnBrk="0" hangingPunct="0">
              <a:defRPr b="1">
                <a:solidFill>
                  <a:schemeClr val="tx1"/>
                </a:solidFill>
                <a:latin typeface=".VnTime" pitchFamily="34" charset="0"/>
              </a:defRPr>
            </a:lvl3pPr>
            <a:lvl4pPr marL="1600200" indent="-228600" eaLnBrk="0" hangingPunct="0">
              <a:defRPr b="1">
                <a:solidFill>
                  <a:schemeClr val="tx1"/>
                </a:solidFill>
                <a:latin typeface=".VnTime" pitchFamily="34" charset="0"/>
              </a:defRPr>
            </a:lvl4pPr>
            <a:lvl5pPr marL="2057400" indent="-228600" eaLnBrk="0" hangingPunct="0">
              <a:defRPr b="1">
                <a:solidFill>
                  <a:schemeClr val="tx1"/>
                </a:solidFill>
                <a:latin typeface=".VnTime" pitchFamily="34" charset="0"/>
              </a:defRPr>
            </a:lvl5pPr>
            <a:lvl6pPr marL="2514600" indent="-228600" eaLnBrk="0" fontAlgn="base" hangingPunct="0">
              <a:spcBef>
                <a:spcPct val="0"/>
              </a:spcBef>
              <a:spcAft>
                <a:spcPct val="0"/>
              </a:spcAft>
              <a:defRPr b="1">
                <a:solidFill>
                  <a:schemeClr val="tx1"/>
                </a:solidFill>
                <a:latin typeface=".VnTime" pitchFamily="34" charset="0"/>
              </a:defRPr>
            </a:lvl6pPr>
            <a:lvl7pPr marL="2971800" indent="-228600" eaLnBrk="0" fontAlgn="base" hangingPunct="0">
              <a:spcBef>
                <a:spcPct val="0"/>
              </a:spcBef>
              <a:spcAft>
                <a:spcPct val="0"/>
              </a:spcAft>
              <a:defRPr b="1">
                <a:solidFill>
                  <a:schemeClr val="tx1"/>
                </a:solidFill>
                <a:latin typeface=".VnTime" pitchFamily="34" charset="0"/>
              </a:defRPr>
            </a:lvl7pPr>
            <a:lvl8pPr marL="3429000" indent="-228600" eaLnBrk="0" fontAlgn="base" hangingPunct="0">
              <a:spcBef>
                <a:spcPct val="0"/>
              </a:spcBef>
              <a:spcAft>
                <a:spcPct val="0"/>
              </a:spcAft>
              <a:defRPr b="1">
                <a:solidFill>
                  <a:schemeClr val="tx1"/>
                </a:solidFill>
                <a:latin typeface=".VnTime" pitchFamily="34" charset="0"/>
              </a:defRPr>
            </a:lvl8pPr>
            <a:lvl9pPr marL="3886200" indent="-228600" eaLnBrk="0" fontAlgn="base" hangingPunct="0">
              <a:spcBef>
                <a:spcPct val="0"/>
              </a:spcBef>
              <a:spcAft>
                <a:spcPct val="0"/>
              </a:spcAft>
              <a:defRPr b="1">
                <a:solidFill>
                  <a:schemeClr val="tx1"/>
                </a:solidFill>
                <a:latin typeface=".VnTime" pitchFamily="34" charset="0"/>
              </a:defRPr>
            </a:lvl9pPr>
          </a:lstStyle>
          <a:p>
            <a:pPr eaLnBrk="1" hangingPunct="1">
              <a:spcBef>
                <a:spcPct val="50000"/>
              </a:spcBef>
              <a:defRPr/>
            </a:pPr>
            <a:r>
              <a:rPr lang="en-US" sz="2800" dirty="0" smtClean="0">
                <a:solidFill>
                  <a:srgbClr val="000099"/>
                </a:solidFill>
                <a:latin typeface="Times New Roman" pitchFamily="18" charset="0"/>
                <a:cs typeface="Times New Roman" pitchFamily="18" charset="0"/>
              </a:rPr>
              <a:t>II. </a:t>
            </a:r>
            <a:r>
              <a:rPr lang="en-US" sz="2800" u="sng" dirty="0" smtClean="0">
                <a:solidFill>
                  <a:srgbClr val="000099"/>
                </a:solidFill>
                <a:latin typeface="Times New Roman" pitchFamily="18" charset="0"/>
                <a:cs typeface="Times New Roman" pitchFamily="18" charset="0"/>
              </a:rPr>
              <a:t>ĐOC- TÌM </a:t>
            </a:r>
            <a:r>
              <a:rPr lang="en-US" sz="2800" u="sng" dirty="0" err="1" smtClean="0">
                <a:solidFill>
                  <a:srgbClr val="000099"/>
                </a:solidFill>
                <a:latin typeface="Times New Roman" pitchFamily="18" charset="0"/>
                <a:cs typeface="Times New Roman" pitchFamily="18" charset="0"/>
              </a:rPr>
              <a:t>HiỂU</a:t>
            </a:r>
            <a:r>
              <a:rPr lang="en-US" sz="2800" u="sng" dirty="0" smtClean="0">
                <a:solidFill>
                  <a:srgbClr val="000099"/>
                </a:solidFill>
                <a:latin typeface="Times New Roman" pitchFamily="18" charset="0"/>
                <a:cs typeface="Times New Roman" pitchFamily="18" charset="0"/>
              </a:rPr>
              <a:t> CHI </a:t>
            </a:r>
            <a:r>
              <a:rPr lang="en-US" sz="2800" u="sng" dirty="0" err="1" smtClean="0">
                <a:solidFill>
                  <a:srgbClr val="000099"/>
                </a:solidFill>
                <a:latin typeface="Times New Roman" pitchFamily="18" charset="0"/>
                <a:cs typeface="Times New Roman" pitchFamily="18" charset="0"/>
              </a:rPr>
              <a:t>TiẾT</a:t>
            </a:r>
            <a:endParaRPr lang="en-US" sz="2800" u="sng" dirty="0" smtClean="0">
              <a:solidFill>
                <a:srgbClr val="000099"/>
              </a:solidFill>
              <a:latin typeface="Times New Roman" pitchFamily="18" charset="0"/>
              <a:cs typeface="Times New Roman" pitchFamily="18" charset="0"/>
            </a:endParaRPr>
          </a:p>
          <a:p>
            <a:pPr eaLnBrk="1" hangingPunct="1">
              <a:spcBef>
                <a:spcPct val="50000"/>
              </a:spcBef>
              <a:defRPr/>
            </a:pPr>
            <a:endParaRPr lang="en-US" u="sng" dirty="0" smtClean="0">
              <a:solidFill>
                <a:srgbClr val="000099"/>
              </a:solidFill>
              <a:latin typeface="Times New Roman" pitchFamily="18" charset="0"/>
              <a:cs typeface="Times New Roman" pitchFamily="18" charset="0"/>
            </a:endParaRPr>
          </a:p>
        </p:txBody>
      </p:sp>
      <p:sp>
        <p:nvSpPr>
          <p:cNvPr id="3" name="TextBox 2"/>
          <p:cNvSpPr txBox="1">
            <a:spLocks noChangeArrowheads="1"/>
          </p:cNvSpPr>
          <p:nvPr/>
        </p:nvSpPr>
        <p:spPr bwMode="auto">
          <a:xfrm>
            <a:off x="287867" y="2017060"/>
            <a:ext cx="4267200" cy="523220"/>
          </a:xfrm>
          <a:prstGeom prst="rect">
            <a:avLst/>
          </a:prstGeom>
          <a:noFill/>
          <a:ln w="9525">
            <a:noFill/>
            <a:miter lim="800000"/>
            <a:headEnd/>
            <a:tailEnd/>
          </a:ln>
        </p:spPr>
        <p:txBody>
          <a:bodyPr wrap="square">
            <a:spAutoFit/>
          </a:bodyPr>
          <a:lstStyle/>
          <a:p>
            <a:r>
              <a:rPr lang="en-US" sz="2800" dirty="0">
                <a:solidFill>
                  <a:srgbClr val="000099"/>
                </a:solidFill>
                <a:latin typeface="Times New Roman" pitchFamily="18" charset="0"/>
                <a:cs typeface="Times New Roman" pitchFamily="18" charset="0"/>
              </a:rPr>
              <a:t>* </a:t>
            </a:r>
            <a:r>
              <a:rPr lang="en-US" sz="2800" dirty="0" err="1">
                <a:solidFill>
                  <a:srgbClr val="000099"/>
                </a:solidFill>
                <a:latin typeface="Times New Roman" pitchFamily="18" charset="0"/>
                <a:cs typeface="Times New Roman" pitchFamily="18" charset="0"/>
              </a:rPr>
              <a:t>Vai</a:t>
            </a:r>
            <a:r>
              <a:rPr lang="en-US" sz="2800" dirty="0">
                <a:solidFill>
                  <a:srgbClr val="000099"/>
                </a:solidFill>
                <a:latin typeface="Times New Roman" pitchFamily="18" charset="0"/>
                <a:cs typeface="Times New Roman" pitchFamily="18" charset="0"/>
              </a:rPr>
              <a:t> </a:t>
            </a:r>
            <a:r>
              <a:rPr lang="en-US" sz="2800" dirty="0" err="1">
                <a:solidFill>
                  <a:srgbClr val="000099"/>
                </a:solidFill>
                <a:latin typeface="Times New Roman" pitchFamily="18" charset="0"/>
                <a:cs typeface="Times New Roman" pitchFamily="18" charset="0"/>
              </a:rPr>
              <a:t>trò</a:t>
            </a:r>
            <a:r>
              <a:rPr lang="en-US" sz="2800" dirty="0">
                <a:solidFill>
                  <a:srgbClr val="000099"/>
                </a:solidFill>
                <a:latin typeface="Times New Roman" pitchFamily="18" charset="0"/>
                <a:cs typeface="Times New Roman" pitchFamily="18" charset="0"/>
              </a:rPr>
              <a:t>: </a:t>
            </a:r>
          </a:p>
        </p:txBody>
      </p:sp>
      <p:sp>
        <p:nvSpPr>
          <p:cNvPr id="4" name="TextBox 3"/>
          <p:cNvSpPr txBox="1">
            <a:spLocks noChangeArrowheads="1"/>
          </p:cNvSpPr>
          <p:nvPr/>
        </p:nvSpPr>
        <p:spPr bwMode="auto">
          <a:xfrm>
            <a:off x="139701" y="2940050"/>
            <a:ext cx="5956300" cy="523220"/>
          </a:xfrm>
          <a:prstGeom prst="rect">
            <a:avLst/>
          </a:prstGeom>
          <a:noFill/>
          <a:ln w="9525">
            <a:noFill/>
            <a:miter lim="800000"/>
            <a:headEnd/>
            <a:tailEnd/>
          </a:ln>
        </p:spPr>
        <p:txBody>
          <a:bodyPr>
            <a:spAutoFit/>
          </a:bodyPr>
          <a:lstStyle/>
          <a:p>
            <a:r>
              <a:rPr lang="en-US" sz="2800">
                <a:latin typeface="Times New Roman" pitchFamily="18" charset="0"/>
                <a:cs typeface="Times New Roman" pitchFamily="18" charset="0"/>
              </a:rPr>
              <a:t>- Chứng kiến và kể lại câu chuyện</a:t>
            </a:r>
          </a:p>
        </p:txBody>
      </p:sp>
      <p:sp>
        <p:nvSpPr>
          <p:cNvPr id="5" name="TextBox 4"/>
          <p:cNvSpPr txBox="1">
            <a:spLocks noChangeArrowheads="1"/>
          </p:cNvSpPr>
          <p:nvPr/>
        </p:nvSpPr>
        <p:spPr bwMode="auto">
          <a:xfrm>
            <a:off x="237067" y="3759200"/>
            <a:ext cx="5655733" cy="954107"/>
          </a:xfrm>
          <a:prstGeom prst="rect">
            <a:avLst/>
          </a:prstGeom>
          <a:noFill/>
          <a:ln w="9525">
            <a:noFill/>
            <a:miter lim="800000"/>
            <a:headEnd/>
            <a:tailEnd/>
          </a:ln>
        </p:spPr>
        <p:txBody>
          <a:bodyPr>
            <a:spAutoFit/>
          </a:bodyPr>
          <a:lstStyle/>
          <a:p>
            <a:r>
              <a:rPr lang="en-US" sz="2800">
                <a:latin typeface="Times New Roman" pitchFamily="18" charset="0"/>
                <a:cs typeface="Times New Roman" pitchFamily="18" charset="0"/>
              </a:rPr>
              <a:t>- Là một trí thức nghèo, giàu tình thương , được mọi người quý trọng</a:t>
            </a:r>
          </a:p>
        </p:txBody>
      </p:sp>
      <p:sp>
        <p:nvSpPr>
          <p:cNvPr id="6" name="TextBox 5"/>
          <p:cNvSpPr txBox="1">
            <a:spLocks noChangeArrowheads="1"/>
          </p:cNvSpPr>
          <p:nvPr/>
        </p:nvSpPr>
        <p:spPr bwMode="auto">
          <a:xfrm>
            <a:off x="287867" y="5091114"/>
            <a:ext cx="5321300" cy="954087"/>
          </a:xfrm>
          <a:prstGeom prst="rect">
            <a:avLst/>
          </a:prstGeom>
          <a:noFill/>
          <a:ln w="9525">
            <a:noFill/>
            <a:miter lim="800000"/>
            <a:headEnd/>
            <a:tailEnd/>
          </a:ln>
        </p:spPr>
        <p:txBody>
          <a:bodyPr>
            <a:spAutoFit/>
          </a:bodyPr>
          <a:lstStyle/>
          <a:p>
            <a:r>
              <a:rPr lang="en-US" sz="2800">
                <a:latin typeface="Times New Roman" pitchFamily="18" charset="0"/>
                <a:cs typeface="Times New Roman" pitchFamily="18" charset="0"/>
              </a:rPr>
              <a:t>- Là hàng xóm thân thiết với lão Hạc</a:t>
            </a:r>
          </a:p>
        </p:txBody>
      </p:sp>
      <p:pic>
        <p:nvPicPr>
          <p:cNvPr id="24592" name="Picture 17" descr="C:\Users\ADMIN\Desktop\phan-tich-nhan-vat-ong-giao-trong-lao-hac.jpg"/>
          <p:cNvPicPr>
            <a:picLocks noChangeAspect="1" noChangeArrowheads="1"/>
          </p:cNvPicPr>
          <p:nvPr/>
        </p:nvPicPr>
        <p:blipFill>
          <a:blip r:embed="rId2"/>
          <a:srcRect/>
          <a:stretch>
            <a:fillRect/>
          </a:stretch>
        </p:blipFill>
        <p:spPr bwMode="auto">
          <a:xfrm>
            <a:off x="6096000" y="811214"/>
            <a:ext cx="5689600" cy="2693987"/>
          </a:xfrm>
          <a:prstGeom prst="rect">
            <a:avLst/>
          </a:prstGeom>
          <a:noFill/>
          <a:ln w="9525">
            <a:noFill/>
            <a:miter lim="800000"/>
            <a:headEnd/>
            <a:tailEnd/>
          </a:ln>
        </p:spPr>
      </p:pic>
      <p:pic>
        <p:nvPicPr>
          <p:cNvPr id="24593" name="Picture 18" descr="C:\Users\ADMIN\Desktop\bai-van-phan-tich-nhan-vat-lao-hac-trong-truyen-ngan-cung-ten-so-8-325270.jpg"/>
          <p:cNvPicPr>
            <a:picLocks noChangeAspect="1" noChangeArrowheads="1"/>
          </p:cNvPicPr>
          <p:nvPr/>
        </p:nvPicPr>
        <p:blipFill>
          <a:blip r:embed="rId3"/>
          <a:srcRect/>
          <a:stretch>
            <a:fillRect/>
          </a:stretch>
        </p:blipFill>
        <p:spPr bwMode="auto">
          <a:xfrm>
            <a:off x="6096000" y="3810000"/>
            <a:ext cx="5689600" cy="2693988"/>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30424"/>
                                        </p:tgtEl>
                                        <p:attrNameLst>
                                          <p:attrName>style.visibility</p:attrName>
                                        </p:attrNameLst>
                                      </p:cBhvr>
                                      <p:to>
                                        <p:strVal val="visible"/>
                                      </p:to>
                                    </p:set>
                                    <p:animEffect transition="in" filter="blinds(horizontal)">
                                      <p:cBhvr>
                                        <p:cTn id="7" dur="500"/>
                                        <p:tgtEl>
                                          <p:spTgt spid="23042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additive="base">
                                        <p:cTn id="24" dur="500" fill="hold"/>
                                        <p:tgtEl>
                                          <p:spTgt spid="5"/>
                                        </p:tgtEl>
                                        <p:attrNameLst>
                                          <p:attrName>ppt_x</p:attrName>
                                        </p:attrNameLst>
                                      </p:cBhvr>
                                      <p:tavLst>
                                        <p:tav tm="0">
                                          <p:val>
                                            <p:strVal val="#ppt_x"/>
                                          </p:val>
                                        </p:tav>
                                        <p:tav tm="100000">
                                          <p:val>
                                            <p:strVal val="#ppt_x"/>
                                          </p:val>
                                        </p:tav>
                                      </p:tavLst>
                                    </p:anim>
                                    <p:anim calcmode="lin" valueType="num">
                                      <p:cBhvr additive="base">
                                        <p:cTn id="2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additive="base">
                                        <p:cTn id="30" dur="500" fill="hold"/>
                                        <p:tgtEl>
                                          <p:spTgt spid="6"/>
                                        </p:tgtEl>
                                        <p:attrNameLst>
                                          <p:attrName>ppt_x</p:attrName>
                                        </p:attrNameLst>
                                      </p:cBhvr>
                                      <p:tavLst>
                                        <p:tav tm="0">
                                          <p:val>
                                            <p:strVal val="#ppt_x"/>
                                          </p:val>
                                        </p:tav>
                                        <p:tav tm="100000">
                                          <p:val>
                                            <p:strVal val="#ppt_x"/>
                                          </p:val>
                                        </p:tav>
                                      </p:tavLst>
                                    </p:anim>
                                    <p:anim calcmode="lin" valueType="num">
                                      <p:cBhvr additive="base">
                                        <p:cTn id="3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0424" grpId="0"/>
      <p:bldP spid="3" grpId="0"/>
      <p:bldP spid="4" grpId="0"/>
      <p:bldP spid="5" grpId="0"/>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type="body" idx="4294967295"/>
          </p:nvPr>
        </p:nvSpPr>
        <p:spPr>
          <a:xfrm>
            <a:off x="609600" y="960438"/>
            <a:ext cx="11277600" cy="5592762"/>
          </a:xfrm>
        </p:spPr>
        <p:txBody>
          <a:bodyPr/>
          <a:lstStyle/>
          <a:p>
            <a:pPr marL="609600" indent="-609600" eaLnBrk="1" hangingPunct="1">
              <a:lnSpc>
                <a:spcPct val="80000"/>
              </a:lnSpc>
              <a:buFontTx/>
              <a:buNone/>
            </a:pPr>
            <a:endParaRPr lang="en-US" altLang="en-US" sz="4000" dirty="0" smtClean="0">
              <a:latin typeface="Times New Roman" pitchFamily="18" charset="0"/>
              <a:cs typeface="Times New Roman" pitchFamily="18" charset="0"/>
            </a:endParaRPr>
          </a:p>
          <a:p>
            <a:pPr marL="609600" indent="-609600" eaLnBrk="1" hangingPunct="1">
              <a:lnSpc>
                <a:spcPct val="80000"/>
              </a:lnSpc>
              <a:buFontTx/>
              <a:buNone/>
            </a:pPr>
            <a:endParaRPr lang="en-US" altLang="en-US" sz="4000" dirty="0" smtClean="0">
              <a:latin typeface="Times New Roman" pitchFamily="18" charset="0"/>
              <a:cs typeface="Times New Roman" pitchFamily="18" charset="0"/>
            </a:endParaRPr>
          </a:p>
        </p:txBody>
      </p:sp>
      <p:grpSp>
        <p:nvGrpSpPr>
          <p:cNvPr id="2" name="Group 5"/>
          <p:cNvGrpSpPr>
            <a:grpSpLocks/>
          </p:cNvGrpSpPr>
          <p:nvPr/>
        </p:nvGrpSpPr>
        <p:grpSpPr bwMode="auto">
          <a:xfrm>
            <a:off x="0" y="0"/>
            <a:ext cx="12192000" cy="6858000"/>
            <a:chOff x="0" y="0"/>
            <a:chExt cx="5760" cy="4320"/>
          </a:xfrm>
        </p:grpSpPr>
        <p:grpSp>
          <p:nvGrpSpPr>
            <p:cNvPr id="3" name="Group 6"/>
            <p:cNvGrpSpPr>
              <a:grpSpLocks/>
            </p:cNvGrpSpPr>
            <p:nvPr/>
          </p:nvGrpSpPr>
          <p:grpSpPr bwMode="auto">
            <a:xfrm>
              <a:off x="50" y="56"/>
              <a:ext cx="5660" cy="4210"/>
              <a:chOff x="50" y="56"/>
              <a:chExt cx="5660" cy="4210"/>
            </a:xfrm>
          </p:grpSpPr>
          <p:grpSp>
            <p:nvGrpSpPr>
              <p:cNvPr id="4" name="Group 7"/>
              <p:cNvGrpSpPr>
                <a:grpSpLocks/>
              </p:cNvGrpSpPr>
              <p:nvPr/>
            </p:nvGrpSpPr>
            <p:grpSpPr bwMode="auto">
              <a:xfrm>
                <a:off x="50" y="56"/>
                <a:ext cx="4854" cy="3265"/>
                <a:chOff x="158" y="164"/>
                <a:chExt cx="4854" cy="3265"/>
              </a:xfrm>
            </p:grpSpPr>
            <p:sp>
              <p:nvSpPr>
                <p:cNvPr id="13338" name="Line 8"/>
                <p:cNvSpPr>
                  <a:spLocks noChangeShapeType="1"/>
                </p:cNvSpPr>
                <p:nvPr/>
              </p:nvSpPr>
              <p:spPr bwMode="auto">
                <a:xfrm flipH="1" flipV="1">
                  <a:off x="249" y="254"/>
                  <a:ext cx="4627" cy="0"/>
                </a:xfrm>
                <a:prstGeom prst="line">
                  <a:avLst/>
                </a:prstGeom>
                <a:noFill/>
                <a:ln w="28575">
                  <a:solidFill>
                    <a:srgbClr val="996600"/>
                  </a:solidFill>
                  <a:round/>
                  <a:headEnd/>
                  <a:tailEnd/>
                </a:ln>
              </p:spPr>
              <p:txBody>
                <a:bodyPr/>
                <a:lstStyle/>
                <a:p>
                  <a:endParaRPr lang="en-US"/>
                </a:p>
              </p:txBody>
            </p:sp>
            <p:sp>
              <p:nvSpPr>
                <p:cNvPr id="13339" name="Line 9"/>
                <p:cNvSpPr>
                  <a:spLocks noChangeShapeType="1"/>
                </p:cNvSpPr>
                <p:nvPr/>
              </p:nvSpPr>
              <p:spPr bwMode="auto">
                <a:xfrm flipH="1" flipV="1">
                  <a:off x="158" y="164"/>
                  <a:ext cx="4854" cy="0"/>
                </a:xfrm>
                <a:prstGeom prst="line">
                  <a:avLst/>
                </a:prstGeom>
                <a:noFill/>
                <a:ln w="76200">
                  <a:solidFill>
                    <a:srgbClr val="996600"/>
                  </a:solidFill>
                  <a:round/>
                  <a:headEnd/>
                  <a:tailEnd/>
                </a:ln>
              </p:spPr>
              <p:txBody>
                <a:bodyPr/>
                <a:lstStyle/>
                <a:p>
                  <a:endParaRPr lang="en-US"/>
                </a:p>
              </p:txBody>
            </p:sp>
            <p:sp>
              <p:nvSpPr>
                <p:cNvPr id="13340" name="Line 10"/>
                <p:cNvSpPr>
                  <a:spLocks noChangeShapeType="1"/>
                </p:cNvSpPr>
                <p:nvPr/>
              </p:nvSpPr>
              <p:spPr bwMode="auto">
                <a:xfrm flipH="1">
                  <a:off x="158" y="164"/>
                  <a:ext cx="0" cy="3265"/>
                </a:xfrm>
                <a:prstGeom prst="line">
                  <a:avLst/>
                </a:prstGeom>
                <a:noFill/>
                <a:ln w="76200">
                  <a:solidFill>
                    <a:srgbClr val="996600"/>
                  </a:solidFill>
                  <a:round/>
                  <a:headEnd/>
                  <a:tailEnd/>
                </a:ln>
              </p:spPr>
              <p:txBody>
                <a:bodyPr/>
                <a:lstStyle/>
                <a:p>
                  <a:endParaRPr lang="en-US"/>
                </a:p>
              </p:txBody>
            </p:sp>
            <p:sp>
              <p:nvSpPr>
                <p:cNvPr id="13341" name="Line 11"/>
                <p:cNvSpPr>
                  <a:spLocks noChangeShapeType="1"/>
                </p:cNvSpPr>
                <p:nvPr/>
              </p:nvSpPr>
              <p:spPr bwMode="auto">
                <a:xfrm flipH="1">
                  <a:off x="249" y="254"/>
                  <a:ext cx="0" cy="3085"/>
                </a:xfrm>
                <a:prstGeom prst="line">
                  <a:avLst/>
                </a:prstGeom>
                <a:noFill/>
                <a:ln w="28575">
                  <a:solidFill>
                    <a:srgbClr val="996600"/>
                  </a:solidFill>
                  <a:round/>
                  <a:headEnd/>
                  <a:tailEnd/>
                </a:ln>
              </p:spPr>
              <p:txBody>
                <a:bodyPr/>
                <a:lstStyle/>
                <a:p>
                  <a:endParaRPr lang="en-US"/>
                </a:p>
              </p:txBody>
            </p:sp>
          </p:grpSp>
          <p:grpSp>
            <p:nvGrpSpPr>
              <p:cNvPr id="5" name="Group 12"/>
              <p:cNvGrpSpPr>
                <a:grpSpLocks/>
              </p:cNvGrpSpPr>
              <p:nvPr/>
            </p:nvGrpSpPr>
            <p:grpSpPr bwMode="auto">
              <a:xfrm>
                <a:off x="856" y="1001"/>
                <a:ext cx="4854" cy="3265"/>
                <a:chOff x="748" y="845"/>
                <a:chExt cx="4854" cy="3265"/>
              </a:xfrm>
            </p:grpSpPr>
            <p:sp>
              <p:nvSpPr>
                <p:cNvPr id="13334" name="Line 13"/>
                <p:cNvSpPr>
                  <a:spLocks noChangeShapeType="1"/>
                </p:cNvSpPr>
                <p:nvPr/>
              </p:nvSpPr>
              <p:spPr bwMode="auto">
                <a:xfrm>
                  <a:off x="884" y="4020"/>
                  <a:ext cx="4627" cy="0"/>
                </a:xfrm>
                <a:prstGeom prst="line">
                  <a:avLst/>
                </a:prstGeom>
                <a:noFill/>
                <a:ln w="28575">
                  <a:solidFill>
                    <a:srgbClr val="996600"/>
                  </a:solidFill>
                  <a:round/>
                  <a:headEnd/>
                  <a:tailEnd/>
                </a:ln>
              </p:spPr>
              <p:txBody>
                <a:bodyPr/>
                <a:lstStyle/>
                <a:p>
                  <a:endParaRPr lang="en-US"/>
                </a:p>
              </p:txBody>
            </p:sp>
            <p:sp>
              <p:nvSpPr>
                <p:cNvPr id="13335" name="Line 14"/>
                <p:cNvSpPr>
                  <a:spLocks noChangeShapeType="1"/>
                </p:cNvSpPr>
                <p:nvPr/>
              </p:nvSpPr>
              <p:spPr bwMode="auto">
                <a:xfrm>
                  <a:off x="748" y="4110"/>
                  <a:ext cx="4854" cy="0"/>
                </a:xfrm>
                <a:prstGeom prst="line">
                  <a:avLst/>
                </a:prstGeom>
                <a:noFill/>
                <a:ln w="76200">
                  <a:solidFill>
                    <a:srgbClr val="996600"/>
                  </a:solidFill>
                  <a:round/>
                  <a:headEnd/>
                  <a:tailEnd/>
                </a:ln>
              </p:spPr>
              <p:txBody>
                <a:bodyPr/>
                <a:lstStyle/>
                <a:p>
                  <a:endParaRPr lang="en-US"/>
                </a:p>
              </p:txBody>
            </p:sp>
            <p:sp>
              <p:nvSpPr>
                <p:cNvPr id="13336" name="Line 15"/>
                <p:cNvSpPr>
                  <a:spLocks noChangeShapeType="1"/>
                </p:cNvSpPr>
                <p:nvPr/>
              </p:nvSpPr>
              <p:spPr bwMode="auto">
                <a:xfrm flipV="1">
                  <a:off x="5602" y="845"/>
                  <a:ext cx="0" cy="3265"/>
                </a:xfrm>
                <a:prstGeom prst="line">
                  <a:avLst/>
                </a:prstGeom>
                <a:noFill/>
                <a:ln w="76200">
                  <a:solidFill>
                    <a:srgbClr val="996600"/>
                  </a:solidFill>
                  <a:round/>
                  <a:headEnd/>
                  <a:tailEnd/>
                </a:ln>
              </p:spPr>
              <p:txBody>
                <a:bodyPr/>
                <a:lstStyle/>
                <a:p>
                  <a:endParaRPr lang="en-US"/>
                </a:p>
              </p:txBody>
            </p:sp>
            <p:sp>
              <p:nvSpPr>
                <p:cNvPr id="13337" name="Line 16"/>
                <p:cNvSpPr>
                  <a:spLocks noChangeShapeType="1"/>
                </p:cNvSpPr>
                <p:nvPr/>
              </p:nvSpPr>
              <p:spPr bwMode="auto">
                <a:xfrm flipV="1">
                  <a:off x="5511" y="935"/>
                  <a:ext cx="0" cy="3085"/>
                </a:xfrm>
                <a:prstGeom prst="line">
                  <a:avLst/>
                </a:prstGeom>
                <a:noFill/>
                <a:ln w="28575">
                  <a:solidFill>
                    <a:srgbClr val="996600"/>
                  </a:solidFill>
                  <a:round/>
                  <a:headEnd/>
                  <a:tailEnd/>
                </a:ln>
              </p:spPr>
              <p:txBody>
                <a:bodyPr/>
                <a:lstStyle/>
                <a:p>
                  <a:endParaRPr lang="en-US"/>
                </a:p>
              </p:txBody>
            </p:sp>
          </p:grpSp>
        </p:grpSp>
        <p:pic>
          <p:nvPicPr>
            <p:cNvPr id="13330" name="Picture 17" descr="HOLLY2">
              <a:hlinkClick r:id="" action="ppaction://macro?name=SlideShowNext"/>
            </p:cNvPr>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4976" y="0"/>
              <a:ext cx="784" cy="748"/>
            </a:xfrm>
            <a:prstGeom prst="rect">
              <a:avLst/>
            </a:prstGeom>
            <a:noFill/>
            <a:ln w="9525">
              <a:noFill/>
              <a:miter lim="800000"/>
              <a:headEnd/>
              <a:tailEnd/>
            </a:ln>
          </p:spPr>
        </p:pic>
        <p:pic>
          <p:nvPicPr>
            <p:cNvPr id="13331" name="Picture 18" descr="HOLLY2">
              <a:hlinkClick r:id="" action="ppaction://macro?name=SlideShowNext"/>
            </p:cNvPr>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0" y="3572"/>
              <a:ext cx="784" cy="748"/>
            </a:xfrm>
            <a:prstGeom prst="rect">
              <a:avLst/>
            </a:prstGeom>
            <a:noFill/>
            <a:ln w="9525">
              <a:noFill/>
              <a:miter lim="800000"/>
              <a:headEnd/>
              <a:tailEnd/>
            </a:ln>
          </p:spPr>
        </p:pic>
      </p:grpSp>
      <p:pic>
        <p:nvPicPr>
          <p:cNvPr id="13316" name="Picture 17" descr="viet3"/>
          <p:cNvPicPr>
            <a:picLocks noChangeAspect="1" noChangeArrowheads="1" noCrop="1"/>
          </p:cNvPicPr>
          <p:nvPr/>
        </p:nvPicPr>
        <p:blipFill>
          <a:blip r:embed="rId4"/>
          <a:srcRect/>
          <a:stretch>
            <a:fillRect/>
          </a:stretch>
        </p:blipFill>
        <p:spPr bwMode="auto">
          <a:xfrm>
            <a:off x="1" y="0"/>
            <a:ext cx="1775884" cy="844550"/>
          </a:xfrm>
          <a:prstGeom prst="rect">
            <a:avLst/>
          </a:prstGeom>
          <a:noFill/>
          <a:ln w="9525">
            <a:noFill/>
            <a:miter lim="800000"/>
            <a:headEnd/>
            <a:tailEnd/>
          </a:ln>
        </p:spPr>
      </p:pic>
      <p:sp>
        <p:nvSpPr>
          <p:cNvPr id="13317" name="WordArt 18"/>
          <p:cNvSpPr>
            <a:spLocks noChangeArrowheads="1" noChangeShapeType="1" noTextEdit="1"/>
          </p:cNvSpPr>
          <p:nvPr/>
        </p:nvSpPr>
        <p:spPr bwMode="auto">
          <a:xfrm>
            <a:off x="4751917" y="404813"/>
            <a:ext cx="3147483" cy="628650"/>
          </a:xfrm>
          <a:prstGeom prst="rect">
            <a:avLst/>
          </a:prstGeom>
        </p:spPr>
        <p:txBody>
          <a:bodyPr wrap="none" fromWordArt="1">
            <a:prstTxWarp prst="textPlain">
              <a:avLst>
                <a:gd name="adj" fmla="val 50000"/>
              </a:avLst>
            </a:prstTxWarp>
          </a:bodyPr>
          <a:lstStyle/>
          <a:p>
            <a:pPr algn="ctr"/>
            <a:r>
              <a:rPr lang="en-US" kern="10" dirty="0">
                <a:ln w="9525">
                  <a:solidFill>
                    <a:srgbClr val="FF0000"/>
                  </a:solidFill>
                  <a:round/>
                  <a:headEnd/>
                  <a:tailEnd/>
                </a:ln>
                <a:solidFill>
                  <a:srgbClr val="FFFFFF"/>
                </a:solidFill>
                <a:latin typeface="Tahoma"/>
                <a:ea typeface="Tahoma"/>
                <a:cs typeface="Tahoma"/>
              </a:rPr>
              <a:t>LÃO HẠC</a:t>
            </a:r>
          </a:p>
        </p:txBody>
      </p:sp>
      <p:sp>
        <p:nvSpPr>
          <p:cNvPr id="13319" name="Text Box 20"/>
          <p:cNvSpPr txBox="1">
            <a:spLocks noChangeArrowheads="1"/>
          </p:cNvSpPr>
          <p:nvPr/>
        </p:nvSpPr>
        <p:spPr bwMode="auto">
          <a:xfrm>
            <a:off x="7721600" y="838200"/>
            <a:ext cx="2641600" cy="457200"/>
          </a:xfrm>
          <a:prstGeom prst="rect">
            <a:avLst/>
          </a:prstGeom>
          <a:noFill/>
          <a:ln w="9525">
            <a:noFill/>
            <a:miter lim="800000"/>
            <a:headEnd/>
            <a:tailEnd/>
          </a:ln>
        </p:spPr>
        <p:txBody>
          <a:bodyPr>
            <a:spAutoFit/>
          </a:bodyPr>
          <a:lstStyle/>
          <a:p>
            <a:pPr algn="ctr">
              <a:spcBef>
                <a:spcPct val="50000"/>
              </a:spcBef>
            </a:pPr>
            <a:r>
              <a:rPr lang="en-US" altLang="en-US" sz="2400"/>
              <a:t>(Nam Cao)</a:t>
            </a:r>
          </a:p>
        </p:txBody>
      </p:sp>
      <p:sp>
        <p:nvSpPr>
          <p:cNvPr id="13320" name="Text Box 21"/>
          <p:cNvSpPr txBox="1">
            <a:spLocks noChangeArrowheads="1"/>
          </p:cNvSpPr>
          <p:nvPr/>
        </p:nvSpPr>
        <p:spPr bwMode="auto">
          <a:xfrm>
            <a:off x="304800" y="1143000"/>
            <a:ext cx="4876800" cy="457200"/>
          </a:xfrm>
          <a:prstGeom prst="rect">
            <a:avLst/>
          </a:prstGeom>
          <a:noFill/>
          <a:ln w="9525">
            <a:noFill/>
            <a:miter lim="800000"/>
            <a:headEnd/>
            <a:tailEnd/>
          </a:ln>
        </p:spPr>
        <p:txBody>
          <a:bodyPr>
            <a:spAutoFit/>
          </a:bodyPr>
          <a:lstStyle/>
          <a:p>
            <a:pPr>
              <a:spcBef>
                <a:spcPct val="50000"/>
              </a:spcBef>
            </a:pPr>
            <a:r>
              <a:rPr lang="en-US" altLang="en-US" sz="2400" b="1" dirty="0">
                <a:solidFill>
                  <a:srgbClr val="0000CC"/>
                </a:solidFill>
              </a:rPr>
              <a:t>2. </a:t>
            </a:r>
            <a:r>
              <a:rPr lang="en-US" altLang="en-US" sz="2400" b="1" dirty="0" err="1">
                <a:solidFill>
                  <a:srgbClr val="0000CC"/>
                </a:solidFill>
              </a:rPr>
              <a:t>Nhân</a:t>
            </a:r>
            <a:r>
              <a:rPr lang="en-US" altLang="en-US" sz="2400" b="1" dirty="0">
                <a:solidFill>
                  <a:srgbClr val="0000CC"/>
                </a:solidFill>
              </a:rPr>
              <a:t> </a:t>
            </a:r>
            <a:r>
              <a:rPr lang="en-US" altLang="en-US" sz="2400" b="1" dirty="0" err="1">
                <a:solidFill>
                  <a:srgbClr val="0000CC"/>
                </a:solidFill>
              </a:rPr>
              <a:t>vật</a:t>
            </a:r>
            <a:r>
              <a:rPr lang="en-US" altLang="en-US" sz="2400" b="1" dirty="0">
                <a:solidFill>
                  <a:srgbClr val="0000CC"/>
                </a:solidFill>
              </a:rPr>
              <a:t> </a:t>
            </a:r>
            <a:r>
              <a:rPr lang="en-US" altLang="en-US" sz="2400" b="1" dirty="0" err="1">
                <a:solidFill>
                  <a:srgbClr val="0000CC"/>
                </a:solidFill>
              </a:rPr>
              <a:t>ông</a:t>
            </a:r>
            <a:r>
              <a:rPr lang="en-US" altLang="en-US" sz="2400" b="1" dirty="0">
                <a:solidFill>
                  <a:srgbClr val="0000CC"/>
                </a:solidFill>
              </a:rPr>
              <a:t> </a:t>
            </a:r>
            <a:r>
              <a:rPr lang="en-US" altLang="en-US" sz="2400" b="1" dirty="0" err="1">
                <a:solidFill>
                  <a:srgbClr val="0000CC"/>
                </a:solidFill>
              </a:rPr>
              <a:t>Giáo</a:t>
            </a:r>
            <a:endParaRPr lang="en-US" altLang="en-US" sz="2400" b="1" dirty="0">
              <a:solidFill>
                <a:srgbClr val="0000CC"/>
              </a:solidFill>
            </a:endParaRPr>
          </a:p>
        </p:txBody>
      </p:sp>
      <p:sp>
        <p:nvSpPr>
          <p:cNvPr id="67606" name="Text Box 22"/>
          <p:cNvSpPr txBox="1">
            <a:spLocks noChangeArrowheads="1"/>
          </p:cNvSpPr>
          <p:nvPr/>
        </p:nvSpPr>
        <p:spPr bwMode="auto">
          <a:xfrm>
            <a:off x="304800" y="1524000"/>
            <a:ext cx="5689600" cy="457200"/>
          </a:xfrm>
          <a:prstGeom prst="rect">
            <a:avLst/>
          </a:prstGeom>
          <a:noFill/>
          <a:ln w="9525">
            <a:noFill/>
            <a:miter lim="800000"/>
            <a:headEnd/>
            <a:tailEnd/>
          </a:ln>
        </p:spPr>
        <p:txBody>
          <a:bodyPr>
            <a:spAutoFit/>
          </a:bodyPr>
          <a:lstStyle/>
          <a:p>
            <a:pPr>
              <a:spcBef>
                <a:spcPct val="50000"/>
              </a:spcBef>
            </a:pPr>
            <a:r>
              <a:rPr lang="en-US" altLang="en-US" sz="2400" i="1" u="sng"/>
              <a:t>* </a:t>
            </a:r>
            <a:r>
              <a:rPr lang="en-US" altLang="en-US" sz="2400" u="sng"/>
              <a:t>Tình cảm đối với lão Hạc</a:t>
            </a:r>
          </a:p>
        </p:txBody>
      </p:sp>
      <p:sp>
        <p:nvSpPr>
          <p:cNvPr id="67607" name="Text Box 23"/>
          <p:cNvSpPr txBox="1">
            <a:spLocks noChangeArrowheads="1"/>
          </p:cNvSpPr>
          <p:nvPr/>
        </p:nvSpPr>
        <p:spPr bwMode="auto">
          <a:xfrm>
            <a:off x="6010835" y="1600201"/>
            <a:ext cx="5876365" cy="461665"/>
          </a:xfrm>
          <a:prstGeom prst="rect">
            <a:avLst/>
          </a:prstGeom>
          <a:noFill/>
          <a:ln w="9525">
            <a:noFill/>
            <a:miter lim="800000"/>
            <a:headEnd/>
            <a:tailEnd/>
          </a:ln>
        </p:spPr>
        <p:txBody>
          <a:bodyPr wrap="square">
            <a:spAutoFit/>
          </a:bodyPr>
          <a:lstStyle/>
          <a:p>
            <a:pPr>
              <a:spcBef>
                <a:spcPct val="50000"/>
              </a:spcBef>
            </a:pPr>
            <a:r>
              <a:rPr lang="en-US" altLang="en-US" sz="2400" dirty="0"/>
              <a:t>- “</a:t>
            </a:r>
            <a:r>
              <a:rPr lang="en-US" altLang="en-US" sz="2400" i="1" dirty="0" err="1"/>
              <a:t>Tôi</a:t>
            </a:r>
            <a:r>
              <a:rPr lang="en-US" altLang="en-US" sz="2400" i="1" dirty="0"/>
              <a:t> </a:t>
            </a:r>
            <a:r>
              <a:rPr lang="en-US" altLang="en-US" sz="2400" i="1" dirty="0" err="1"/>
              <a:t>muốn</a:t>
            </a:r>
            <a:r>
              <a:rPr lang="en-US" altLang="en-US" sz="2400" i="1" dirty="0"/>
              <a:t> </a:t>
            </a:r>
            <a:r>
              <a:rPr lang="en-US" altLang="en-US" sz="2400" i="1" dirty="0" err="1"/>
              <a:t>ôm</a:t>
            </a:r>
            <a:r>
              <a:rPr lang="en-US" altLang="en-US" sz="2400" i="1" dirty="0"/>
              <a:t> </a:t>
            </a:r>
            <a:r>
              <a:rPr lang="en-US" altLang="en-US" sz="2400" i="1" dirty="0" err="1"/>
              <a:t>choàng</a:t>
            </a:r>
            <a:r>
              <a:rPr lang="en-US" altLang="en-US" sz="2400" i="1" dirty="0"/>
              <a:t> </a:t>
            </a:r>
            <a:r>
              <a:rPr lang="en-US" altLang="en-US" sz="2400" i="1" dirty="0" err="1"/>
              <a:t>lấy</a:t>
            </a:r>
            <a:r>
              <a:rPr lang="en-US" altLang="en-US" sz="2400" i="1" dirty="0"/>
              <a:t> </a:t>
            </a:r>
            <a:r>
              <a:rPr lang="en-US" altLang="en-US" sz="2400" i="1" dirty="0" err="1"/>
              <a:t>lão</a:t>
            </a:r>
            <a:r>
              <a:rPr lang="en-US" altLang="en-US" sz="2400" i="1" dirty="0"/>
              <a:t> </a:t>
            </a:r>
            <a:r>
              <a:rPr lang="en-US" altLang="en-US" sz="2400" i="1" dirty="0" err="1"/>
              <a:t>mà</a:t>
            </a:r>
            <a:r>
              <a:rPr lang="en-US" altLang="en-US" sz="2400" i="1" dirty="0"/>
              <a:t> </a:t>
            </a:r>
            <a:r>
              <a:rPr lang="en-US" altLang="en-US" sz="2400" i="1" dirty="0" err="1"/>
              <a:t>khóc</a:t>
            </a:r>
            <a:r>
              <a:rPr lang="en-US" altLang="en-US" sz="2400" i="1" dirty="0"/>
              <a:t>”</a:t>
            </a:r>
          </a:p>
        </p:txBody>
      </p:sp>
      <p:sp>
        <p:nvSpPr>
          <p:cNvPr id="67613" name="Text Box 29"/>
          <p:cNvSpPr txBox="1">
            <a:spLocks noChangeArrowheads="1"/>
          </p:cNvSpPr>
          <p:nvPr/>
        </p:nvSpPr>
        <p:spPr bwMode="auto">
          <a:xfrm>
            <a:off x="5983941" y="3124201"/>
            <a:ext cx="6004859" cy="830997"/>
          </a:xfrm>
          <a:prstGeom prst="rect">
            <a:avLst/>
          </a:prstGeom>
          <a:noFill/>
          <a:ln w="9525">
            <a:noFill/>
            <a:miter lim="800000"/>
            <a:headEnd/>
            <a:tailEnd/>
          </a:ln>
        </p:spPr>
        <p:txBody>
          <a:bodyPr wrap="square">
            <a:spAutoFit/>
          </a:bodyPr>
          <a:lstStyle/>
          <a:p>
            <a:pPr>
              <a:spcBef>
                <a:spcPct val="50000"/>
              </a:spcBef>
            </a:pPr>
            <a:r>
              <a:rPr lang="en-US" altLang="en-US" sz="2400" dirty="0"/>
              <a:t>- </a:t>
            </a:r>
            <a:r>
              <a:rPr lang="en-US" altLang="en-US" sz="2400" i="1" dirty="0"/>
              <a:t>“</a:t>
            </a:r>
            <a:r>
              <a:rPr lang="en-US" altLang="en-US" sz="2400" i="1" dirty="0" err="1"/>
              <a:t>Tôi</a:t>
            </a:r>
            <a:r>
              <a:rPr lang="en-US" altLang="en-US" sz="2400" i="1" dirty="0"/>
              <a:t> </a:t>
            </a:r>
            <a:r>
              <a:rPr lang="en-US" altLang="en-US" sz="2400" i="1" dirty="0" err="1"/>
              <a:t>giấu</a:t>
            </a:r>
            <a:r>
              <a:rPr lang="en-US" altLang="en-US" sz="2400" i="1" dirty="0"/>
              <a:t> </a:t>
            </a:r>
            <a:r>
              <a:rPr lang="en-US" altLang="en-US" sz="2400" i="1" dirty="0" err="1"/>
              <a:t>giếm</a:t>
            </a:r>
            <a:r>
              <a:rPr lang="en-US" altLang="en-US" sz="2400" i="1" dirty="0"/>
              <a:t> </a:t>
            </a:r>
            <a:r>
              <a:rPr lang="en-US" altLang="en-US" sz="2400" i="1" dirty="0" err="1"/>
              <a:t>vợ</a:t>
            </a:r>
            <a:r>
              <a:rPr lang="en-US" altLang="en-US" sz="2400" i="1" dirty="0"/>
              <a:t> </a:t>
            </a:r>
            <a:r>
              <a:rPr lang="en-US" altLang="en-US" sz="2400" i="1" dirty="0" err="1"/>
              <a:t>tôi</a:t>
            </a:r>
            <a:r>
              <a:rPr lang="en-US" altLang="en-US" sz="2400" i="1" dirty="0"/>
              <a:t>, </a:t>
            </a:r>
            <a:r>
              <a:rPr lang="en-US" altLang="en-US" sz="2400" i="1" dirty="0" err="1"/>
              <a:t>thỉnh</a:t>
            </a:r>
            <a:r>
              <a:rPr lang="en-US" altLang="en-US" sz="2400" i="1" dirty="0"/>
              <a:t> </a:t>
            </a:r>
            <a:r>
              <a:rPr lang="en-US" altLang="en-US" sz="2400" i="1" dirty="0" err="1"/>
              <a:t>thoảng</a:t>
            </a:r>
            <a:r>
              <a:rPr lang="en-US" altLang="en-US" sz="2400" i="1" dirty="0"/>
              <a:t> </a:t>
            </a:r>
            <a:r>
              <a:rPr lang="en-US" altLang="en-US" sz="2400" i="1" dirty="0" err="1"/>
              <a:t>giúp</a:t>
            </a:r>
            <a:r>
              <a:rPr lang="en-US" altLang="en-US" sz="2400" i="1" dirty="0"/>
              <a:t> </a:t>
            </a:r>
            <a:r>
              <a:rPr lang="en-US" altLang="en-US" sz="2400" i="1" dirty="0" err="1"/>
              <a:t>ngấm</a:t>
            </a:r>
            <a:r>
              <a:rPr lang="en-US" altLang="en-US" sz="2400" i="1" dirty="0"/>
              <a:t> </a:t>
            </a:r>
            <a:r>
              <a:rPr lang="en-US" altLang="en-US" sz="2400" i="1" dirty="0" err="1"/>
              <a:t>ngầm</a:t>
            </a:r>
            <a:r>
              <a:rPr lang="en-US" altLang="en-US" sz="2400" i="1" dirty="0"/>
              <a:t> </a:t>
            </a:r>
            <a:r>
              <a:rPr lang="en-US" altLang="en-US" sz="2400" i="1" dirty="0" err="1"/>
              <a:t>lão</a:t>
            </a:r>
            <a:r>
              <a:rPr lang="en-US" altLang="en-US" sz="2400" i="1" dirty="0"/>
              <a:t>”</a:t>
            </a:r>
          </a:p>
        </p:txBody>
      </p:sp>
      <p:sp>
        <p:nvSpPr>
          <p:cNvPr id="67614" name="Text Box 30"/>
          <p:cNvSpPr txBox="1">
            <a:spLocks noChangeArrowheads="1"/>
          </p:cNvSpPr>
          <p:nvPr/>
        </p:nvSpPr>
        <p:spPr bwMode="auto">
          <a:xfrm>
            <a:off x="6024282" y="2362201"/>
            <a:ext cx="5862918" cy="830997"/>
          </a:xfrm>
          <a:prstGeom prst="rect">
            <a:avLst/>
          </a:prstGeom>
          <a:noFill/>
          <a:ln w="9525">
            <a:noFill/>
            <a:miter lim="800000"/>
            <a:headEnd/>
            <a:tailEnd/>
          </a:ln>
        </p:spPr>
        <p:txBody>
          <a:bodyPr wrap="square">
            <a:spAutoFit/>
          </a:bodyPr>
          <a:lstStyle/>
          <a:p>
            <a:pPr>
              <a:spcBef>
                <a:spcPct val="50000"/>
              </a:spcBef>
            </a:pPr>
            <a:r>
              <a:rPr lang="en-US" altLang="en-US" sz="2400" dirty="0"/>
              <a:t>- </a:t>
            </a:r>
            <a:r>
              <a:rPr lang="en-US" altLang="en-US" sz="2400" dirty="0" err="1"/>
              <a:t>Giữ</a:t>
            </a:r>
            <a:r>
              <a:rPr lang="en-US" altLang="en-US" sz="2400" dirty="0"/>
              <a:t> </a:t>
            </a:r>
            <a:r>
              <a:rPr lang="en-US" altLang="en-US" sz="2400" dirty="0" err="1"/>
              <a:t>hộ</a:t>
            </a:r>
            <a:r>
              <a:rPr lang="en-US" altLang="en-US" sz="2400" dirty="0"/>
              <a:t> </a:t>
            </a:r>
            <a:r>
              <a:rPr lang="en-US" altLang="en-US" sz="2400" dirty="0" err="1"/>
              <a:t>lão</a:t>
            </a:r>
            <a:r>
              <a:rPr lang="en-US" altLang="en-US" sz="2400" dirty="0"/>
              <a:t> </a:t>
            </a:r>
            <a:r>
              <a:rPr lang="en-US" altLang="en-US" sz="2400" dirty="0" err="1"/>
              <a:t>Hạc</a:t>
            </a:r>
            <a:r>
              <a:rPr lang="en-US" altLang="en-US" sz="2400" dirty="0"/>
              <a:t> </a:t>
            </a:r>
            <a:r>
              <a:rPr lang="en-US" altLang="en-US" sz="2400" dirty="0" err="1"/>
              <a:t>mảnh</a:t>
            </a:r>
            <a:r>
              <a:rPr lang="en-US" altLang="en-US" sz="2400" dirty="0"/>
              <a:t> </a:t>
            </a:r>
            <a:r>
              <a:rPr lang="en-US" altLang="en-US" sz="2400" dirty="0" err="1"/>
              <a:t>vườn</a:t>
            </a:r>
            <a:r>
              <a:rPr lang="en-US" altLang="en-US" sz="2400" dirty="0"/>
              <a:t> </a:t>
            </a:r>
            <a:r>
              <a:rPr lang="en-US" altLang="en-US" sz="2400" dirty="0" err="1"/>
              <a:t>và</a:t>
            </a:r>
            <a:r>
              <a:rPr lang="en-US" altLang="en-US" sz="2400" dirty="0"/>
              <a:t> </a:t>
            </a:r>
            <a:r>
              <a:rPr lang="en-US" altLang="en-US" sz="2400" dirty="0" err="1"/>
              <a:t>ba</a:t>
            </a:r>
            <a:r>
              <a:rPr lang="en-US" altLang="en-US" sz="2400" dirty="0"/>
              <a:t> </a:t>
            </a:r>
            <a:r>
              <a:rPr lang="en-US" altLang="en-US" sz="2400" dirty="0" err="1"/>
              <a:t>mươi</a:t>
            </a:r>
            <a:r>
              <a:rPr lang="en-US" altLang="en-US" sz="2400" dirty="0"/>
              <a:t> </a:t>
            </a:r>
            <a:r>
              <a:rPr lang="en-US" altLang="en-US" sz="2400" dirty="0" err="1"/>
              <a:t>đồng</a:t>
            </a:r>
            <a:r>
              <a:rPr lang="en-US" altLang="en-US" sz="2400" dirty="0"/>
              <a:t> </a:t>
            </a:r>
            <a:r>
              <a:rPr lang="en-US" altLang="en-US" sz="2400" dirty="0" err="1"/>
              <a:t>bạc</a:t>
            </a:r>
            <a:endParaRPr lang="en-US" altLang="en-US" sz="2400" dirty="0"/>
          </a:p>
        </p:txBody>
      </p:sp>
      <p:sp>
        <p:nvSpPr>
          <p:cNvPr id="67615" name="AutoShape 31"/>
          <p:cNvSpPr>
            <a:spLocks noChangeArrowheads="1"/>
          </p:cNvSpPr>
          <p:nvPr/>
        </p:nvSpPr>
        <p:spPr bwMode="auto">
          <a:xfrm>
            <a:off x="6705600" y="4724400"/>
            <a:ext cx="914400" cy="152400"/>
          </a:xfrm>
          <a:prstGeom prst="rightArrow">
            <a:avLst>
              <a:gd name="adj1" fmla="val 50000"/>
              <a:gd name="adj2" fmla="val 112500"/>
            </a:avLst>
          </a:prstGeom>
          <a:solidFill>
            <a:schemeClr val="accent1"/>
          </a:solidFill>
          <a:ln w="9525">
            <a:solidFill>
              <a:schemeClr val="tx1"/>
            </a:solidFill>
            <a:miter lim="800000"/>
            <a:headEnd/>
            <a:tailEnd/>
          </a:ln>
        </p:spPr>
        <p:txBody>
          <a:bodyPr wrap="none" anchor="ctr"/>
          <a:lstStyle/>
          <a:p>
            <a:pPr algn="ctr"/>
            <a:endParaRPr lang="en-US" altLang="en-US"/>
          </a:p>
        </p:txBody>
      </p:sp>
      <p:sp>
        <p:nvSpPr>
          <p:cNvPr id="67616" name="Text Box 32"/>
          <p:cNvSpPr txBox="1">
            <a:spLocks noChangeArrowheads="1"/>
          </p:cNvSpPr>
          <p:nvPr/>
        </p:nvSpPr>
        <p:spPr bwMode="auto">
          <a:xfrm>
            <a:off x="7664824" y="3962401"/>
            <a:ext cx="4120776" cy="2123658"/>
          </a:xfrm>
          <a:prstGeom prst="rect">
            <a:avLst/>
          </a:prstGeom>
          <a:noFill/>
          <a:ln w="9525">
            <a:noFill/>
            <a:miter lim="800000"/>
            <a:headEnd/>
            <a:tailEnd/>
          </a:ln>
        </p:spPr>
        <p:txBody>
          <a:bodyPr wrap="square">
            <a:spAutoFit/>
          </a:bodyPr>
          <a:lstStyle/>
          <a:p>
            <a:pPr>
              <a:spcBef>
                <a:spcPct val="50000"/>
              </a:spcBef>
            </a:pPr>
            <a:r>
              <a:rPr lang="en-US" altLang="en-US" dirty="0">
                <a:solidFill>
                  <a:srgbClr val="0000CC"/>
                </a:solidFill>
              </a:rPr>
              <a:t>-</a:t>
            </a:r>
            <a:r>
              <a:rPr lang="en-US" altLang="en-US" sz="2400" dirty="0" err="1">
                <a:solidFill>
                  <a:srgbClr val="0000CC"/>
                </a:solidFill>
              </a:rPr>
              <a:t>Đồng</a:t>
            </a:r>
            <a:r>
              <a:rPr lang="en-US" altLang="en-US" sz="2400" dirty="0">
                <a:solidFill>
                  <a:srgbClr val="0000CC"/>
                </a:solidFill>
              </a:rPr>
              <a:t> </a:t>
            </a:r>
            <a:r>
              <a:rPr lang="en-US" altLang="en-US" sz="2400" dirty="0" err="1">
                <a:solidFill>
                  <a:srgbClr val="0000CC"/>
                </a:solidFill>
              </a:rPr>
              <a:t>cảm</a:t>
            </a:r>
            <a:r>
              <a:rPr lang="en-US" altLang="en-US" sz="2400" dirty="0">
                <a:solidFill>
                  <a:srgbClr val="0000CC"/>
                </a:solidFill>
              </a:rPr>
              <a:t>, </a:t>
            </a:r>
            <a:r>
              <a:rPr lang="en-US" altLang="en-US" sz="2400" dirty="0" err="1">
                <a:solidFill>
                  <a:srgbClr val="0000CC"/>
                </a:solidFill>
              </a:rPr>
              <a:t>xót</a:t>
            </a:r>
            <a:r>
              <a:rPr lang="en-US" altLang="en-US" sz="2400" dirty="0">
                <a:solidFill>
                  <a:srgbClr val="0000CC"/>
                </a:solidFill>
              </a:rPr>
              <a:t> </a:t>
            </a:r>
            <a:r>
              <a:rPr lang="en-US" altLang="en-US" sz="2400" dirty="0" err="1">
                <a:solidFill>
                  <a:srgbClr val="0000CC"/>
                </a:solidFill>
              </a:rPr>
              <a:t>thương</a:t>
            </a:r>
            <a:r>
              <a:rPr lang="en-US" altLang="en-US" sz="2400" dirty="0">
                <a:solidFill>
                  <a:srgbClr val="0000CC"/>
                </a:solidFill>
              </a:rPr>
              <a:t> </a:t>
            </a:r>
            <a:r>
              <a:rPr lang="en-US" altLang="en-US" sz="2400" dirty="0" err="1">
                <a:solidFill>
                  <a:srgbClr val="0000CC"/>
                </a:solidFill>
              </a:rPr>
              <a:t>cho</a:t>
            </a:r>
            <a:r>
              <a:rPr lang="en-US" altLang="en-US" sz="2400" dirty="0">
                <a:solidFill>
                  <a:srgbClr val="0000CC"/>
                </a:solidFill>
              </a:rPr>
              <a:t> </a:t>
            </a:r>
            <a:r>
              <a:rPr lang="en-US" altLang="en-US" sz="2400" dirty="0" err="1">
                <a:solidFill>
                  <a:srgbClr val="0000CC"/>
                </a:solidFill>
              </a:rPr>
              <a:t>hoàn</a:t>
            </a:r>
            <a:r>
              <a:rPr lang="en-US" altLang="en-US" sz="2400" dirty="0">
                <a:solidFill>
                  <a:srgbClr val="0000CC"/>
                </a:solidFill>
              </a:rPr>
              <a:t> </a:t>
            </a:r>
            <a:r>
              <a:rPr lang="en-US" altLang="en-US" sz="2400" dirty="0" err="1">
                <a:solidFill>
                  <a:srgbClr val="0000CC"/>
                </a:solidFill>
              </a:rPr>
              <a:t>cảnh</a:t>
            </a:r>
            <a:r>
              <a:rPr lang="en-US" altLang="en-US" sz="2400" dirty="0">
                <a:solidFill>
                  <a:srgbClr val="0000CC"/>
                </a:solidFill>
              </a:rPr>
              <a:t> LH.</a:t>
            </a:r>
          </a:p>
          <a:p>
            <a:pPr>
              <a:spcBef>
                <a:spcPct val="50000"/>
              </a:spcBef>
            </a:pPr>
            <a:r>
              <a:rPr lang="en-US" altLang="en-US" sz="2400" dirty="0">
                <a:solidFill>
                  <a:srgbClr val="0000CC"/>
                </a:solidFill>
              </a:rPr>
              <a:t>- </a:t>
            </a:r>
            <a:r>
              <a:rPr lang="en-US" altLang="en-US" sz="2400" dirty="0" err="1">
                <a:solidFill>
                  <a:srgbClr val="0000CC"/>
                </a:solidFill>
              </a:rPr>
              <a:t>Luôn</a:t>
            </a:r>
            <a:r>
              <a:rPr lang="en-US" altLang="en-US" sz="2400" dirty="0">
                <a:solidFill>
                  <a:srgbClr val="0000CC"/>
                </a:solidFill>
              </a:rPr>
              <a:t> </a:t>
            </a:r>
            <a:r>
              <a:rPr lang="en-US" altLang="en-US" sz="2400" dirty="0" err="1">
                <a:solidFill>
                  <a:srgbClr val="0000CC"/>
                </a:solidFill>
              </a:rPr>
              <a:t>tìm</a:t>
            </a:r>
            <a:r>
              <a:rPr lang="en-US" altLang="en-US" sz="2400" dirty="0">
                <a:solidFill>
                  <a:srgbClr val="0000CC"/>
                </a:solidFill>
              </a:rPr>
              <a:t> </a:t>
            </a:r>
            <a:r>
              <a:rPr lang="en-US" altLang="en-US" sz="2400" dirty="0" err="1">
                <a:solidFill>
                  <a:srgbClr val="0000CC"/>
                </a:solidFill>
              </a:rPr>
              <a:t>cách</a:t>
            </a:r>
            <a:r>
              <a:rPr lang="en-US" altLang="en-US" sz="2400" dirty="0">
                <a:solidFill>
                  <a:srgbClr val="0000CC"/>
                </a:solidFill>
              </a:rPr>
              <a:t> </a:t>
            </a:r>
            <a:r>
              <a:rPr lang="en-US" altLang="en-US" sz="2400" dirty="0" err="1">
                <a:solidFill>
                  <a:srgbClr val="0000CC"/>
                </a:solidFill>
              </a:rPr>
              <a:t>giúp</a:t>
            </a:r>
            <a:r>
              <a:rPr lang="en-US" altLang="en-US" sz="2400" dirty="0">
                <a:solidFill>
                  <a:srgbClr val="0000CC"/>
                </a:solidFill>
              </a:rPr>
              <a:t> </a:t>
            </a:r>
            <a:r>
              <a:rPr lang="en-US" altLang="en-US" sz="2400" dirty="0" err="1">
                <a:solidFill>
                  <a:srgbClr val="0000CC"/>
                </a:solidFill>
              </a:rPr>
              <a:t>đỡ</a:t>
            </a:r>
            <a:r>
              <a:rPr lang="en-US" altLang="en-US" sz="2400" dirty="0">
                <a:solidFill>
                  <a:srgbClr val="0000CC"/>
                </a:solidFill>
              </a:rPr>
              <a:t>, an </a:t>
            </a:r>
            <a:r>
              <a:rPr lang="en-US" altLang="en-US" sz="2400" dirty="0" err="1">
                <a:solidFill>
                  <a:srgbClr val="0000CC"/>
                </a:solidFill>
              </a:rPr>
              <a:t>ủi</a:t>
            </a:r>
            <a:r>
              <a:rPr lang="en-US" altLang="en-US" sz="2400" dirty="0">
                <a:solidFill>
                  <a:srgbClr val="0000CC"/>
                </a:solidFill>
              </a:rPr>
              <a:t> </a:t>
            </a:r>
            <a:r>
              <a:rPr lang="en-US" altLang="en-US" sz="2400" dirty="0" err="1">
                <a:solidFill>
                  <a:srgbClr val="0000CC"/>
                </a:solidFill>
              </a:rPr>
              <a:t>và</a:t>
            </a:r>
            <a:r>
              <a:rPr lang="en-US" altLang="en-US" sz="2400" dirty="0">
                <a:solidFill>
                  <a:srgbClr val="0000CC"/>
                </a:solidFill>
              </a:rPr>
              <a:t> </a:t>
            </a:r>
            <a:r>
              <a:rPr lang="en-US" altLang="en-US" sz="2400" dirty="0" err="1">
                <a:solidFill>
                  <a:srgbClr val="0000CC"/>
                </a:solidFill>
              </a:rPr>
              <a:t>tỏ</a:t>
            </a:r>
            <a:r>
              <a:rPr lang="en-US" altLang="en-US" sz="2400" dirty="0">
                <a:solidFill>
                  <a:srgbClr val="0000CC"/>
                </a:solidFill>
              </a:rPr>
              <a:t> </a:t>
            </a:r>
            <a:r>
              <a:rPr lang="en-US" altLang="en-US" sz="2400" dirty="0" err="1">
                <a:solidFill>
                  <a:srgbClr val="0000CC"/>
                </a:solidFill>
              </a:rPr>
              <a:t>lòng</a:t>
            </a:r>
            <a:r>
              <a:rPr lang="en-US" altLang="en-US" sz="2400" dirty="0">
                <a:solidFill>
                  <a:srgbClr val="0000CC"/>
                </a:solidFill>
              </a:rPr>
              <a:t> </a:t>
            </a:r>
            <a:r>
              <a:rPr lang="en-US" altLang="en-US" sz="2400" dirty="0" err="1">
                <a:solidFill>
                  <a:srgbClr val="0000CC"/>
                </a:solidFill>
              </a:rPr>
              <a:t>quý</a:t>
            </a:r>
            <a:r>
              <a:rPr lang="en-US" altLang="en-US" sz="2400" dirty="0">
                <a:solidFill>
                  <a:srgbClr val="0000CC"/>
                </a:solidFill>
              </a:rPr>
              <a:t> </a:t>
            </a:r>
            <a:r>
              <a:rPr lang="en-US" altLang="en-US" sz="2400" dirty="0" err="1">
                <a:solidFill>
                  <a:srgbClr val="0000CC"/>
                </a:solidFill>
              </a:rPr>
              <a:t>trọng</a:t>
            </a:r>
            <a:r>
              <a:rPr lang="en-US" altLang="en-US" sz="2400" dirty="0">
                <a:solidFill>
                  <a:srgbClr val="0000CC"/>
                </a:solidFill>
              </a:rPr>
              <a:t> </a:t>
            </a:r>
            <a:r>
              <a:rPr lang="en-US" altLang="en-US" sz="2400" dirty="0" err="1">
                <a:solidFill>
                  <a:srgbClr val="0000CC"/>
                </a:solidFill>
              </a:rPr>
              <a:t>nhân</a:t>
            </a:r>
            <a:r>
              <a:rPr lang="en-US" altLang="en-US" sz="2400" dirty="0">
                <a:solidFill>
                  <a:srgbClr val="0000CC"/>
                </a:solidFill>
              </a:rPr>
              <a:t> </a:t>
            </a:r>
            <a:r>
              <a:rPr lang="en-US" altLang="en-US" sz="2400" dirty="0" err="1">
                <a:solidFill>
                  <a:srgbClr val="0000CC"/>
                </a:solidFill>
              </a:rPr>
              <a:t>cách</a:t>
            </a:r>
            <a:r>
              <a:rPr lang="en-US" altLang="en-US" sz="2400" dirty="0">
                <a:solidFill>
                  <a:srgbClr val="0000CC"/>
                </a:solidFill>
              </a:rPr>
              <a:t> LH.</a:t>
            </a:r>
          </a:p>
        </p:txBody>
      </p:sp>
      <p:sp>
        <p:nvSpPr>
          <p:cNvPr id="67655" name="AutoShape 71"/>
          <p:cNvSpPr>
            <a:spLocks noChangeArrowheads="1"/>
          </p:cNvSpPr>
          <p:nvPr/>
        </p:nvSpPr>
        <p:spPr bwMode="auto">
          <a:xfrm>
            <a:off x="304800" y="2133600"/>
            <a:ext cx="6096000" cy="4267200"/>
          </a:xfrm>
          <a:prstGeom prst="irregularSeal1">
            <a:avLst/>
          </a:prstGeom>
          <a:solidFill>
            <a:schemeClr val="accent1"/>
          </a:solidFill>
          <a:ln w="9525">
            <a:solidFill>
              <a:schemeClr val="tx1"/>
            </a:solidFill>
            <a:miter lim="800000"/>
            <a:headEnd/>
            <a:tailEnd/>
          </a:ln>
        </p:spPr>
        <p:txBody>
          <a:bodyPr wrap="none" anchor="ctr"/>
          <a:lstStyle/>
          <a:p>
            <a:pPr algn="ctr"/>
            <a:endParaRPr lang="en-US" altLang="en-US"/>
          </a:p>
        </p:txBody>
      </p:sp>
      <p:sp>
        <p:nvSpPr>
          <p:cNvPr id="67656" name="Text Box 72"/>
          <p:cNvSpPr txBox="1">
            <a:spLocks noChangeArrowheads="1"/>
          </p:cNvSpPr>
          <p:nvPr/>
        </p:nvSpPr>
        <p:spPr bwMode="auto">
          <a:xfrm>
            <a:off x="1930400" y="3276600"/>
            <a:ext cx="3048000" cy="1569660"/>
          </a:xfrm>
          <a:prstGeom prst="rect">
            <a:avLst/>
          </a:prstGeom>
          <a:noFill/>
          <a:ln w="9525">
            <a:noFill/>
            <a:miter lim="800000"/>
            <a:headEnd/>
            <a:tailEnd/>
          </a:ln>
        </p:spPr>
        <p:txBody>
          <a:bodyPr>
            <a:spAutoFit/>
          </a:bodyPr>
          <a:lstStyle/>
          <a:p>
            <a:pPr>
              <a:spcBef>
                <a:spcPct val="50000"/>
              </a:spcBef>
            </a:pPr>
            <a:r>
              <a:rPr lang="en-US" altLang="en-US" sz="2400"/>
              <a:t>Em thấy thái độ, tình cảm của nhân vật “tôi” đối với lão Hạc như thế nào? </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67606">
                                            <p:txEl>
                                              <p:pRg st="0" end="0"/>
                                            </p:txEl>
                                          </p:spTgt>
                                        </p:tgtEl>
                                        <p:attrNameLst>
                                          <p:attrName>style.visibility</p:attrName>
                                        </p:attrNameLst>
                                      </p:cBhvr>
                                      <p:to>
                                        <p:strVal val="visible"/>
                                      </p:to>
                                    </p:set>
                                    <p:animEffect transition="in" filter="checkerboard(across)">
                                      <p:cBhvr>
                                        <p:cTn id="7" dur="500"/>
                                        <p:tgtEl>
                                          <p:spTgt spid="6760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67655"/>
                                        </p:tgtEl>
                                        <p:attrNameLst>
                                          <p:attrName>style.visibility</p:attrName>
                                        </p:attrNameLst>
                                      </p:cBhvr>
                                      <p:to>
                                        <p:strVal val="visible"/>
                                      </p:to>
                                    </p:set>
                                    <p:animEffect transition="in" filter="box(in)">
                                      <p:cBhvr>
                                        <p:cTn id="12" dur="500"/>
                                        <p:tgtEl>
                                          <p:spTgt spid="67655"/>
                                        </p:tgtEl>
                                      </p:cBhvr>
                                    </p:animEffect>
                                  </p:childTnLst>
                                </p:cTn>
                              </p:par>
                              <p:par>
                                <p:cTn id="13" presetID="4" presetClass="entr" presetSubtype="16" fill="hold" grpId="0" nodeType="withEffect">
                                  <p:stCondLst>
                                    <p:cond delay="0"/>
                                  </p:stCondLst>
                                  <p:childTnLst>
                                    <p:set>
                                      <p:cBhvr>
                                        <p:cTn id="14" dur="1" fill="hold">
                                          <p:stCondLst>
                                            <p:cond delay="0"/>
                                          </p:stCondLst>
                                        </p:cTn>
                                        <p:tgtEl>
                                          <p:spTgt spid="67656"/>
                                        </p:tgtEl>
                                        <p:attrNameLst>
                                          <p:attrName>style.visibility</p:attrName>
                                        </p:attrNameLst>
                                      </p:cBhvr>
                                      <p:to>
                                        <p:strVal val="visible"/>
                                      </p:to>
                                    </p:set>
                                    <p:animEffect transition="in" filter="box(in)">
                                      <p:cBhvr>
                                        <p:cTn id="15" dur="500"/>
                                        <p:tgtEl>
                                          <p:spTgt spid="67656"/>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4" presetClass="entr" presetSubtype="16" fill="hold" nodeType="clickEffect">
                                  <p:stCondLst>
                                    <p:cond delay="0"/>
                                  </p:stCondLst>
                                  <p:childTnLst>
                                    <p:set>
                                      <p:cBhvr>
                                        <p:cTn id="19" dur="1" fill="hold">
                                          <p:stCondLst>
                                            <p:cond delay="0"/>
                                          </p:stCondLst>
                                        </p:cTn>
                                        <p:tgtEl>
                                          <p:spTgt spid="67607">
                                            <p:txEl>
                                              <p:pRg st="0" end="0"/>
                                            </p:txEl>
                                          </p:spTgt>
                                        </p:tgtEl>
                                        <p:attrNameLst>
                                          <p:attrName>style.visibility</p:attrName>
                                        </p:attrNameLst>
                                      </p:cBhvr>
                                      <p:to>
                                        <p:strVal val="visible"/>
                                      </p:to>
                                    </p:set>
                                    <p:animEffect transition="in" filter="box(in)">
                                      <p:cBhvr>
                                        <p:cTn id="20" dur="500"/>
                                        <p:tgtEl>
                                          <p:spTgt spid="67607">
                                            <p:txEl>
                                              <p:pRg st="0" end="0"/>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 presetClass="entr" presetSubtype="10" fill="hold" grpId="0" nodeType="clickEffect">
                                  <p:stCondLst>
                                    <p:cond delay="0"/>
                                  </p:stCondLst>
                                  <p:childTnLst>
                                    <p:set>
                                      <p:cBhvr>
                                        <p:cTn id="24" dur="1" fill="hold">
                                          <p:stCondLst>
                                            <p:cond delay="0"/>
                                          </p:stCondLst>
                                        </p:cTn>
                                        <p:tgtEl>
                                          <p:spTgt spid="67614"/>
                                        </p:tgtEl>
                                        <p:attrNameLst>
                                          <p:attrName>style.visibility</p:attrName>
                                        </p:attrNameLst>
                                      </p:cBhvr>
                                      <p:to>
                                        <p:strVal val="visible"/>
                                      </p:to>
                                    </p:set>
                                    <p:animEffect transition="in" filter="checkerboard(across)">
                                      <p:cBhvr>
                                        <p:cTn id="25" dur="500"/>
                                        <p:tgtEl>
                                          <p:spTgt spid="67614"/>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nodeType="clickEffect">
                                  <p:stCondLst>
                                    <p:cond delay="0"/>
                                  </p:stCondLst>
                                  <p:childTnLst>
                                    <p:set>
                                      <p:cBhvr>
                                        <p:cTn id="29" dur="1" fill="hold">
                                          <p:stCondLst>
                                            <p:cond delay="0"/>
                                          </p:stCondLst>
                                        </p:cTn>
                                        <p:tgtEl>
                                          <p:spTgt spid="67613">
                                            <p:txEl>
                                              <p:pRg st="0" end="0"/>
                                            </p:txEl>
                                          </p:spTgt>
                                        </p:tgtEl>
                                        <p:attrNameLst>
                                          <p:attrName>style.visibility</p:attrName>
                                        </p:attrNameLst>
                                      </p:cBhvr>
                                      <p:to>
                                        <p:strVal val="visible"/>
                                      </p:to>
                                    </p:set>
                                    <p:anim calcmode="lin" valueType="num">
                                      <p:cBhvr additive="base">
                                        <p:cTn id="30" dur="500" fill="hold"/>
                                        <p:tgtEl>
                                          <p:spTgt spid="67613">
                                            <p:txEl>
                                              <p:pRg st="0" end="0"/>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676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4" presetClass="entr" presetSubtype="16" fill="hold" grpId="0" nodeType="clickEffect">
                                  <p:stCondLst>
                                    <p:cond delay="0"/>
                                  </p:stCondLst>
                                  <p:childTnLst>
                                    <p:set>
                                      <p:cBhvr>
                                        <p:cTn id="35" dur="1" fill="hold">
                                          <p:stCondLst>
                                            <p:cond delay="0"/>
                                          </p:stCondLst>
                                        </p:cTn>
                                        <p:tgtEl>
                                          <p:spTgt spid="67615"/>
                                        </p:tgtEl>
                                        <p:attrNameLst>
                                          <p:attrName>style.visibility</p:attrName>
                                        </p:attrNameLst>
                                      </p:cBhvr>
                                      <p:to>
                                        <p:strVal val="visible"/>
                                      </p:to>
                                    </p:set>
                                    <p:animEffect transition="in" filter="box(in)">
                                      <p:cBhvr>
                                        <p:cTn id="36" dur="500"/>
                                        <p:tgtEl>
                                          <p:spTgt spid="67615"/>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67616"/>
                                        </p:tgtEl>
                                        <p:attrNameLst>
                                          <p:attrName>style.visibility</p:attrName>
                                        </p:attrNameLst>
                                      </p:cBhvr>
                                      <p:to>
                                        <p:strVal val="visible"/>
                                      </p:to>
                                    </p:set>
                                    <p:anim calcmode="lin" valueType="num">
                                      <p:cBhvr additive="base">
                                        <p:cTn id="41" dur="500" fill="hold"/>
                                        <p:tgtEl>
                                          <p:spTgt spid="67616"/>
                                        </p:tgtEl>
                                        <p:attrNameLst>
                                          <p:attrName>ppt_x</p:attrName>
                                        </p:attrNameLst>
                                      </p:cBhvr>
                                      <p:tavLst>
                                        <p:tav tm="0">
                                          <p:val>
                                            <p:strVal val="#ppt_x"/>
                                          </p:val>
                                        </p:tav>
                                        <p:tav tm="100000">
                                          <p:val>
                                            <p:strVal val="#ppt_x"/>
                                          </p:val>
                                        </p:tav>
                                      </p:tavLst>
                                    </p:anim>
                                    <p:anim calcmode="lin" valueType="num">
                                      <p:cBhvr additive="base">
                                        <p:cTn id="42" dur="500" fill="hold"/>
                                        <p:tgtEl>
                                          <p:spTgt spid="676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614" grpId="0"/>
      <p:bldP spid="67615" grpId="0" animBg="1"/>
      <p:bldP spid="67616" grpId="0"/>
      <p:bldP spid="67655" grpId="0" animBg="1"/>
      <p:bldP spid="6765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descr="untitled"/>
          <p:cNvPicPr>
            <a:picLocks noChangeAspect="1" noChangeArrowheads="1"/>
          </p:cNvPicPr>
          <p:nvPr/>
        </p:nvPicPr>
        <p:blipFill>
          <a:blip r:embed="rId4"/>
          <a:srcRect/>
          <a:stretch>
            <a:fillRect/>
          </a:stretch>
        </p:blipFill>
        <p:spPr bwMode="auto">
          <a:xfrm>
            <a:off x="304800" y="3048001"/>
            <a:ext cx="11480800" cy="3452813"/>
          </a:xfrm>
          <a:prstGeom prst="rect">
            <a:avLst/>
          </a:prstGeom>
          <a:noFill/>
          <a:ln w="9525">
            <a:noFill/>
            <a:miter lim="800000"/>
            <a:headEnd/>
            <a:tailEnd/>
          </a:ln>
        </p:spPr>
      </p:pic>
      <p:sp>
        <p:nvSpPr>
          <p:cNvPr id="73731" name="Text Box 3"/>
          <p:cNvSpPr txBox="1">
            <a:spLocks noChangeArrowheads="1"/>
          </p:cNvSpPr>
          <p:nvPr/>
        </p:nvSpPr>
        <p:spPr bwMode="auto">
          <a:xfrm>
            <a:off x="914400" y="3657600"/>
            <a:ext cx="10160000" cy="2292350"/>
          </a:xfrm>
          <a:prstGeom prst="rect">
            <a:avLst/>
          </a:prstGeom>
          <a:gradFill rotWithShape="1">
            <a:gsLst>
              <a:gs pos="0">
                <a:srgbClr val="FF8200"/>
              </a:gs>
              <a:gs pos="5000">
                <a:srgbClr val="FF0000"/>
              </a:gs>
              <a:gs pos="17500">
                <a:srgbClr val="BA0066"/>
              </a:gs>
              <a:gs pos="35001">
                <a:srgbClr val="66008F"/>
              </a:gs>
              <a:gs pos="50000">
                <a:srgbClr val="000082"/>
              </a:gs>
              <a:gs pos="64999">
                <a:srgbClr val="66008F"/>
              </a:gs>
              <a:gs pos="82500">
                <a:srgbClr val="BA0066"/>
              </a:gs>
              <a:gs pos="95000">
                <a:srgbClr val="FF0000"/>
              </a:gs>
              <a:gs pos="100000">
                <a:srgbClr val="FF8200"/>
              </a:gs>
            </a:gsLst>
            <a:lin ang="5400000" scaled="1"/>
          </a:gradFill>
          <a:ln w="9525">
            <a:solidFill>
              <a:schemeClr val="tx1"/>
            </a:solidFill>
            <a:miter lim="800000"/>
            <a:headEnd/>
            <a:tailEnd/>
          </a:ln>
        </p:spPr>
        <p:txBody>
          <a:bodyPr>
            <a:spAutoFit/>
          </a:bodyPr>
          <a:lstStyle/>
          <a:p>
            <a:pPr>
              <a:spcBef>
                <a:spcPct val="50000"/>
              </a:spcBef>
            </a:pPr>
            <a:r>
              <a:rPr lang="en-US" altLang="en-US" sz="2400">
                <a:solidFill>
                  <a:schemeClr val="bg1"/>
                </a:solidFill>
              </a:rPr>
              <a:t>- “ Cuộc đời quả thật cứ </a:t>
            </a:r>
            <a:r>
              <a:rPr lang="en-US" altLang="en-US" sz="2400">
                <a:solidFill>
                  <a:srgbClr val="FFFF00"/>
                </a:solidFill>
              </a:rPr>
              <a:t>mỗi ngày một thêm đáng buồn</a:t>
            </a:r>
            <a:r>
              <a:rPr lang="en-US" altLang="en-US" sz="2400">
                <a:solidFill>
                  <a:schemeClr val="bg1"/>
                </a:solidFill>
              </a:rPr>
              <a:t>…”.</a:t>
            </a:r>
          </a:p>
          <a:p>
            <a:pPr>
              <a:spcBef>
                <a:spcPct val="50000"/>
              </a:spcBef>
              <a:buFontTx/>
              <a:buChar char="-"/>
            </a:pPr>
            <a:r>
              <a:rPr lang="en-US" altLang="en-US" sz="2400">
                <a:solidFill>
                  <a:schemeClr val="bg1"/>
                </a:solidFill>
              </a:rPr>
              <a:t>“ Không! Cuộc đời </a:t>
            </a:r>
            <a:r>
              <a:rPr lang="en-US" altLang="en-US" sz="2400">
                <a:solidFill>
                  <a:srgbClr val="FFFF00"/>
                </a:solidFill>
              </a:rPr>
              <a:t>chưa hẳn đã đáng buồn</a:t>
            </a:r>
            <a:r>
              <a:rPr lang="en-US" altLang="en-US" sz="2400">
                <a:solidFill>
                  <a:schemeClr val="bg1"/>
                </a:solidFill>
              </a:rPr>
              <a:t>, hay vẫn đáng buồn nhưng lại đáng </a:t>
            </a:r>
            <a:r>
              <a:rPr lang="en-US" altLang="en-US" sz="2400">
                <a:solidFill>
                  <a:srgbClr val="FFFF00"/>
                </a:solidFill>
              </a:rPr>
              <a:t>buồn theo một nghĩa khác</a:t>
            </a:r>
            <a:r>
              <a:rPr lang="en-US" altLang="en-US" sz="2400">
                <a:solidFill>
                  <a:schemeClr val="bg1"/>
                </a:solidFill>
              </a:rPr>
              <a:t>”</a:t>
            </a:r>
          </a:p>
          <a:p>
            <a:pPr>
              <a:spcBef>
                <a:spcPct val="50000"/>
              </a:spcBef>
            </a:pPr>
            <a:r>
              <a:rPr lang="en-US" altLang="en-US" sz="2400">
                <a:solidFill>
                  <a:schemeClr val="bg1"/>
                </a:solidFill>
              </a:rPr>
              <a:t>Tại sao ông giáo lại có những suy nghĩ trái ngược như thế? Em hiểu những ý nghĩ đó của ông giáo như thế nào?</a:t>
            </a:r>
          </a:p>
        </p:txBody>
      </p:sp>
      <p:sp>
        <p:nvSpPr>
          <p:cNvPr id="73732" name="WordArt 4"/>
          <p:cNvSpPr>
            <a:spLocks noChangeArrowheads="1" noChangeShapeType="1" noTextEdit="1"/>
          </p:cNvSpPr>
          <p:nvPr/>
        </p:nvSpPr>
        <p:spPr bwMode="auto">
          <a:xfrm>
            <a:off x="3352800" y="1143000"/>
            <a:ext cx="6112933" cy="933450"/>
          </a:xfrm>
          <a:prstGeom prst="rect">
            <a:avLst/>
          </a:prstGeom>
        </p:spPr>
        <p:txBody>
          <a:bodyPr wrap="none" fromWordArt="1">
            <a:prstTxWarp prst="textPlain">
              <a:avLst>
                <a:gd name="adj" fmla="val 50000"/>
              </a:avLst>
            </a:prstTxWarp>
          </a:bodyPr>
          <a:lstStyle/>
          <a:p>
            <a:pPr algn="ctr"/>
            <a:r>
              <a:rPr lang="en-US" kern="10">
                <a:ln w="12700">
                  <a:solidFill>
                    <a:srgbClr val="FFFF00"/>
                  </a:solidFill>
                  <a:round/>
                  <a:headEnd/>
                  <a:tailEnd/>
                </a:ln>
                <a:solidFill>
                  <a:srgbClr val="00FF00"/>
                </a:solidFill>
                <a:effectLst>
                  <a:outerShdw dist="35921" dir="2700000" algn="ctr" rotWithShape="0">
                    <a:srgbClr val="C0C0C0">
                      <a:alpha val="50000"/>
                    </a:srgbClr>
                  </a:outerShdw>
                </a:effectLst>
                <a:latin typeface="Times New Roman"/>
                <a:cs typeface="Times New Roman"/>
              </a:rPr>
              <a:t>THẢO LUẬN NHÓM</a:t>
            </a:r>
          </a:p>
        </p:txBody>
      </p:sp>
      <p:pic>
        <p:nvPicPr>
          <p:cNvPr id="73733" name="Picture 5" descr="Cau hoi"/>
          <p:cNvPicPr>
            <a:picLocks noChangeAspect="1" noChangeArrowheads="1" noCrop="1"/>
          </p:cNvPicPr>
          <p:nvPr/>
        </p:nvPicPr>
        <p:blipFill>
          <a:blip r:embed="rId5"/>
          <a:srcRect/>
          <a:stretch>
            <a:fillRect/>
          </a:stretch>
        </p:blipFill>
        <p:spPr bwMode="auto">
          <a:xfrm>
            <a:off x="5486400" y="2133600"/>
            <a:ext cx="1524000" cy="1143000"/>
          </a:xfrm>
          <a:prstGeom prst="rect">
            <a:avLst/>
          </a:prstGeom>
          <a:noFill/>
          <a:ln w="9525">
            <a:noFill/>
            <a:miter lim="800000"/>
            <a:headEnd/>
            <a:tailEnd/>
          </a:ln>
        </p:spPr>
      </p:pic>
      <p:sp>
        <p:nvSpPr>
          <p:cNvPr id="73734" name="Text Box 6"/>
          <p:cNvSpPr txBox="1">
            <a:spLocks noChangeArrowheads="1"/>
          </p:cNvSpPr>
          <p:nvPr/>
        </p:nvSpPr>
        <p:spPr bwMode="auto">
          <a:xfrm>
            <a:off x="5041900" y="-25400"/>
            <a:ext cx="2305051" cy="914400"/>
          </a:xfrm>
          <a:prstGeom prst="rect">
            <a:avLst/>
          </a:prstGeom>
          <a:gradFill rotWithShape="1">
            <a:gsLst>
              <a:gs pos="0">
                <a:srgbClr val="FFFFFF"/>
              </a:gs>
              <a:gs pos="100000">
                <a:srgbClr val="91FF91"/>
              </a:gs>
            </a:gsLst>
            <a:path path="shape">
              <a:fillToRect l="50000" t="50000" r="50000" b="50000"/>
            </a:path>
          </a:gradFill>
          <a:ln w="9525">
            <a:noFill/>
            <a:miter lim="800000"/>
            <a:headEnd/>
            <a:tailEnd/>
          </a:ln>
        </p:spPr>
        <p:txBody>
          <a:bodyPr>
            <a:spAutoFit/>
          </a:bodyPr>
          <a:lstStyle/>
          <a:p>
            <a:pPr algn="ctr" eaLnBrk="1" hangingPunct="1">
              <a:spcBef>
                <a:spcPct val="50000"/>
              </a:spcBef>
            </a:pPr>
            <a:r>
              <a:rPr lang="en-US" altLang="en-US" sz="5400">
                <a:solidFill>
                  <a:srgbClr val="FF0066"/>
                </a:solidFill>
                <a:latin typeface=".VnTifani Heavy" pitchFamily="34" charset="0"/>
              </a:rPr>
              <a:t>0</a:t>
            </a:r>
          </a:p>
        </p:txBody>
      </p:sp>
      <p:sp>
        <p:nvSpPr>
          <p:cNvPr id="73735" name="Text Box 7"/>
          <p:cNvSpPr txBox="1">
            <a:spLocks noChangeArrowheads="1"/>
          </p:cNvSpPr>
          <p:nvPr/>
        </p:nvSpPr>
        <p:spPr bwMode="auto">
          <a:xfrm>
            <a:off x="5041900" y="20638"/>
            <a:ext cx="2305051" cy="914400"/>
          </a:xfrm>
          <a:prstGeom prst="rect">
            <a:avLst/>
          </a:prstGeom>
          <a:gradFill rotWithShape="1">
            <a:gsLst>
              <a:gs pos="0">
                <a:srgbClr val="FFFFFF"/>
              </a:gs>
              <a:gs pos="100000">
                <a:srgbClr val="91FF91"/>
              </a:gs>
            </a:gsLst>
            <a:path path="shape">
              <a:fillToRect l="50000" t="50000" r="50000" b="50000"/>
            </a:path>
          </a:gradFill>
          <a:ln w="9525">
            <a:noFill/>
            <a:miter lim="800000"/>
            <a:headEnd/>
            <a:tailEnd/>
          </a:ln>
        </p:spPr>
        <p:txBody>
          <a:bodyPr>
            <a:spAutoFit/>
          </a:bodyPr>
          <a:lstStyle/>
          <a:p>
            <a:pPr algn="ctr" eaLnBrk="1" hangingPunct="1">
              <a:spcBef>
                <a:spcPct val="50000"/>
              </a:spcBef>
            </a:pPr>
            <a:r>
              <a:rPr lang="en-US" altLang="en-US" sz="5400">
                <a:solidFill>
                  <a:srgbClr val="FF0066"/>
                </a:solidFill>
                <a:latin typeface=".VnTifani Heavy" pitchFamily="34" charset="0"/>
              </a:rPr>
              <a:t>1</a:t>
            </a:r>
          </a:p>
        </p:txBody>
      </p:sp>
      <p:sp>
        <p:nvSpPr>
          <p:cNvPr id="73736" name="Text Box 8"/>
          <p:cNvSpPr txBox="1">
            <a:spLocks noChangeArrowheads="1"/>
          </p:cNvSpPr>
          <p:nvPr/>
        </p:nvSpPr>
        <p:spPr bwMode="auto">
          <a:xfrm>
            <a:off x="5041900" y="20638"/>
            <a:ext cx="2305051" cy="914400"/>
          </a:xfrm>
          <a:prstGeom prst="rect">
            <a:avLst/>
          </a:prstGeom>
          <a:gradFill rotWithShape="1">
            <a:gsLst>
              <a:gs pos="0">
                <a:srgbClr val="FFFFFF"/>
              </a:gs>
              <a:gs pos="100000">
                <a:srgbClr val="91FF91"/>
              </a:gs>
            </a:gsLst>
            <a:path path="shape">
              <a:fillToRect l="50000" t="50000" r="50000" b="50000"/>
            </a:path>
          </a:gradFill>
          <a:ln w="9525">
            <a:noFill/>
            <a:miter lim="800000"/>
            <a:headEnd/>
            <a:tailEnd/>
          </a:ln>
        </p:spPr>
        <p:txBody>
          <a:bodyPr>
            <a:spAutoFit/>
          </a:bodyPr>
          <a:lstStyle/>
          <a:p>
            <a:pPr algn="ctr" eaLnBrk="1" hangingPunct="1">
              <a:spcBef>
                <a:spcPct val="50000"/>
              </a:spcBef>
            </a:pPr>
            <a:r>
              <a:rPr lang="en-US" altLang="en-US" sz="5400">
                <a:solidFill>
                  <a:srgbClr val="FF0066"/>
                </a:solidFill>
                <a:latin typeface=".VnTifani Heavy" pitchFamily="34" charset="0"/>
              </a:rPr>
              <a:t>2</a:t>
            </a:r>
          </a:p>
        </p:txBody>
      </p:sp>
      <p:sp>
        <p:nvSpPr>
          <p:cNvPr id="73737" name="Text Box 9"/>
          <p:cNvSpPr txBox="1">
            <a:spLocks noChangeArrowheads="1"/>
          </p:cNvSpPr>
          <p:nvPr/>
        </p:nvSpPr>
        <p:spPr bwMode="auto">
          <a:xfrm>
            <a:off x="5041900" y="20638"/>
            <a:ext cx="2305051" cy="914400"/>
          </a:xfrm>
          <a:prstGeom prst="rect">
            <a:avLst/>
          </a:prstGeom>
          <a:gradFill rotWithShape="1">
            <a:gsLst>
              <a:gs pos="0">
                <a:srgbClr val="FFFFFF"/>
              </a:gs>
              <a:gs pos="100000">
                <a:srgbClr val="91FF91"/>
              </a:gs>
            </a:gsLst>
            <a:path path="shape">
              <a:fillToRect l="50000" t="50000" r="50000" b="50000"/>
            </a:path>
          </a:gradFill>
          <a:ln w="9525">
            <a:noFill/>
            <a:miter lim="800000"/>
            <a:headEnd/>
            <a:tailEnd/>
          </a:ln>
        </p:spPr>
        <p:txBody>
          <a:bodyPr>
            <a:spAutoFit/>
          </a:bodyPr>
          <a:lstStyle/>
          <a:p>
            <a:pPr algn="ctr" eaLnBrk="1" hangingPunct="1">
              <a:spcBef>
                <a:spcPct val="50000"/>
              </a:spcBef>
            </a:pPr>
            <a:r>
              <a:rPr lang="en-US" altLang="en-US" sz="5400">
                <a:solidFill>
                  <a:srgbClr val="FF0066"/>
                </a:solidFill>
                <a:latin typeface=".VnTifani Heavy" pitchFamily="34" charset="0"/>
              </a:rPr>
              <a:t>3</a:t>
            </a:r>
          </a:p>
        </p:txBody>
      </p:sp>
      <p:sp>
        <p:nvSpPr>
          <p:cNvPr id="73738" name="Text Box 10"/>
          <p:cNvSpPr txBox="1">
            <a:spLocks noChangeArrowheads="1"/>
          </p:cNvSpPr>
          <p:nvPr/>
        </p:nvSpPr>
        <p:spPr bwMode="auto">
          <a:xfrm>
            <a:off x="5041900" y="20638"/>
            <a:ext cx="2305051" cy="914400"/>
          </a:xfrm>
          <a:prstGeom prst="rect">
            <a:avLst/>
          </a:prstGeom>
          <a:gradFill rotWithShape="1">
            <a:gsLst>
              <a:gs pos="0">
                <a:srgbClr val="FFFFFF"/>
              </a:gs>
              <a:gs pos="100000">
                <a:srgbClr val="91FF91"/>
              </a:gs>
            </a:gsLst>
            <a:path path="shape">
              <a:fillToRect l="50000" t="50000" r="50000" b="50000"/>
            </a:path>
          </a:gradFill>
          <a:ln w="9525">
            <a:noFill/>
            <a:miter lim="800000"/>
            <a:headEnd/>
            <a:tailEnd/>
          </a:ln>
        </p:spPr>
        <p:txBody>
          <a:bodyPr>
            <a:spAutoFit/>
          </a:bodyPr>
          <a:lstStyle/>
          <a:p>
            <a:pPr algn="ctr" eaLnBrk="1" hangingPunct="1">
              <a:spcBef>
                <a:spcPct val="50000"/>
              </a:spcBef>
            </a:pPr>
            <a:r>
              <a:rPr lang="en-US" altLang="en-US" sz="5400">
                <a:solidFill>
                  <a:srgbClr val="FF0066"/>
                </a:solidFill>
                <a:latin typeface=".VnTifani Heavy" pitchFamily="34" charset="0"/>
              </a:rPr>
              <a:t>4</a:t>
            </a:r>
          </a:p>
        </p:txBody>
      </p:sp>
      <p:sp>
        <p:nvSpPr>
          <p:cNvPr id="73739" name="Text Box 11"/>
          <p:cNvSpPr txBox="1">
            <a:spLocks noChangeArrowheads="1"/>
          </p:cNvSpPr>
          <p:nvPr/>
        </p:nvSpPr>
        <p:spPr bwMode="auto">
          <a:xfrm>
            <a:off x="5041900" y="20638"/>
            <a:ext cx="2305051" cy="914400"/>
          </a:xfrm>
          <a:prstGeom prst="rect">
            <a:avLst/>
          </a:prstGeom>
          <a:gradFill rotWithShape="1">
            <a:gsLst>
              <a:gs pos="0">
                <a:srgbClr val="FFFFFF"/>
              </a:gs>
              <a:gs pos="100000">
                <a:srgbClr val="91FF91"/>
              </a:gs>
            </a:gsLst>
            <a:path path="shape">
              <a:fillToRect l="50000" t="50000" r="50000" b="50000"/>
            </a:path>
          </a:gradFill>
          <a:ln w="9525">
            <a:noFill/>
            <a:miter lim="800000"/>
            <a:headEnd/>
            <a:tailEnd/>
          </a:ln>
        </p:spPr>
        <p:txBody>
          <a:bodyPr>
            <a:spAutoFit/>
          </a:bodyPr>
          <a:lstStyle/>
          <a:p>
            <a:pPr algn="ctr" eaLnBrk="1" hangingPunct="1">
              <a:spcBef>
                <a:spcPct val="50000"/>
              </a:spcBef>
            </a:pPr>
            <a:r>
              <a:rPr lang="en-US" altLang="en-US" sz="5400">
                <a:solidFill>
                  <a:srgbClr val="FF0066"/>
                </a:solidFill>
                <a:latin typeface=".VnTifani Heavy" pitchFamily="34" charset="0"/>
              </a:rPr>
              <a:t>5</a:t>
            </a:r>
          </a:p>
        </p:txBody>
      </p:sp>
      <p:sp>
        <p:nvSpPr>
          <p:cNvPr id="73740" name="Text Box 12"/>
          <p:cNvSpPr txBox="1">
            <a:spLocks noChangeArrowheads="1"/>
          </p:cNvSpPr>
          <p:nvPr/>
        </p:nvSpPr>
        <p:spPr bwMode="auto">
          <a:xfrm>
            <a:off x="5041900" y="20638"/>
            <a:ext cx="2305051" cy="914400"/>
          </a:xfrm>
          <a:prstGeom prst="rect">
            <a:avLst/>
          </a:prstGeom>
          <a:gradFill rotWithShape="1">
            <a:gsLst>
              <a:gs pos="0">
                <a:srgbClr val="FFFFFF"/>
              </a:gs>
              <a:gs pos="100000">
                <a:srgbClr val="91FF91"/>
              </a:gs>
            </a:gsLst>
            <a:path path="shape">
              <a:fillToRect l="50000" t="50000" r="50000" b="50000"/>
            </a:path>
          </a:gradFill>
          <a:ln w="9525">
            <a:noFill/>
            <a:miter lim="800000"/>
            <a:headEnd/>
            <a:tailEnd/>
          </a:ln>
        </p:spPr>
        <p:txBody>
          <a:bodyPr>
            <a:spAutoFit/>
          </a:bodyPr>
          <a:lstStyle/>
          <a:p>
            <a:pPr algn="ctr" eaLnBrk="1" hangingPunct="1">
              <a:spcBef>
                <a:spcPct val="50000"/>
              </a:spcBef>
            </a:pPr>
            <a:r>
              <a:rPr lang="en-US" altLang="en-US" sz="5400">
                <a:solidFill>
                  <a:srgbClr val="FF0066"/>
                </a:solidFill>
                <a:latin typeface=".VnTifani Heavy" pitchFamily="34" charset="0"/>
              </a:rPr>
              <a:t>6</a:t>
            </a:r>
          </a:p>
        </p:txBody>
      </p:sp>
      <p:sp>
        <p:nvSpPr>
          <p:cNvPr id="73741" name="Text Box 13"/>
          <p:cNvSpPr txBox="1">
            <a:spLocks noChangeArrowheads="1"/>
          </p:cNvSpPr>
          <p:nvPr/>
        </p:nvSpPr>
        <p:spPr bwMode="auto">
          <a:xfrm>
            <a:off x="5041900" y="20638"/>
            <a:ext cx="2305051" cy="914400"/>
          </a:xfrm>
          <a:prstGeom prst="rect">
            <a:avLst/>
          </a:prstGeom>
          <a:gradFill rotWithShape="1">
            <a:gsLst>
              <a:gs pos="0">
                <a:srgbClr val="FFFFFF"/>
              </a:gs>
              <a:gs pos="100000">
                <a:srgbClr val="91FF91"/>
              </a:gs>
            </a:gsLst>
            <a:path path="shape">
              <a:fillToRect l="50000" t="50000" r="50000" b="50000"/>
            </a:path>
          </a:gradFill>
          <a:ln w="9525">
            <a:noFill/>
            <a:miter lim="800000"/>
            <a:headEnd/>
            <a:tailEnd/>
          </a:ln>
        </p:spPr>
        <p:txBody>
          <a:bodyPr>
            <a:spAutoFit/>
          </a:bodyPr>
          <a:lstStyle/>
          <a:p>
            <a:pPr algn="ctr" eaLnBrk="1" hangingPunct="1">
              <a:spcBef>
                <a:spcPct val="50000"/>
              </a:spcBef>
            </a:pPr>
            <a:r>
              <a:rPr lang="en-US" altLang="en-US" sz="5400">
                <a:solidFill>
                  <a:srgbClr val="FF0066"/>
                </a:solidFill>
                <a:latin typeface=".VnTifani Heavy" pitchFamily="34" charset="0"/>
              </a:rPr>
              <a:t>7</a:t>
            </a:r>
          </a:p>
        </p:txBody>
      </p:sp>
      <p:sp>
        <p:nvSpPr>
          <p:cNvPr id="73742" name="Text Box 14"/>
          <p:cNvSpPr txBox="1">
            <a:spLocks noChangeArrowheads="1"/>
          </p:cNvSpPr>
          <p:nvPr/>
        </p:nvSpPr>
        <p:spPr bwMode="auto">
          <a:xfrm>
            <a:off x="5041900" y="20638"/>
            <a:ext cx="2305051" cy="914400"/>
          </a:xfrm>
          <a:prstGeom prst="rect">
            <a:avLst/>
          </a:prstGeom>
          <a:gradFill rotWithShape="1">
            <a:gsLst>
              <a:gs pos="0">
                <a:srgbClr val="FFFFFF"/>
              </a:gs>
              <a:gs pos="100000">
                <a:srgbClr val="91FF91"/>
              </a:gs>
            </a:gsLst>
            <a:path path="shape">
              <a:fillToRect l="50000" t="50000" r="50000" b="50000"/>
            </a:path>
          </a:gradFill>
          <a:ln w="9525">
            <a:noFill/>
            <a:miter lim="800000"/>
            <a:headEnd/>
            <a:tailEnd/>
          </a:ln>
        </p:spPr>
        <p:txBody>
          <a:bodyPr>
            <a:spAutoFit/>
          </a:bodyPr>
          <a:lstStyle/>
          <a:p>
            <a:pPr algn="ctr" eaLnBrk="1" hangingPunct="1">
              <a:spcBef>
                <a:spcPct val="50000"/>
              </a:spcBef>
            </a:pPr>
            <a:r>
              <a:rPr lang="en-US" altLang="en-US" sz="5400">
                <a:solidFill>
                  <a:srgbClr val="FF0066"/>
                </a:solidFill>
                <a:latin typeface=".VnTifani Heavy" pitchFamily="34" charset="0"/>
              </a:rPr>
              <a:t>8</a:t>
            </a:r>
          </a:p>
        </p:txBody>
      </p:sp>
      <p:sp>
        <p:nvSpPr>
          <p:cNvPr id="73743" name="Text Box 15"/>
          <p:cNvSpPr txBox="1">
            <a:spLocks noChangeArrowheads="1"/>
          </p:cNvSpPr>
          <p:nvPr/>
        </p:nvSpPr>
        <p:spPr bwMode="auto">
          <a:xfrm>
            <a:off x="5041900" y="20638"/>
            <a:ext cx="2305051" cy="914400"/>
          </a:xfrm>
          <a:prstGeom prst="rect">
            <a:avLst/>
          </a:prstGeom>
          <a:gradFill rotWithShape="1">
            <a:gsLst>
              <a:gs pos="0">
                <a:srgbClr val="FFFFFF"/>
              </a:gs>
              <a:gs pos="100000">
                <a:srgbClr val="91FF91"/>
              </a:gs>
            </a:gsLst>
            <a:path path="shape">
              <a:fillToRect l="50000" t="50000" r="50000" b="50000"/>
            </a:path>
          </a:gradFill>
          <a:ln w="9525">
            <a:noFill/>
            <a:miter lim="800000"/>
            <a:headEnd/>
            <a:tailEnd/>
          </a:ln>
        </p:spPr>
        <p:txBody>
          <a:bodyPr>
            <a:spAutoFit/>
          </a:bodyPr>
          <a:lstStyle/>
          <a:p>
            <a:pPr algn="ctr" eaLnBrk="1" hangingPunct="1">
              <a:spcBef>
                <a:spcPct val="50000"/>
              </a:spcBef>
            </a:pPr>
            <a:r>
              <a:rPr lang="en-US" altLang="en-US" sz="5400">
                <a:solidFill>
                  <a:srgbClr val="FF0066"/>
                </a:solidFill>
                <a:latin typeface=".VnTifani Heavy" pitchFamily="34" charset="0"/>
              </a:rPr>
              <a:t>9</a:t>
            </a:r>
          </a:p>
        </p:txBody>
      </p:sp>
      <p:sp>
        <p:nvSpPr>
          <p:cNvPr id="73744" name="Text Box 16"/>
          <p:cNvSpPr txBox="1">
            <a:spLocks noChangeArrowheads="1"/>
          </p:cNvSpPr>
          <p:nvPr/>
        </p:nvSpPr>
        <p:spPr bwMode="auto">
          <a:xfrm>
            <a:off x="4997452" y="0"/>
            <a:ext cx="2305049" cy="914400"/>
          </a:xfrm>
          <a:prstGeom prst="rect">
            <a:avLst/>
          </a:prstGeom>
          <a:gradFill rotWithShape="1">
            <a:gsLst>
              <a:gs pos="0">
                <a:srgbClr val="FFFFFF"/>
              </a:gs>
              <a:gs pos="100000">
                <a:srgbClr val="91FF91"/>
              </a:gs>
            </a:gsLst>
            <a:path path="shape">
              <a:fillToRect l="50000" t="50000" r="50000" b="50000"/>
            </a:path>
          </a:gradFill>
          <a:ln w="9525">
            <a:noFill/>
            <a:miter lim="800000"/>
            <a:headEnd/>
            <a:tailEnd/>
          </a:ln>
        </p:spPr>
        <p:txBody>
          <a:bodyPr>
            <a:spAutoFit/>
          </a:bodyPr>
          <a:lstStyle/>
          <a:p>
            <a:pPr algn="ctr" eaLnBrk="1" hangingPunct="1">
              <a:spcBef>
                <a:spcPct val="50000"/>
              </a:spcBef>
            </a:pPr>
            <a:r>
              <a:rPr lang="en-US" altLang="en-US" sz="5400">
                <a:solidFill>
                  <a:srgbClr val="FF0066"/>
                </a:solidFill>
                <a:latin typeface=".VnTifani Heavy" pitchFamily="34" charset="0"/>
              </a:rPr>
              <a:t>10</a:t>
            </a:r>
          </a:p>
        </p:txBody>
      </p:sp>
      <p:sp>
        <p:nvSpPr>
          <p:cNvPr id="73745" name="Text Box 17"/>
          <p:cNvSpPr txBox="1">
            <a:spLocks noChangeArrowheads="1"/>
          </p:cNvSpPr>
          <p:nvPr/>
        </p:nvSpPr>
        <p:spPr bwMode="auto">
          <a:xfrm>
            <a:off x="4997452" y="-17463"/>
            <a:ext cx="2305049" cy="914401"/>
          </a:xfrm>
          <a:prstGeom prst="rect">
            <a:avLst/>
          </a:prstGeom>
          <a:gradFill rotWithShape="1">
            <a:gsLst>
              <a:gs pos="0">
                <a:srgbClr val="FFFFFF"/>
              </a:gs>
              <a:gs pos="100000">
                <a:srgbClr val="91FF91"/>
              </a:gs>
            </a:gsLst>
            <a:path path="shape">
              <a:fillToRect l="50000" t="50000" r="50000" b="50000"/>
            </a:path>
          </a:gradFill>
          <a:ln w="9525">
            <a:noFill/>
            <a:miter lim="800000"/>
            <a:headEnd/>
            <a:tailEnd/>
          </a:ln>
        </p:spPr>
        <p:txBody>
          <a:bodyPr>
            <a:spAutoFit/>
          </a:bodyPr>
          <a:lstStyle/>
          <a:p>
            <a:pPr algn="ctr" eaLnBrk="1" hangingPunct="1">
              <a:spcBef>
                <a:spcPct val="50000"/>
              </a:spcBef>
            </a:pPr>
            <a:r>
              <a:rPr lang="en-US" altLang="en-US" sz="5400">
                <a:solidFill>
                  <a:srgbClr val="FF0066"/>
                </a:solidFill>
                <a:latin typeface=".VnTifani Heavy" pitchFamily="34" charset="0"/>
              </a:rPr>
              <a:t>20</a:t>
            </a:r>
          </a:p>
        </p:txBody>
      </p:sp>
      <p:sp>
        <p:nvSpPr>
          <p:cNvPr id="73746" name="Text Box 18"/>
          <p:cNvSpPr txBox="1">
            <a:spLocks noChangeArrowheads="1"/>
          </p:cNvSpPr>
          <p:nvPr/>
        </p:nvSpPr>
        <p:spPr bwMode="auto">
          <a:xfrm>
            <a:off x="4997452" y="-33338"/>
            <a:ext cx="2305049" cy="914401"/>
          </a:xfrm>
          <a:prstGeom prst="rect">
            <a:avLst/>
          </a:prstGeom>
          <a:gradFill rotWithShape="1">
            <a:gsLst>
              <a:gs pos="0">
                <a:srgbClr val="FFFFFF"/>
              </a:gs>
              <a:gs pos="100000">
                <a:srgbClr val="91FF91"/>
              </a:gs>
            </a:gsLst>
            <a:path path="shape">
              <a:fillToRect l="50000" t="50000" r="50000" b="50000"/>
            </a:path>
          </a:gradFill>
          <a:ln w="9525">
            <a:noFill/>
            <a:miter lim="800000"/>
            <a:headEnd/>
            <a:tailEnd/>
          </a:ln>
        </p:spPr>
        <p:txBody>
          <a:bodyPr>
            <a:spAutoFit/>
          </a:bodyPr>
          <a:lstStyle/>
          <a:p>
            <a:pPr algn="ctr" eaLnBrk="1" hangingPunct="1">
              <a:spcBef>
                <a:spcPct val="50000"/>
              </a:spcBef>
            </a:pPr>
            <a:r>
              <a:rPr lang="en-US" altLang="en-US" sz="5400">
                <a:solidFill>
                  <a:srgbClr val="FF0066"/>
                </a:solidFill>
                <a:latin typeface=".VnTifani Heavy" pitchFamily="34" charset="0"/>
              </a:rPr>
              <a:t>30</a:t>
            </a:r>
          </a:p>
        </p:txBody>
      </p:sp>
      <p:sp>
        <p:nvSpPr>
          <p:cNvPr id="73747" name="Text Box 19"/>
          <p:cNvSpPr txBox="1">
            <a:spLocks noChangeArrowheads="1"/>
          </p:cNvSpPr>
          <p:nvPr/>
        </p:nvSpPr>
        <p:spPr bwMode="auto">
          <a:xfrm>
            <a:off x="4997452" y="-15875"/>
            <a:ext cx="2305049" cy="914400"/>
          </a:xfrm>
          <a:prstGeom prst="rect">
            <a:avLst/>
          </a:prstGeom>
          <a:gradFill rotWithShape="1">
            <a:gsLst>
              <a:gs pos="0">
                <a:srgbClr val="FFFFFF"/>
              </a:gs>
              <a:gs pos="100000">
                <a:srgbClr val="91FF91"/>
              </a:gs>
            </a:gsLst>
            <a:path path="shape">
              <a:fillToRect l="50000" t="50000" r="50000" b="50000"/>
            </a:path>
          </a:gradFill>
          <a:ln w="9525">
            <a:noFill/>
            <a:miter lim="800000"/>
            <a:headEnd/>
            <a:tailEnd/>
          </a:ln>
        </p:spPr>
        <p:txBody>
          <a:bodyPr>
            <a:spAutoFit/>
          </a:bodyPr>
          <a:lstStyle/>
          <a:p>
            <a:pPr algn="ctr" eaLnBrk="1" hangingPunct="1">
              <a:spcBef>
                <a:spcPct val="50000"/>
              </a:spcBef>
            </a:pPr>
            <a:r>
              <a:rPr lang="en-US" altLang="en-US" sz="5400">
                <a:solidFill>
                  <a:srgbClr val="FF0066"/>
                </a:solidFill>
                <a:latin typeface=".VnTifani Heavy" pitchFamily="34" charset="0"/>
              </a:rPr>
              <a:t>40</a:t>
            </a:r>
          </a:p>
        </p:txBody>
      </p:sp>
      <p:sp>
        <p:nvSpPr>
          <p:cNvPr id="73748" name="Text Box 20"/>
          <p:cNvSpPr txBox="1">
            <a:spLocks noChangeArrowheads="1"/>
          </p:cNvSpPr>
          <p:nvPr/>
        </p:nvSpPr>
        <p:spPr bwMode="auto">
          <a:xfrm>
            <a:off x="4997452" y="-17463"/>
            <a:ext cx="2305049" cy="914401"/>
          </a:xfrm>
          <a:prstGeom prst="rect">
            <a:avLst/>
          </a:prstGeom>
          <a:gradFill rotWithShape="1">
            <a:gsLst>
              <a:gs pos="0">
                <a:srgbClr val="FFFFFF"/>
              </a:gs>
              <a:gs pos="100000">
                <a:srgbClr val="91FF91"/>
              </a:gs>
            </a:gsLst>
            <a:path path="shape">
              <a:fillToRect l="50000" t="50000" r="50000" b="50000"/>
            </a:path>
          </a:gradFill>
          <a:ln w="9525">
            <a:noFill/>
            <a:miter lim="800000"/>
            <a:headEnd/>
            <a:tailEnd/>
          </a:ln>
        </p:spPr>
        <p:txBody>
          <a:bodyPr>
            <a:spAutoFit/>
          </a:bodyPr>
          <a:lstStyle/>
          <a:p>
            <a:pPr algn="ctr" eaLnBrk="1" hangingPunct="1">
              <a:spcBef>
                <a:spcPct val="50000"/>
              </a:spcBef>
            </a:pPr>
            <a:r>
              <a:rPr lang="en-US" altLang="en-US" sz="5400">
                <a:solidFill>
                  <a:srgbClr val="FF0066"/>
                </a:solidFill>
                <a:latin typeface=".VnTifani Heavy" pitchFamily="34" charset="0"/>
              </a:rPr>
              <a:t>50</a:t>
            </a:r>
          </a:p>
        </p:txBody>
      </p:sp>
      <p:sp>
        <p:nvSpPr>
          <p:cNvPr id="73749" name="Text Box 21"/>
          <p:cNvSpPr txBox="1">
            <a:spLocks noChangeArrowheads="1"/>
          </p:cNvSpPr>
          <p:nvPr/>
        </p:nvSpPr>
        <p:spPr bwMode="auto">
          <a:xfrm>
            <a:off x="4997452" y="-17463"/>
            <a:ext cx="2305049" cy="914401"/>
          </a:xfrm>
          <a:prstGeom prst="rect">
            <a:avLst/>
          </a:prstGeom>
          <a:gradFill rotWithShape="1">
            <a:gsLst>
              <a:gs pos="0">
                <a:srgbClr val="FFFFFF"/>
              </a:gs>
              <a:gs pos="100000">
                <a:srgbClr val="91FF91"/>
              </a:gs>
            </a:gsLst>
            <a:path path="shape">
              <a:fillToRect l="50000" t="50000" r="50000" b="50000"/>
            </a:path>
          </a:gradFill>
          <a:ln w="9525">
            <a:noFill/>
            <a:miter lim="800000"/>
            <a:headEnd/>
            <a:tailEnd/>
          </a:ln>
        </p:spPr>
        <p:txBody>
          <a:bodyPr>
            <a:spAutoFit/>
          </a:bodyPr>
          <a:lstStyle/>
          <a:p>
            <a:pPr algn="ctr" eaLnBrk="1" hangingPunct="1">
              <a:spcBef>
                <a:spcPct val="50000"/>
              </a:spcBef>
            </a:pPr>
            <a:r>
              <a:rPr lang="en-US" altLang="en-US" sz="5400">
                <a:solidFill>
                  <a:srgbClr val="FF0066"/>
                </a:solidFill>
                <a:latin typeface=".VnTifani Heavy" pitchFamily="34" charset="0"/>
              </a:rPr>
              <a:t>60</a:t>
            </a:r>
          </a:p>
        </p:txBody>
      </p:sp>
      <p:sp>
        <p:nvSpPr>
          <p:cNvPr id="73750" name="Text Box 22"/>
          <p:cNvSpPr txBox="1">
            <a:spLocks noChangeArrowheads="1"/>
          </p:cNvSpPr>
          <p:nvPr/>
        </p:nvSpPr>
        <p:spPr bwMode="auto">
          <a:xfrm>
            <a:off x="4997452" y="0"/>
            <a:ext cx="2305049" cy="914400"/>
          </a:xfrm>
          <a:prstGeom prst="rect">
            <a:avLst/>
          </a:prstGeom>
          <a:gradFill rotWithShape="1">
            <a:gsLst>
              <a:gs pos="0">
                <a:srgbClr val="FFFFFF"/>
              </a:gs>
              <a:gs pos="100000">
                <a:srgbClr val="91FF91"/>
              </a:gs>
            </a:gsLst>
            <a:path path="shape">
              <a:fillToRect l="50000" t="50000" r="50000" b="50000"/>
            </a:path>
          </a:gradFill>
          <a:ln w="9525">
            <a:noFill/>
            <a:miter lim="800000"/>
            <a:headEnd/>
            <a:tailEnd/>
          </a:ln>
        </p:spPr>
        <p:txBody>
          <a:bodyPr>
            <a:spAutoFit/>
          </a:bodyPr>
          <a:lstStyle/>
          <a:p>
            <a:pPr algn="ctr" eaLnBrk="1" hangingPunct="1">
              <a:spcBef>
                <a:spcPct val="50000"/>
              </a:spcBef>
            </a:pPr>
            <a:r>
              <a:rPr lang="en-US" altLang="en-US" sz="5400">
                <a:solidFill>
                  <a:srgbClr val="FF0066"/>
                </a:solidFill>
                <a:latin typeface=".VnTifani Heavy" pitchFamily="34" charset="0"/>
              </a:rPr>
              <a:t>70</a:t>
            </a:r>
          </a:p>
        </p:txBody>
      </p:sp>
      <p:sp>
        <p:nvSpPr>
          <p:cNvPr id="73751" name="Text Box 23"/>
          <p:cNvSpPr txBox="1">
            <a:spLocks noChangeArrowheads="1"/>
          </p:cNvSpPr>
          <p:nvPr/>
        </p:nvSpPr>
        <p:spPr bwMode="auto">
          <a:xfrm>
            <a:off x="4997452" y="-15875"/>
            <a:ext cx="2305049" cy="914400"/>
          </a:xfrm>
          <a:prstGeom prst="rect">
            <a:avLst/>
          </a:prstGeom>
          <a:gradFill rotWithShape="1">
            <a:gsLst>
              <a:gs pos="0">
                <a:srgbClr val="FFFFFF"/>
              </a:gs>
              <a:gs pos="100000">
                <a:srgbClr val="91FF91"/>
              </a:gs>
            </a:gsLst>
            <a:path path="shape">
              <a:fillToRect l="50000" t="50000" r="50000" b="50000"/>
            </a:path>
          </a:gradFill>
          <a:ln w="9525">
            <a:noFill/>
            <a:miter lim="800000"/>
            <a:headEnd/>
            <a:tailEnd/>
          </a:ln>
        </p:spPr>
        <p:txBody>
          <a:bodyPr>
            <a:spAutoFit/>
          </a:bodyPr>
          <a:lstStyle/>
          <a:p>
            <a:pPr algn="ctr" eaLnBrk="1" hangingPunct="1">
              <a:spcBef>
                <a:spcPct val="50000"/>
              </a:spcBef>
            </a:pPr>
            <a:r>
              <a:rPr lang="en-US" altLang="en-US" sz="5400">
                <a:solidFill>
                  <a:srgbClr val="FF0066"/>
                </a:solidFill>
                <a:latin typeface=".VnTifani Heavy" pitchFamily="34" charset="0"/>
              </a:rPr>
              <a:t>80</a:t>
            </a:r>
          </a:p>
        </p:txBody>
      </p:sp>
      <p:sp>
        <p:nvSpPr>
          <p:cNvPr id="73752" name="Text Box 24"/>
          <p:cNvSpPr txBox="1">
            <a:spLocks noChangeArrowheads="1"/>
          </p:cNvSpPr>
          <p:nvPr/>
        </p:nvSpPr>
        <p:spPr bwMode="auto">
          <a:xfrm>
            <a:off x="4997452" y="0"/>
            <a:ext cx="2305049" cy="914400"/>
          </a:xfrm>
          <a:prstGeom prst="rect">
            <a:avLst/>
          </a:prstGeom>
          <a:gradFill rotWithShape="1">
            <a:gsLst>
              <a:gs pos="0">
                <a:srgbClr val="FFFFFF"/>
              </a:gs>
              <a:gs pos="100000">
                <a:srgbClr val="91FF91"/>
              </a:gs>
            </a:gsLst>
            <a:path path="shape">
              <a:fillToRect l="50000" t="50000" r="50000" b="50000"/>
            </a:path>
          </a:gradFill>
          <a:ln w="9525">
            <a:noFill/>
            <a:miter lim="800000"/>
            <a:headEnd/>
            <a:tailEnd/>
          </a:ln>
        </p:spPr>
        <p:txBody>
          <a:bodyPr>
            <a:spAutoFit/>
          </a:bodyPr>
          <a:lstStyle/>
          <a:p>
            <a:pPr algn="ctr" eaLnBrk="1" hangingPunct="1">
              <a:spcBef>
                <a:spcPct val="50000"/>
              </a:spcBef>
            </a:pPr>
            <a:r>
              <a:rPr lang="en-US" altLang="en-US" sz="5400">
                <a:solidFill>
                  <a:srgbClr val="FF0066"/>
                </a:solidFill>
                <a:latin typeface=".VnTifani Heavy" pitchFamily="34" charset="0"/>
              </a:rPr>
              <a:t>90</a:t>
            </a:r>
          </a:p>
        </p:txBody>
      </p:sp>
      <p:pic>
        <p:nvPicPr>
          <p:cNvPr id="73753" name="Picture 25" descr="BELLS2~1"/>
          <p:cNvPicPr>
            <a:picLocks noChangeAspect="1" noChangeArrowheads="1" noCrop="1"/>
          </p:cNvPicPr>
          <p:nvPr/>
        </p:nvPicPr>
        <p:blipFill>
          <a:blip r:embed="rId6"/>
          <a:srcRect/>
          <a:stretch>
            <a:fillRect/>
          </a:stretch>
        </p:blipFill>
        <p:spPr bwMode="auto">
          <a:xfrm>
            <a:off x="4756152" y="0"/>
            <a:ext cx="2889249" cy="914400"/>
          </a:xfrm>
          <a:prstGeom prst="rect">
            <a:avLst/>
          </a:prstGeom>
          <a:noFill/>
          <a:ln w="9525">
            <a:noFill/>
            <a:miter lim="800000"/>
            <a:headEnd/>
            <a:tailEnd/>
          </a:ln>
        </p:spPr>
      </p:pic>
      <p:sp>
        <p:nvSpPr>
          <p:cNvPr id="14362" name="Text Box 26"/>
          <p:cNvSpPr txBox="1">
            <a:spLocks noChangeArrowheads="1"/>
          </p:cNvSpPr>
          <p:nvPr/>
        </p:nvSpPr>
        <p:spPr bwMode="auto">
          <a:xfrm>
            <a:off x="406400" y="304800"/>
            <a:ext cx="2336800" cy="369332"/>
          </a:xfrm>
          <a:prstGeom prst="rect">
            <a:avLst/>
          </a:prstGeom>
          <a:noFill/>
          <a:ln w="9525">
            <a:noFill/>
            <a:miter lim="800000"/>
            <a:headEnd/>
            <a:tailEnd/>
          </a:ln>
        </p:spPr>
        <p:txBody>
          <a:bodyPr>
            <a:spAutoFit/>
          </a:bodyPr>
          <a:lstStyle/>
          <a:p>
            <a:pPr algn="ctr">
              <a:spcBef>
                <a:spcPct val="50000"/>
              </a:spcBef>
            </a:pPr>
            <a:endParaRPr lang="en-US"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73732"/>
                                        </p:tgtEl>
                                        <p:attrNameLst>
                                          <p:attrName>style.visibility</p:attrName>
                                        </p:attrNameLst>
                                      </p:cBhvr>
                                      <p:to>
                                        <p:strVal val="visible"/>
                                      </p:to>
                                    </p:set>
                                    <p:animScale>
                                      <p:cBhvr>
                                        <p:cTn id="7" dur="1000" decel="50000" fill="hold">
                                          <p:stCondLst>
                                            <p:cond delay="0"/>
                                          </p:stCondLst>
                                        </p:cTn>
                                        <p:tgtEl>
                                          <p:spTgt spid="7373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73732"/>
                                        </p:tgtEl>
                                        <p:attrNameLst>
                                          <p:attrName>ppt_x</p:attrName>
                                          <p:attrName>ppt_y</p:attrName>
                                        </p:attrNameLst>
                                      </p:cBhvr>
                                    </p:animMotion>
                                    <p:animEffect transition="in" filter="fade">
                                      <p:cBhvr>
                                        <p:cTn id="9" dur="1000"/>
                                        <p:tgtEl>
                                          <p:spTgt spid="73732"/>
                                        </p:tgtEl>
                                      </p:cBhvr>
                                    </p:animEffect>
                                  </p:childTnLst>
                                </p:cTn>
                              </p:par>
                              <p:par>
                                <p:cTn id="10" presetID="23" presetClass="emph" presetSubtype="0" repeatCount="indefinite" fill="hold" grpId="1" nodeType="withEffect">
                                  <p:stCondLst>
                                    <p:cond delay="0"/>
                                  </p:stCondLst>
                                  <p:childTnLst>
                                    <p:animClr clrSpc="hsl" dir="cw">
                                      <p:cBhvr override="childStyle">
                                        <p:cTn id="11" dur="2000" fill="hold"/>
                                        <p:tgtEl>
                                          <p:spTgt spid="73732"/>
                                        </p:tgtEl>
                                        <p:attrNameLst>
                                          <p:attrName>style.color</p:attrName>
                                        </p:attrNameLst>
                                      </p:cBhvr>
                                      <p:by>
                                        <p:hsl h="10842353" s="0" l="0"/>
                                      </p:by>
                                    </p:animClr>
                                    <p:animClr clrSpc="hsl" dir="cw">
                                      <p:cBhvr>
                                        <p:cTn id="12" dur="2000" fill="hold"/>
                                        <p:tgtEl>
                                          <p:spTgt spid="73732"/>
                                        </p:tgtEl>
                                        <p:attrNameLst>
                                          <p:attrName>fillcolor</p:attrName>
                                        </p:attrNameLst>
                                      </p:cBhvr>
                                      <p:by>
                                        <p:hsl h="10842353" s="0" l="0"/>
                                      </p:by>
                                    </p:animClr>
                                    <p:animClr clrSpc="hsl" dir="cw">
                                      <p:cBhvr>
                                        <p:cTn id="13" dur="2000" fill="hold"/>
                                        <p:tgtEl>
                                          <p:spTgt spid="73732"/>
                                        </p:tgtEl>
                                        <p:attrNameLst>
                                          <p:attrName>stroke.color</p:attrName>
                                        </p:attrNameLst>
                                      </p:cBhvr>
                                      <p:by>
                                        <p:hsl h="10842353" s="0" l="0"/>
                                      </p:by>
                                    </p:animClr>
                                    <p:set>
                                      <p:cBhvr>
                                        <p:cTn id="14" dur="2000" fill="hold"/>
                                        <p:tgtEl>
                                          <p:spTgt spid="73732"/>
                                        </p:tgtEl>
                                        <p:attrNameLst>
                                          <p:attrName>fill.type</p:attrName>
                                        </p:attrNameLst>
                                      </p:cBhvr>
                                      <p:to>
                                        <p:strVal val="solid"/>
                                      </p:to>
                                    </p:set>
                                  </p:childTnLst>
                                </p:cTn>
                              </p:par>
                            </p:childTnLst>
                          </p:cTn>
                        </p:par>
                        <p:par>
                          <p:cTn id="15" fill="hold" nodeType="afterGroup">
                            <p:stCondLst>
                              <p:cond delay="2000"/>
                            </p:stCondLst>
                            <p:childTnLst>
                              <p:par>
                                <p:cTn id="16" presetID="30" presetClass="entr" presetSubtype="0" fill="hold" nodeType="afterEffect">
                                  <p:stCondLst>
                                    <p:cond delay="0"/>
                                  </p:stCondLst>
                                  <p:childTnLst>
                                    <p:set>
                                      <p:cBhvr>
                                        <p:cTn id="17" dur="1" fill="hold">
                                          <p:stCondLst>
                                            <p:cond delay="0"/>
                                          </p:stCondLst>
                                        </p:cTn>
                                        <p:tgtEl>
                                          <p:spTgt spid="73733"/>
                                        </p:tgtEl>
                                        <p:attrNameLst>
                                          <p:attrName>style.visibility</p:attrName>
                                        </p:attrNameLst>
                                      </p:cBhvr>
                                      <p:to>
                                        <p:strVal val="visible"/>
                                      </p:to>
                                    </p:set>
                                    <p:animEffect transition="in" filter="fade">
                                      <p:cBhvr>
                                        <p:cTn id="18" dur="800" decel="100000"/>
                                        <p:tgtEl>
                                          <p:spTgt spid="73733"/>
                                        </p:tgtEl>
                                      </p:cBhvr>
                                    </p:animEffect>
                                    <p:anim calcmode="lin" valueType="num">
                                      <p:cBhvr>
                                        <p:cTn id="19" dur="800" decel="100000" fill="hold"/>
                                        <p:tgtEl>
                                          <p:spTgt spid="73733"/>
                                        </p:tgtEl>
                                        <p:attrNameLst>
                                          <p:attrName>style.rotation</p:attrName>
                                        </p:attrNameLst>
                                      </p:cBhvr>
                                      <p:tavLst>
                                        <p:tav tm="0">
                                          <p:val>
                                            <p:fltVal val="-90"/>
                                          </p:val>
                                        </p:tav>
                                        <p:tav tm="100000">
                                          <p:val>
                                            <p:fltVal val="0"/>
                                          </p:val>
                                        </p:tav>
                                      </p:tavLst>
                                    </p:anim>
                                    <p:anim calcmode="lin" valueType="num">
                                      <p:cBhvr>
                                        <p:cTn id="20" dur="800" decel="100000" fill="hold"/>
                                        <p:tgtEl>
                                          <p:spTgt spid="73733"/>
                                        </p:tgtEl>
                                        <p:attrNameLst>
                                          <p:attrName>ppt_x</p:attrName>
                                        </p:attrNameLst>
                                      </p:cBhvr>
                                      <p:tavLst>
                                        <p:tav tm="0">
                                          <p:val>
                                            <p:strVal val="#ppt_x+0.4"/>
                                          </p:val>
                                        </p:tav>
                                        <p:tav tm="100000">
                                          <p:val>
                                            <p:strVal val="#ppt_x-0.05"/>
                                          </p:val>
                                        </p:tav>
                                      </p:tavLst>
                                    </p:anim>
                                    <p:anim calcmode="lin" valueType="num">
                                      <p:cBhvr>
                                        <p:cTn id="21" dur="800" decel="100000" fill="hold"/>
                                        <p:tgtEl>
                                          <p:spTgt spid="73733"/>
                                        </p:tgtEl>
                                        <p:attrNameLst>
                                          <p:attrName>ppt_y</p:attrName>
                                        </p:attrNameLst>
                                      </p:cBhvr>
                                      <p:tavLst>
                                        <p:tav tm="0">
                                          <p:val>
                                            <p:strVal val="#ppt_y-0.4"/>
                                          </p:val>
                                        </p:tav>
                                        <p:tav tm="100000">
                                          <p:val>
                                            <p:strVal val="#ppt_y+0.1"/>
                                          </p:val>
                                        </p:tav>
                                      </p:tavLst>
                                    </p:anim>
                                    <p:anim calcmode="lin" valueType="num">
                                      <p:cBhvr>
                                        <p:cTn id="22" dur="200" accel="100000" fill="hold">
                                          <p:stCondLst>
                                            <p:cond delay="800"/>
                                          </p:stCondLst>
                                        </p:cTn>
                                        <p:tgtEl>
                                          <p:spTgt spid="73733"/>
                                        </p:tgtEl>
                                        <p:attrNameLst>
                                          <p:attrName>ppt_x</p:attrName>
                                        </p:attrNameLst>
                                      </p:cBhvr>
                                      <p:tavLst>
                                        <p:tav tm="0">
                                          <p:val>
                                            <p:strVal val="#ppt_x-0.05"/>
                                          </p:val>
                                        </p:tav>
                                        <p:tav tm="100000">
                                          <p:val>
                                            <p:strVal val="#ppt_x"/>
                                          </p:val>
                                        </p:tav>
                                      </p:tavLst>
                                    </p:anim>
                                    <p:anim calcmode="lin" valueType="num">
                                      <p:cBhvr>
                                        <p:cTn id="23" dur="200" accel="100000" fill="hold">
                                          <p:stCondLst>
                                            <p:cond delay="800"/>
                                          </p:stCondLst>
                                        </p:cTn>
                                        <p:tgtEl>
                                          <p:spTgt spid="73733"/>
                                        </p:tgtEl>
                                        <p:attrNameLst>
                                          <p:attrName>ppt_y</p:attrName>
                                        </p:attrNameLst>
                                      </p:cBhvr>
                                      <p:tavLst>
                                        <p:tav tm="0">
                                          <p:val>
                                            <p:strVal val="#ppt_y+0.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23" presetClass="entr" presetSubtype="16" fill="hold" nodeType="clickEffect">
                                  <p:stCondLst>
                                    <p:cond delay="0"/>
                                  </p:stCondLst>
                                  <p:childTnLst>
                                    <p:set>
                                      <p:cBhvr>
                                        <p:cTn id="27" dur="1" fill="hold">
                                          <p:stCondLst>
                                            <p:cond delay="0"/>
                                          </p:stCondLst>
                                        </p:cTn>
                                        <p:tgtEl>
                                          <p:spTgt spid="73730"/>
                                        </p:tgtEl>
                                        <p:attrNameLst>
                                          <p:attrName>style.visibility</p:attrName>
                                        </p:attrNameLst>
                                      </p:cBhvr>
                                      <p:to>
                                        <p:strVal val="visible"/>
                                      </p:to>
                                    </p:set>
                                    <p:anim calcmode="lin" valueType="num">
                                      <p:cBhvr>
                                        <p:cTn id="28" dur="500" fill="hold"/>
                                        <p:tgtEl>
                                          <p:spTgt spid="73730"/>
                                        </p:tgtEl>
                                        <p:attrNameLst>
                                          <p:attrName>ppt_w</p:attrName>
                                        </p:attrNameLst>
                                      </p:cBhvr>
                                      <p:tavLst>
                                        <p:tav tm="0">
                                          <p:val>
                                            <p:fltVal val="0"/>
                                          </p:val>
                                        </p:tav>
                                        <p:tav tm="100000">
                                          <p:val>
                                            <p:strVal val="#ppt_w"/>
                                          </p:val>
                                        </p:tav>
                                      </p:tavLst>
                                    </p:anim>
                                    <p:anim calcmode="lin" valueType="num">
                                      <p:cBhvr>
                                        <p:cTn id="29" dur="500" fill="hold"/>
                                        <p:tgtEl>
                                          <p:spTgt spid="73730"/>
                                        </p:tgtEl>
                                        <p:attrNameLst>
                                          <p:attrName>ppt_h</p:attrName>
                                        </p:attrNameLst>
                                      </p:cBhvr>
                                      <p:tavLst>
                                        <p:tav tm="0">
                                          <p:val>
                                            <p:fltVal val="0"/>
                                          </p:val>
                                        </p:tav>
                                        <p:tav tm="100000">
                                          <p:val>
                                            <p:strVal val="#ppt_h"/>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40" presetClass="entr" presetSubtype="0" fill="hold" grpId="0" nodeType="clickEffect">
                                  <p:stCondLst>
                                    <p:cond delay="0"/>
                                  </p:stCondLst>
                                  <p:iterate type="lt">
                                    <p:tmPct val="10000"/>
                                  </p:iterate>
                                  <p:childTnLst>
                                    <p:set>
                                      <p:cBhvr>
                                        <p:cTn id="33" dur="1" fill="hold">
                                          <p:stCondLst>
                                            <p:cond delay="0"/>
                                          </p:stCondLst>
                                        </p:cTn>
                                        <p:tgtEl>
                                          <p:spTgt spid="73731"/>
                                        </p:tgtEl>
                                        <p:attrNameLst>
                                          <p:attrName>style.visibility</p:attrName>
                                        </p:attrNameLst>
                                      </p:cBhvr>
                                      <p:to>
                                        <p:strVal val="visible"/>
                                      </p:to>
                                    </p:set>
                                    <p:animEffect transition="in" filter="fade">
                                      <p:cBhvr>
                                        <p:cTn id="34" dur="500"/>
                                        <p:tgtEl>
                                          <p:spTgt spid="73731"/>
                                        </p:tgtEl>
                                      </p:cBhvr>
                                    </p:animEffect>
                                    <p:anim calcmode="lin" valueType="num">
                                      <p:cBhvr>
                                        <p:cTn id="35" dur="500" fill="hold"/>
                                        <p:tgtEl>
                                          <p:spTgt spid="73731"/>
                                        </p:tgtEl>
                                        <p:attrNameLst>
                                          <p:attrName>ppt_x</p:attrName>
                                        </p:attrNameLst>
                                      </p:cBhvr>
                                      <p:tavLst>
                                        <p:tav tm="0">
                                          <p:val>
                                            <p:strVal val="#ppt_x-.1"/>
                                          </p:val>
                                        </p:tav>
                                        <p:tav tm="100000">
                                          <p:val>
                                            <p:strVal val="#ppt_x"/>
                                          </p:val>
                                        </p:tav>
                                      </p:tavLst>
                                    </p:anim>
                                    <p:anim calcmode="lin" valueType="num">
                                      <p:cBhvr>
                                        <p:cTn id="36" dur="500" fill="hold"/>
                                        <p:tgtEl>
                                          <p:spTgt spid="73731"/>
                                        </p:tgtEl>
                                        <p:attrNameLst>
                                          <p:attrName>ppt_y</p:attrName>
                                        </p:attrNameLst>
                                      </p:cBhvr>
                                      <p:tavLst>
                                        <p:tav tm="0">
                                          <p:val>
                                            <p:strVal val="#ppt_y"/>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50" presetClass="entr" presetSubtype="0" decel="100000" fill="hold" grpId="1" nodeType="clickEffect">
                                  <p:stCondLst>
                                    <p:cond delay="0"/>
                                  </p:stCondLst>
                                  <p:childTnLst>
                                    <p:set>
                                      <p:cBhvr>
                                        <p:cTn id="40" dur="1" fill="hold">
                                          <p:stCondLst>
                                            <p:cond delay="0"/>
                                          </p:stCondLst>
                                        </p:cTn>
                                        <p:tgtEl>
                                          <p:spTgt spid="73734"/>
                                        </p:tgtEl>
                                        <p:attrNameLst>
                                          <p:attrName>style.visibility</p:attrName>
                                        </p:attrNameLst>
                                      </p:cBhvr>
                                      <p:to>
                                        <p:strVal val="visible"/>
                                      </p:to>
                                    </p:set>
                                    <p:anim calcmode="lin" valueType="num">
                                      <p:cBhvr>
                                        <p:cTn id="41" dur="2000" fill="hold"/>
                                        <p:tgtEl>
                                          <p:spTgt spid="73734"/>
                                        </p:tgtEl>
                                        <p:attrNameLst>
                                          <p:attrName>ppt_w</p:attrName>
                                        </p:attrNameLst>
                                      </p:cBhvr>
                                      <p:tavLst>
                                        <p:tav tm="0">
                                          <p:val>
                                            <p:strVal val="#ppt_w+.3"/>
                                          </p:val>
                                        </p:tav>
                                        <p:tav tm="100000">
                                          <p:val>
                                            <p:strVal val="#ppt_w"/>
                                          </p:val>
                                        </p:tav>
                                      </p:tavLst>
                                    </p:anim>
                                    <p:anim calcmode="lin" valueType="num">
                                      <p:cBhvr>
                                        <p:cTn id="42" dur="2000" fill="hold"/>
                                        <p:tgtEl>
                                          <p:spTgt spid="73734"/>
                                        </p:tgtEl>
                                        <p:attrNameLst>
                                          <p:attrName>ppt_h</p:attrName>
                                        </p:attrNameLst>
                                      </p:cBhvr>
                                      <p:tavLst>
                                        <p:tav tm="0">
                                          <p:val>
                                            <p:strVal val="#ppt_h"/>
                                          </p:val>
                                        </p:tav>
                                        <p:tav tm="100000">
                                          <p:val>
                                            <p:strVal val="#ppt_h"/>
                                          </p:val>
                                        </p:tav>
                                      </p:tavLst>
                                    </p:anim>
                                    <p:animEffect transition="in" filter="fade">
                                      <p:cBhvr>
                                        <p:cTn id="43" dur="2000"/>
                                        <p:tgtEl>
                                          <p:spTgt spid="73734"/>
                                        </p:tgtEl>
                                      </p:cBhvr>
                                    </p:animEffect>
                                  </p:childTnLst>
                                </p:cTn>
                              </p:par>
                              <p:par>
                                <p:cTn id="44" presetID="50" presetClass="entr" presetSubtype="0" decel="100000" fill="hold" grpId="1" nodeType="withEffect">
                                  <p:stCondLst>
                                    <p:cond delay="0"/>
                                  </p:stCondLst>
                                  <p:childTnLst>
                                    <p:set>
                                      <p:cBhvr>
                                        <p:cTn id="45" dur="1" fill="hold">
                                          <p:stCondLst>
                                            <p:cond delay="0"/>
                                          </p:stCondLst>
                                        </p:cTn>
                                        <p:tgtEl>
                                          <p:spTgt spid="73735"/>
                                        </p:tgtEl>
                                        <p:attrNameLst>
                                          <p:attrName>style.visibility</p:attrName>
                                        </p:attrNameLst>
                                      </p:cBhvr>
                                      <p:to>
                                        <p:strVal val="visible"/>
                                      </p:to>
                                    </p:set>
                                    <p:anim calcmode="lin" valueType="num">
                                      <p:cBhvr>
                                        <p:cTn id="46" dur="2000" fill="hold"/>
                                        <p:tgtEl>
                                          <p:spTgt spid="73735"/>
                                        </p:tgtEl>
                                        <p:attrNameLst>
                                          <p:attrName>ppt_w</p:attrName>
                                        </p:attrNameLst>
                                      </p:cBhvr>
                                      <p:tavLst>
                                        <p:tav tm="0">
                                          <p:val>
                                            <p:strVal val="#ppt_w+.3"/>
                                          </p:val>
                                        </p:tav>
                                        <p:tav tm="100000">
                                          <p:val>
                                            <p:strVal val="#ppt_w"/>
                                          </p:val>
                                        </p:tav>
                                      </p:tavLst>
                                    </p:anim>
                                    <p:anim calcmode="lin" valueType="num">
                                      <p:cBhvr>
                                        <p:cTn id="47" dur="2000" fill="hold"/>
                                        <p:tgtEl>
                                          <p:spTgt spid="73735"/>
                                        </p:tgtEl>
                                        <p:attrNameLst>
                                          <p:attrName>ppt_h</p:attrName>
                                        </p:attrNameLst>
                                      </p:cBhvr>
                                      <p:tavLst>
                                        <p:tav tm="0">
                                          <p:val>
                                            <p:strVal val="#ppt_h"/>
                                          </p:val>
                                        </p:tav>
                                        <p:tav tm="100000">
                                          <p:val>
                                            <p:strVal val="#ppt_h"/>
                                          </p:val>
                                        </p:tav>
                                      </p:tavLst>
                                    </p:anim>
                                    <p:animEffect transition="in" filter="fade">
                                      <p:cBhvr>
                                        <p:cTn id="48" dur="2000"/>
                                        <p:tgtEl>
                                          <p:spTgt spid="73735"/>
                                        </p:tgtEl>
                                      </p:cBhvr>
                                    </p:animEffect>
                                  </p:childTnLst>
                                </p:cTn>
                              </p:par>
                              <p:par>
                                <p:cTn id="49" presetID="50" presetClass="entr" presetSubtype="0" decel="100000" fill="hold" grpId="1" nodeType="withEffect">
                                  <p:stCondLst>
                                    <p:cond delay="0"/>
                                  </p:stCondLst>
                                  <p:childTnLst>
                                    <p:set>
                                      <p:cBhvr>
                                        <p:cTn id="50" dur="1" fill="hold">
                                          <p:stCondLst>
                                            <p:cond delay="0"/>
                                          </p:stCondLst>
                                        </p:cTn>
                                        <p:tgtEl>
                                          <p:spTgt spid="73736"/>
                                        </p:tgtEl>
                                        <p:attrNameLst>
                                          <p:attrName>style.visibility</p:attrName>
                                        </p:attrNameLst>
                                      </p:cBhvr>
                                      <p:to>
                                        <p:strVal val="visible"/>
                                      </p:to>
                                    </p:set>
                                    <p:anim calcmode="lin" valueType="num">
                                      <p:cBhvr>
                                        <p:cTn id="51" dur="2000" fill="hold"/>
                                        <p:tgtEl>
                                          <p:spTgt spid="73736"/>
                                        </p:tgtEl>
                                        <p:attrNameLst>
                                          <p:attrName>ppt_w</p:attrName>
                                        </p:attrNameLst>
                                      </p:cBhvr>
                                      <p:tavLst>
                                        <p:tav tm="0">
                                          <p:val>
                                            <p:strVal val="#ppt_w+.3"/>
                                          </p:val>
                                        </p:tav>
                                        <p:tav tm="100000">
                                          <p:val>
                                            <p:strVal val="#ppt_w"/>
                                          </p:val>
                                        </p:tav>
                                      </p:tavLst>
                                    </p:anim>
                                    <p:anim calcmode="lin" valueType="num">
                                      <p:cBhvr>
                                        <p:cTn id="52" dur="2000" fill="hold"/>
                                        <p:tgtEl>
                                          <p:spTgt spid="73736"/>
                                        </p:tgtEl>
                                        <p:attrNameLst>
                                          <p:attrName>ppt_h</p:attrName>
                                        </p:attrNameLst>
                                      </p:cBhvr>
                                      <p:tavLst>
                                        <p:tav tm="0">
                                          <p:val>
                                            <p:strVal val="#ppt_h"/>
                                          </p:val>
                                        </p:tav>
                                        <p:tav tm="100000">
                                          <p:val>
                                            <p:strVal val="#ppt_h"/>
                                          </p:val>
                                        </p:tav>
                                      </p:tavLst>
                                    </p:anim>
                                    <p:animEffect transition="in" filter="fade">
                                      <p:cBhvr>
                                        <p:cTn id="53" dur="2000"/>
                                        <p:tgtEl>
                                          <p:spTgt spid="73736"/>
                                        </p:tgtEl>
                                      </p:cBhvr>
                                    </p:animEffect>
                                  </p:childTnLst>
                                </p:cTn>
                              </p:par>
                              <p:par>
                                <p:cTn id="54" presetID="50" presetClass="entr" presetSubtype="0" decel="100000" fill="hold" grpId="1" nodeType="withEffect">
                                  <p:stCondLst>
                                    <p:cond delay="0"/>
                                  </p:stCondLst>
                                  <p:childTnLst>
                                    <p:set>
                                      <p:cBhvr>
                                        <p:cTn id="55" dur="1" fill="hold">
                                          <p:stCondLst>
                                            <p:cond delay="0"/>
                                          </p:stCondLst>
                                        </p:cTn>
                                        <p:tgtEl>
                                          <p:spTgt spid="73737"/>
                                        </p:tgtEl>
                                        <p:attrNameLst>
                                          <p:attrName>style.visibility</p:attrName>
                                        </p:attrNameLst>
                                      </p:cBhvr>
                                      <p:to>
                                        <p:strVal val="visible"/>
                                      </p:to>
                                    </p:set>
                                    <p:anim calcmode="lin" valueType="num">
                                      <p:cBhvr>
                                        <p:cTn id="56" dur="2000" fill="hold"/>
                                        <p:tgtEl>
                                          <p:spTgt spid="73737"/>
                                        </p:tgtEl>
                                        <p:attrNameLst>
                                          <p:attrName>ppt_w</p:attrName>
                                        </p:attrNameLst>
                                      </p:cBhvr>
                                      <p:tavLst>
                                        <p:tav tm="0">
                                          <p:val>
                                            <p:strVal val="#ppt_w+.3"/>
                                          </p:val>
                                        </p:tav>
                                        <p:tav tm="100000">
                                          <p:val>
                                            <p:strVal val="#ppt_w"/>
                                          </p:val>
                                        </p:tav>
                                      </p:tavLst>
                                    </p:anim>
                                    <p:anim calcmode="lin" valueType="num">
                                      <p:cBhvr>
                                        <p:cTn id="57" dur="2000" fill="hold"/>
                                        <p:tgtEl>
                                          <p:spTgt spid="73737"/>
                                        </p:tgtEl>
                                        <p:attrNameLst>
                                          <p:attrName>ppt_h</p:attrName>
                                        </p:attrNameLst>
                                      </p:cBhvr>
                                      <p:tavLst>
                                        <p:tav tm="0">
                                          <p:val>
                                            <p:strVal val="#ppt_h"/>
                                          </p:val>
                                        </p:tav>
                                        <p:tav tm="100000">
                                          <p:val>
                                            <p:strVal val="#ppt_h"/>
                                          </p:val>
                                        </p:tav>
                                      </p:tavLst>
                                    </p:anim>
                                    <p:animEffect transition="in" filter="fade">
                                      <p:cBhvr>
                                        <p:cTn id="58" dur="2000"/>
                                        <p:tgtEl>
                                          <p:spTgt spid="73737"/>
                                        </p:tgtEl>
                                      </p:cBhvr>
                                    </p:animEffect>
                                  </p:childTnLst>
                                </p:cTn>
                              </p:par>
                              <p:par>
                                <p:cTn id="59" presetID="50" presetClass="entr" presetSubtype="0" decel="100000" fill="hold" grpId="1" nodeType="withEffect">
                                  <p:stCondLst>
                                    <p:cond delay="0"/>
                                  </p:stCondLst>
                                  <p:childTnLst>
                                    <p:set>
                                      <p:cBhvr>
                                        <p:cTn id="60" dur="1" fill="hold">
                                          <p:stCondLst>
                                            <p:cond delay="0"/>
                                          </p:stCondLst>
                                        </p:cTn>
                                        <p:tgtEl>
                                          <p:spTgt spid="73738"/>
                                        </p:tgtEl>
                                        <p:attrNameLst>
                                          <p:attrName>style.visibility</p:attrName>
                                        </p:attrNameLst>
                                      </p:cBhvr>
                                      <p:to>
                                        <p:strVal val="visible"/>
                                      </p:to>
                                    </p:set>
                                    <p:anim calcmode="lin" valueType="num">
                                      <p:cBhvr>
                                        <p:cTn id="61" dur="2000" fill="hold"/>
                                        <p:tgtEl>
                                          <p:spTgt spid="73738"/>
                                        </p:tgtEl>
                                        <p:attrNameLst>
                                          <p:attrName>ppt_w</p:attrName>
                                        </p:attrNameLst>
                                      </p:cBhvr>
                                      <p:tavLst>
                                        <p:tav tm="0">
                                          <p:val>
                                            <p:strVal val="#ppt_w+.3"/>
                                          </p:val>
                                        </p:tav>
                                        <p:tav tm="100000">
                                          <p:val>
                                            <p:strVal val="#ppt_w"/>
                                          </p:val>
                                        </p:tav>
                                      </p:tavLst>
                                    </p:anim>
                                    <p:anim calcmode="lin" valueType="num">
                                      <p:cBhvr>
                                        <p:cTn id="62" dur="2000" fill="hold"/>
                                        <p:tgtEl>
                                          <p:spTgt spid="73738"/>
                                        </p:tgtEl>
                                        <p:attrNameLst>
                                          <p:attrName>ppt_h</p:attrName>
                                        </p:attrNameLst>
                                      </p:cBhvr>
                                      <p:tavLst>
                                        <p:tav tm="0">
                                          <p:val>
                                            <p:strVal val="#ppt_h"/>
                                          </p:val>
                                        </p:tav>
                                        <p:tav tm="100000">
                                          <p:val>
                                            <p:strVal val="#ppt_h"/>
                                          </p:val>
                                        </p:tav>
                                      </p:tavLst>
                                    </p:anim>
                                    <p:animEffect transition="in" filter="fade">
                                      <p:cBhvr>
                                        <p:cTn id="63" dur="2000"/>
                                        <p:tgtEl>
                                          <p:spTgt spid="73738"/>
                                        </p:tgtEl>
                                      </p:cBhvr>
                                    </p:animEffect>
                                  </p:childTnLst>
                                </p:cTn>
                              </p:par>
                              <p:par>
                                <p:cTn id="64" presetID="50" presetClass="entr" presetSubtype="0" decel="100000" fill="hold" grpId="1" nodeType="withEffect">
                                  <p:stCondLst>
                                    <p:cond delay="0"/>
                                  </p:stCondLst>
                                  <p:childTnLst>
                                    <p:set>
                                      <p:cBhvr>
                                        <p:cTn id="65" dur="1" fill="hold">
                                          <p:stCondLst>
                                            <p:cond delay="0"/>
                                          </p:stCondLst>
                                        </p:cTn>
                                        <p:tgtEl>
                                          <p:spTgt spid="73739"/>
                                        </p:tgtEl>
                                        <p:attrNameLst>
                                          <p:attrName>style.visibility</p:attrName>
                                        </p:attrNameLst>
                                      </p:cBhvr>
                                      <p:to>
                                        <p:strVal val="visible"/>
                                      </p:to>
                                    </p:set>
                                    <p:anim calcmode="lin" valueType="num">
                                      <p:cBhvr>
                                        <p:cTn id="66" dur="2000" fill="hold"/>
                                        <p:tgtEl>
                                          <p:spTgt spid="73739"/>
                                        </p:tgtEl>
                                        <p:attrNameLst>
                                          <p:attrName>ppt_w</p:attrName>
                                        </p:attrNameLst>
                                      </p:cBhvr>
                                      <p:tavLst>
                                        <p:tav tm="0">
                                          <p:val>
                                            <p:strVal val="#ppt_w+.3"/>
                                          </p:val>
                                        </p:tav>
                                        <p:tav tm="100000">
                                          <p:val>
                                            <p:strVal val="#ppt_w"/>
                                          </p:val>
                                        </p:tav>
                                      </p:tavLst>
                                    </p:anim>
                                    <p:anim calcmode="lin" valueType="num">
                                      <p:cBhvr>
                                        <p:cTn id="67" dur="2000" fill="hold"/>
                                        <p:tgtEl>
                                          <p:spTgt spid="73739"/>
                                        </p:tgtEl>
                                        <p:attrNameLst>
                                          <p:attrName>ppt_h</p:attrName>
                                        </p:attrNameLst>
                                      </p:cBhvr>
                                      <p:tavLst>
                                        <p:tav tm="0">
                                          <p:val>
                                            <p:strVal val="#ppt_h"/>
                                          </p:val>
                                        </p:tav>
                                        <p:tav tm="100000">
                                          <p:val>
                                            <p:strVal val="#ppt_h"/>
                                          </p:val>
                                        </p:tav>
                                      </p:tavLst>
                                    </p:anim>
                                    <p:animEffect transition="in" filter="fade">
                                      <p:cBhvr>
                                        <p:cTn id="68" dur="2000"/>
                                        <p:tgtEl>
                                          <p:spTgt spid="73739"/>
                                        </p:tgtEl>
                                      </p:cBhvr>
                                    </p:animEffect>
                                  </p:childTnLst>
                                </p:cTn>
                              </p:par>
                              <p:par>
                                <p:cTn id="69" presetID="50" presetClass="entr" presetSubtype="0" decel="100000" fill="hold" grpId="1" nodeType="withEffect">
                                  <p:stCondLst>
                                    <p:cond delay="0"/>
                                  </p:stCondLst>
                                  <p:childTnLst>
                                    <p:set>
                                      <p:cBhvr>
                                        <p:cTn id="70" dur="1" fill="hold">
                                          <p:stCondLst>
                                            <p:cond delay="0"/>
                                          </p:stCondLst>
                                        </p:cTn>
                                        <p:tgtEl>
                                          <p:spTgt spid="73740"/>
                                        </p:tgtEl>
                                        <p:attrNameLst>
                                          <p:attrName>style.visibility</p:attrName>
                                        </p:attrNameLst>
                                      </p:cBhvr>
                                      <p:to>
                                        <p:strVal val="visible"/>
                                      </p:to>
                                    </p:set>
                                    <p:anim calcmode="lin" valueType="num">
                                      <p:cBhvr>
                                        <p:cTn id="71" dur="2000" fill="hold"/>
                                        <p:tgtEl>
                                          <p:spTgt spid="73740"/>
                                        </p:tgtEl>
                                        <p:attrNameLst>
                                          <p:attrName>ppt_w</p:attrName>
                                        </p:attrNameLst>
                                      </p:cBhvr>
                                      <p:tavLst>
                                        <p:tav tm="0">
                                          <p:val>
                                            <p:strVal val="#ppt_w+.3"/>
                                          </p:val>
                                        </p:tav>
                                        <p:tav tm="100000">
                                          <p:val>
                                            <p:strVal val="#ppt_w"/>
                                          </p:val>
                                        </p:tav>
                                      </p:tavLst>
                                    </p:anim>
                                    <p:anim calcmode="lin" valueType="num">
                                      <p:cBhvr>
                                        <p:cTn id="72" dur="2000" fill="hold"/>
                                        <p:tgtEl>
                                          <p:spTgt spid="73740"/>
                                        </p:tgtEl>
                                        <p:attrNameLst>
                                          <p:attrName>ppt_h</p:attrName>
                                        </p:attrNameLst>
                                      </p:cBhvr>
                                      <p:tavLst>
                                        <p:tav tm="0">
                                          <p:val>
                                            <p:strVal val="#ppt_h"/>
                                          </p:val>
                                        </p:tav>
                                        <p:tav tm="100000">
                                          <p:val>
                                            <p:strVal val="#ppt_h"/>
                                          </p:val>
                                        </p:tav>
                                      </p:tavLst>
                                    </p:anim>
                                    <p:animEffect transition="in" filter="fade">
                                      <p:cBhvr>
                                        <p:cTn id="73" dur="2000"/>
                                        <p:tgtEl>
                                          <p:spTgt spid="73740"/>
                                        </p:tgtEl>
                                      </p:cBhvr>
                                    </p:animEffect>
                                  </p:childTnLst>
                                </p:cTn>
                              </p:par>
                              <p:par>
                                <p:cTn id="74" presetID="50" presetClass="entr" presetSubtype="0" decel="100000" fill="hold" grpId="1" nodeType="withEffect">
                                  <p:stCondLst>
                                    <p:cond delay="0"/>
                                  </p:stCondLst>
                                  <p:childTnLst>
                                    <p:set>
                                      <p:cBhvr>
                                        <p:cTn id="75" dur="1" fill="hold">
                                          <p:stCondLst>
                                            <p:cond delay="0"/>
                                          </p:stCondLst>
                                        </p:cTn>
                                        <p:tgtEl>
                                          <p:spTgt spid="73741"/>
                                        </p:tgtEl>
                                        <p:attrNameLst>
                                          <p:attrName>style.visibility</p:attrName>
                                        </p:attrNameLst>
                                      </p:cBhvr>
                                      <p:to>
                                        <p:strVal val="visible"/>
                                      </p:to>
                                    </p:set>
                                    <p:anim calcmode="lin" valueType="num">
                                      <p:cBhvr>
                                        <p:cTn id="76" dur="2000" fill="hold"/>
                                        <p:tgtEl>
                                          <p:spTgt spid="73741"/>
                                        </p:tgtEl>
                                        <p:attrNameLst>
                                          <p:attrName>ppt_w</p:attrName>
                                        </p:attrNameLst>
                                      </p:cBhvr>
                                      <p:tavLst>
                                        <p:tav tm="0">
                                          <p:val>
                                            <p:strVal val="#ppt_w+.3"/>
                                          </p:val>
                                        </p:tav>
                                        <p:tav tm="100000">
                                          <p:val>
                                            <p:strVal val="#ppt_w"/>
                                          </p:val>
                                        </p:tav>
                                      </p:tavLst>
                                    </p:anim>
                                    <p:anim calcmode="lin" valueType="num">
                                      <p:cBhvr>
                                        <p:cTn id="77" dur="2000" fill="hold"/>
                                        <p:tgtEl>
                                          <p:spTgt spid="73741"/>
                                        </p:tgtEl>
                                        <p:attrNameLst>
                                          <p:attrName>ppt_h</p:attrName>
                                        </p:attrNameLst>
                                      </p:cBhvr>
                                      <p:tavLst>
                                        <p:tav tm="0">
                                          <p:val>
                                            <p:strVal val="#ppt_h"/>
                                          </p:val>
                                        </p:tav>
                                        <p:tav tm="100000">
                                          <p:val>
                                            <p:strVal val="#ppt_h"/>
                                          </p:val>
                                        </p:tav>
                                      </p:tavLst>
                                    </p:anim>
                                    <p:animEffect transition="in" filter="fade">
                                      <p:cBhvr>
                                        <p:cTn id="78" dur="2000"/>
                                        <p:tgtEl>
                                          <p:spTgt spid="73741"/>
                                        </p:tgtEl>
                                      </p:cBhvr>
                                    </p:animEffect>
                                  </p:childTnLst>
                                </p:cTn>
                              </p:par>
                              <p:par>
                                <p:cTn id="79" presetID="50" presetClass="entr" presetSubtype="0" decel="100000" fill="hold" grpId="1" nodeType="withEffect">
                                  <p:stCondLst>
                                    <p:cond delay="0"/>
                                  </p:stCondLst>
                                  <p:childTnLst>
                                    <p:set>
                                      <p:cBhvr>
                                        <p:cTn id="80" dur="1" fill="hold">
                                          <p:stCondLst>
                                            <p:cond delay="0"/>
                                          </p:stCondLst>
                                        </p:cTn>
                                        <p:tgtEl>
                                          <p:spTgt spid="73742"/>
                                        </p:tgtEl>
                                        <p:attrNameLst>
                                          <p:attrName>style.visibility</p:attrName>
                                        </p:attrNameLst>
                                      </p:cBhvr>
                                      <p:to>
                                        <p:strVal val="visible"/>
                                      </p:to>
                                    </p:set>
                                    <p:anim calcmode="lin" valueType="num">
                                      <p:cBhvr>
                                        <p:cTn id="81" dur="2000" fill="hold"/>
                                        <p:tgtEl>
                                          <p:spTgt spid="73742"/>
                                        </p:tgtEl>
                                        <p:attrNameLst>
                                          <p:attrName>ppt_w</p:attrName>
                                        </p:attrNameLst>
                                      </p:cBhvr>
                                      <p:tavLst>
                                        <p:tav tm="0">
                                          <p:val>
                                            <p:strVal val="#ppt_w+.3"/>
                                          </p:val>
                                        </p:tav>
                                        <p:tav tm="100000">
                                          <p:val>
                                            <p:strVal val="#ppt_w"/>
                                          </p:val>
                                        </p:tav>
                                      </p:tavLst>
                                    </p:anim>
                                    <p:anim calcmode="lin" valueType="num">
                                      <p:cBhvr>
                                        <p:cTn id="82" dur="2000" fill="hold"/>
                                        <p:tgtEl>
                                          <p:spTgt spid="73742"/>
                                        </p:tgtEl>
                                        <p:attrNameLst>
                                          <p:attrName>ppt_h</p:attrName>
                                        </p:attrNameLst>
                                      </p:cBhvr>
                                      <p:tavLst>
                                        <p:tav tm="0">
                                          <p:val>
                                            <p:strVal val="#ppt_h"/>
                                          </p:val>
                                        </p:tav>
                                        <p:tav tm="100000">
                                          <p:val>
                                            <p:strVal val="#ppt_h"/>
                                          </p:val>
                                        </p:tav>
                                      </p:tavLst>
                                    </p:anim>
                                    <p:animEffect transition="in" filter="fade">
                                      <p:cBhvr>
                                        <p:cTn id="83" dur="2000"/>
                                        <p:tgtEl>
                                          <p:spTgt spid="73742"/>
                                        </p:tgtEl>
                                      </p:cBhvr>
                                    </p:animEffect>
                                  </p:childTnLst>
                                </p:cTn>
                              </p:par>
                              <p:par>
                                <p:cTn id="84" presetID="50" presetClass="entr" presetSubtype="0" decel="100000" fill="hold" grpId="1" nodeType="withEffect">
                                  <p:stCondLst>
                                    <p:cond delay="0"/>
                                  </p:stCondLst>
                                  <p:childTnLst>
                                    <p:set>
                                      <p:cBhvr>
                                        <p:cTn id="85" dur="1" fill="hold">
                                          <p:stCondLst>
                                            <p:cond delay="0"/>
                                          </p:stCondLst>
                                        </p:cTn>
                                        <p:tgtEl>
                                          <p:spTgt spid="73743"/>
                                        </p:tgtEl>
                                        <p:attrNameLst>
                                          <p:attrName>style.visibility</p:attrName>
                                        </p:attrNameLst>
                                      </p:cBhvr>
                                      <p:to>
                                        <p:strVal val="visible"/>
                                      </p:to>
                                    </p:set>
                                    <p:anim calcmode="lin" valueType="num">
                                      <p:cBhvr>
                                        <p:cTn id="86" dur="2000" fill="hold"/>
                                        <p:tgtEl>
                                          <p:spTgt spid="73743"/>
                                        </p:tgtEl>
                                        <p:attrNameLst>
                                          <p:attrName>ppt_w</p:attrName>
                                        </p:attrNameLst>
                                      </p:cBhvr>
                                      <p:tavLst>
                                        <p:tav tm="0">
                                          <p:val>
                                            <p:strVal val="#ppt_w+.3"/>
                                          </p:val>
                                        </p:tav>
                                        <p:tav tm="100000">
                                          <p:val>
                                            <p:strVal val="#ppt_w"/>
                                          </p:val>
                                        </p:tav>
                                      </p:tavLst>
                                    </p:anim>
                                    <p:anim calcmode="lin" valueType="num">
                                      <p:cBhvr>
                                        <p:cTn id="87" dur="2000" fill="hold"/>
                                        <p:tgtEl>
                                          <p:spTgt spid="73743"/>
                                        </p:tgtEl>
                                        <p:attrNameLst>
                                          <p:attrName>ppt_h</p:attrName>
                                        </p:attrNameLst>
                                      </p:cBhvr>
                                      <p:tavLst>
                                        <p:tav tm="0">
                                          <p:val>
                                            <p:strVal val="#ppt_h"/>
                                          </p:val>
                                        </p:tav>
                                        <p:tav tm="100000">
                                          <p:val>
                                            <p:strVal val="#ppt_h"/>
                                          </p:val>
                                        </p:tav>
                                      </p:tavLst>
                                    </p:anim>
                                    <p:animEffect transition="in" filter="fade">
                                      <p:cBhvr>
                                        <p:cTn id="88" dur="2000"/>
                                        <p:tgtEl>
                                          <p:spTgt spid="73743"/>
                                        </p:tgtEl>
                                      </p:cBhvr>
                                    </p:animEffect>
                                  </p:childTnLst>
                                </p:cTn>
                              </p:par>
                              <p:par>
                                <p:cTn id="89" presetID="50" presetClass="entr" presetSubtype="0" decel="100000" fill="hold" grpId="1" nodeType="withEffect">
                                  <p:stCondLst>
                                    <p:cond delay="0"/>
                                  </p:stCondLst>
                                  <p:childTnLst>
                                    <p:set>
                                      <p:cBhvr>
                                        <p:cTn id="90" dur="1" fill="hold">
                                          <p:stCondLst>
                                            <p:cond delay="0"/>
                                          </p:stCondLst>
                                        </p:cTn>
                                        <p:tgtEl>
                                          <p:spTgt spid="73744"/>
                                        </p:tgtEl>
                                        <p:attrNameLst>
                                          <p:attrName>style.visibility</p:attrName>
                                        </p:attrNameLst>
                                      </p:cBhvr>
                                      <p:to>
                                        <p:strVal val="visible"/>
                                      </p:to>
                                    </p:set>
                                    <p:anim calcmode="lin" valueType="num">
                                      <p:cBhvr>
                                        <p:cTn id="91" dur="2000" fill="hold"/>
                                        <p:tgtEl>
                                          <p:spTgt spid="73744"/>
                                        </p:tgtEl>
                                        <p:attrNameLst>
                                          <p:attrName>ppt_w</p:attrName>
                                        </p:attrNameLst>
                                      </p:cBhvr>
                                      <p:tavLst>
                                        <p:tav tm="0">
                                          <p:val>
                                            <p:strVal val="#ppt_w+.3"/>
                                          </p:val>
                                        </p:tav>
                                        <p:tav tm="100000">
                                          <p:val>
                                            <p:strVal val="#ppt_w"/>
                                          </p:val>
                                        </p:tav>
                                      </p:tavLst>
                                    </p:anim>
                                    <p:anim calcmode="lin" valueType="num">
                                      <p:cBhvr>
                                        <p:cTn id="92" dur="2000" fill="hold"/>
                                        <p:tgtEl>
                                          <p:spTgt spid="73744"/>
                                        </p:tgtEl>
                                        <p:attrNameLst>
                                          <p:attrName>ppt_h</p:attrName>
                                        </p:attrNameLst>
                                      </p:cBhvr>
                                      <p:tavLst>
                                        <p:tav tm="0">
                                          <p:val>
                                            <p:strVal val="#ppt_h"/>
                                          </p:val>
                                        </p:tav>
                                        <p:tav tm="100000">
                                          <p:val>
                                            <p:strVal val="#ppt_h"/>
                                          </p:val>
                                        </p:tav>
                                      </p:tavLst>
                                    </p:anim>
                                    <p:animEffect transition="in" filter="fade">
                                      <p:cBhvr>
                                        <p:cTn id="93" dur="2000"/>
                                        <p:tgtEl>
                                          <p:spTgt spid="73744"/>
                                        </p:tgtEl>
                                      </p:cBhvr>
                                    </p:animEffect>
                                  </p:childTnLst>
                                </p:cTn>
                              </p:par>
                              <p:par>
                                <p:cTn id="94" presetID="50" presetClass="entr" presetSubtype="0" decel="100000" fill="hold" grpId="1" nodeType="withEffect">
                                  <p:stCondLst>
                                    <p:cond delay="0"/>
                                  </p:stCondLst>
                                  <p:childTnLst>
                                    <p:set>
                                      <p:cBhvr>
                                        <p:cTn id="95" dur="1" fill="hold">
                                          <p:stCondLst>
                                            <p:cond delay="0"/>
                                          </p:stCondLst>
                                        </p:cTn>
                                        <p:tgtEl>
                                          <p:spTgt spid="73745"/>
                                        </p:tgtEl>
                                        <p:attrNameLst>
                                          <p:attrName>style.visibility</p:attrName>
                                        </p:attrNameLst>
                                      </p:cBhvr>
                                      <p:to>
                                        <p:strVal val="visible"/>
                                      </p:to>
                                    </p:set>
                                    <p:anim calcmode="lin" valueType="num">
                                      <p:cBhvr>
                                        <p:cTn id="96" dur="2000" fill="hold"/>
                                        <p:tgtEl>
                                          <p:spTgt spid="73745"/>
                                        </p:tgtEl>
                                        <p:attrNameLst>
                                          <p:attrName>ppt_w</p:attrName>
                                        </p:attrNameLst>
                                      </p:cBhvr>
                                      <p:tavLst>
                                        <p:tav tm="0">
                                          <p:val>
                                            <p:strVal val="#ppt_w+.3"/>
                                          </p:val>
                                        </p:tav>
                                        <p:tav tm="100000">
                                          <p:val>
                                            <p:strVal val="#ppt_w"/>
                                          </p:val>
                                        </p:tav>
                                      </p:tavLst>
                                    </p:anim>
                                    <p:anim calcmode="lin" valueType="num">
                                      <p:cBhvr>
                                        <p:cTn id="97" dur="2000" fill="hold"/>
                                        <p:tgtEl>
                                          <p:spTgt spid="73745"/>
                                        </p:tgtEl>
                                        <p:attrNameLst>
                                          <p:attrName>ppt_h</p:attrName>
                                        </p:attrNameLst>
                                      </p:cBhvr>
                                      <p:tavLst>
                                        <p:tav tm="0">
                                          <p:val>
                                            <p:strVal val="#ppt_h"/>
                                          </p:val>
                                        </p:tav>
                                        <p:tav tm="100000">
                                          <p:val>
                                            <p:strVal val="#ppt_h"/>
                                          </p:val>
                                        </p:tav>
                                      </p:tavLst>
                                    </p:anim>
                                    <p:animEffect transition="in" filter="fade">
                                      <p:cBhvr>
                                        <p:cTn id="98" dur="2000"/>
                                        <p:tgtEl>
                                          <p:spTgt spid="73745"/>
                                        </p:tgtEl>
                                      </p:cBhvr>
                                    </p:animEffect>
                                  </p:childTnLst>
                                </p:cTn>
                              </p:par>
                              <p:par>
                                <p:cTn id="99" presetID="50" presetClass="entr" presetSubtype="0" decel="100000" fill="hold" grpId="1" nodeType="withEffect">
                                  <p:stCondLst>
                                    <p:cond delay="0"/>
                                  </p:stCondLst>
                                  <p:childTnLst>
                                    <p:set>
                                      <p:cBhvr>
                                        <p:cTn id="100" dur="1" fill="hold">
                                          <p:stCondLst>
                                            <p:cond delay="0"/>
                                          </p:stCondLst>
                                        </p:cTn>
                                        <p:tgtEl>
                                          <p:spTgt spid="73746"/>
                                        </p:tgtEl>
                                        <p:attrNameLst>
                                          <p:attrName>style.visibility</p:attrName>
                                        </p:attrNameLst>
                                      </p:cBhvr>
                                      <p:to>
                                        <p:strVal val="visible"/>
                                      </p:to>
                                    </p:set>
                                    <p:anim calcmode="lin" valueType="num">
                                      <p:cBhvr>
                                        <p:cTn id="101" dur="2000" fill="hold"/>
                                        <p:tgtEl>
                                          <p:spTgt spid="73746"/>
                                        </p:tgtEl>
                                        <p:attrNameLst>
                                          <p:attrName>ppt_w</p:attrName>
                                        </p:attrNameLst>
                                      </p:cBhvr>
                                      <p:tavLst>
                                        <p:tav tm="0">
                                          <p:val>
                                            <p:strVal val="#ppt_w+.3"/>
                                          </p:val>
                                        </p:tav>
                                        <p:tav tm="100000">
                                          <p:val>
                                            <p:strVal val="#ppt_w"/>
                                          </p:val>
                                        </p:tav>
                                      </p:tavLst>
                                    </p:anim>
                                    <p:anim calcmode="lin" valueType="num">
                                      <p:cBhvr>
                                        <p:cTn id="102" dur="2000" fill="hold"/>
                                        <p:tgtEl>
                                          <p:spTgt spid="73746"/>
                                        </p:tgtEl>
                                        <p:attrNameLst>
                                          <p:attrName>ppt_h</p:attrName>
                                        </p:attrNameLst>
                                      </p:cBhvr>
                                      <p:tavLst>
                                        <p:tav tm="0">
                                          <p:val>
                                            <p:strVal val="#ppt_h"/>
                                          </p:val>
                                        </p:tav>
                                        <p:tav tm="100000">
                                          <p:val>
                                            <p:strVal val="#ppt_h"/>
                                          </p:val>
                                        </p:tav>
                                      </p:tavLst>
                                    </p:anim>
                                    <p:animEffect transition="in" filter="fade">
                                      <p:cBhvr>
                                        <p:cTn id="103" dur="2000"/>
                                        <p:tgtEl>
                                          <p:spTgt spid="73746"/>
                                        </p:tgtEl>
                                      </p:cBhvr>
                                    </p:animEffect>
                                  </p:childTnLst>
                                </p:cTn>
                              </p:par>
                              <p:par>
                                <p:cTn id="104" presetID="50" presetClass="entr" presetSubtype="0" decel="100000" fill="hold" grpId="1" nodeType="withEffect">
                                  <p:stCondLst>
                                    <p:cond delay="0"/>
                                  </p:stCondLst>
                                  <p:childTnLst>
                                    <p:set>
                                      <p:cBhvr>
                                        <p:cTn id="105" dur="1" fill="hold">
                                          <p:stCondLst>
                                            <p:cond delay="0"/>
                                          </p:stCondLst>
                                        </p:cTn>
                                        <p:tgtEl>
                                          <p:spTgt spid="73747"/>
                                        </p:tgtEl>
                                        <p:attrNameLst>
                                          <p:attrName>style.visibility</p:attrName>
                                        </p:attrNameLst>
                                      </p:cBhvr>
                                      <p:to>
                                        <p:strVal val="visible"/>
                                      </p:to>
                                    </p:set>
                                    <p:anim calcmode="lin" valueType="num">
                                      <p:cBhvr>
                                        <p:cTn id="106" dur="2000" fill="hold"/>
                                        <p:tgtEl>
                                          <p:spTgt spid="73747"/>
                                        </p:tgtEl>
                                        <p:attrNameLst>
                                          <p:attrName>ppt_w</p:attrName>
                                        </p:attrNameLst>
                                      </p:cBhvr>
                                      <p:tavLst>
                                        <p:tav tm="0">
                                          <p:val>
                                            <p:strVal val="#ppt_w+.3"/>
                                          </p:val>
                                        </p:tav>
                                        <p:tav tm="100000">
                                          <p:val>
                                            <p:strVal val="#ppt_w"/>
                                          </p:val>
                                        </p:tav>
                                      </p:tavLst>
                                    </p:anim>
                                    <p:anim calcmode="lin" valueType="num">
                                      <p:cBhvr>
                                        <p:cTn id="107" dur="2000" fill="hold"/>
                                        <p:tgtEl>
                                          <p:spTgt spid="73747"/>
                                        </p:tgtEl>
                                        <p:attrNameLst>
                                          <p:attrName>ppt_h</p:attrName>
                                        </p:attrNameLst>
                                      </p:cBhvr>
                                      <p:tavLst>
                                        <p:tav tm="0">
                                          <p:val>
                                            <p:strVal val="#ppt_h"/>
                                          </p:val>
                                        </p:tav>
                                        <p:tav tm="100000">
                                          <p:val>
                                            <p:strVal val="#ppt_h"/>
                                          </p:val>
                                        </p:tav>
                                      </p:tavLst>
                                    </p:anim>
                                    <p:animEffect transition="in" filter="fade">
                                      <p:cBhvr>
                                        <p:cTn id="108" dur="2000"/>
                                        <p:tgtEl>
                                          <p:spTgt spid="73747"/>
                                        </p:tgtEl>
                                      </p:cBhvr>
                                    </p:animEffect>
                                  </p:childTnLst>
                                </p:cTn>
                              </p:par>
                              <p:par>
                                <p:cTn id="109" presetID="50" presetClass="entr" presetSubtype="0" decel="100000" fill="hold" grpId="1" nodeType="withEffect">
                                  <p:stCondLst>
                                    <p:cond delay="0"/>
                                  </p:stCondLst>
                                  <p:childTnLst>
                                    <p:set>
                                      <p:cBhvr>
                                        <p:cTn id="110" dur="1" fill="hold">
                                          <p:stCondLst>
                                            <p:cond delay="0"/>
                                          </p:stCondLst>
                                        </p:cTn>
                                        <p:tgtEl>
                                          <p:spTgt spid="73748"/>
                                        </p:tgtEl>
                                        <p:attrNameLst>
                                          <p:attrName>style.visibility</p:attrName>
                                        </p:attrNameLst>
                                      </p:cBhvr>
                                      <p:to>
                                        <p:strVal val="visible"/>
                                      </p:to>
                                    </p:set>
                                    <p:anim calcmode="lin" valueType="num">
                                      <p:cBhvr>
                                        <p:cTn id="111" dur="2000" fill="hold"/>
                                        <p:tgtEl>
                                          <p:spTgt spid="73748"/>
                                        </p:tgtEl>
                                        <p:attrNameLst>
                                          <p:attrName>ppt_w</p:attrName>
                                        </p:attrNameLst>
                                      </p:cBhvr>
                                      <p:tavLst>
                                        <p:tav tm="0">
                                          <p:val>
                                            <p:strVal val="#ppt_w+.3"/>
                                          </p:val>
                                        </p:tav>
                                        <p:tav tm="100000">
                                          <p:val>
                                            <p:strVal val="#ppt_w"/>
                                          </p:val>
                                        </p:tav>
                                      </p:tavLst>
                                    </p:anim>
                                    <p:anim calcmode="lin" valueType="num">
                                      <p:cBhvr>
                                        <p:cTn id="112" dur="2000" fill="hold"/>
                                        <p:tgtEl>
                                          <p:spTgt spid="73748"/>
                                        </p:tgtEl>
                                        <p:attrNameLst>
                                          <p:attrName>ppt_h</p:attrName>
                                        </p:attrNameLst>
                                      </p:cBhvr>
                                      <p:tavLst>
                                        <p:tav tm="0">
                                          <p:val>
                                            <p:strVal val="#ppt_h"/>
                                          </p:val>
                                        </p:tav>
                                        <p:tav tm="100000">
                                          <p:val>
                                            <p:strVal val="#ppt_h"/>
                                          </p:val>
                                        </p:tav>
                                      </p:tavLst>
                                    </p:anim>
                                    <p:animEffect transition="in" filter="fade">
                                      <p:cBhvr>
                                        <p:cTn id="113" dur="2000"/>
                                        <p:tgtEl>
                                          <p:spTgt spid="73748"/>
                                        </p:tgtEl>
                                      </p:cBhvr>
                                    </p:animEffect>
                                  </p:childTnLst>
                                </p:cTn>
                              </p:par>
                              <p:par>
                                <p:cTn id="114" presetID="50" presetClass="entr" presetSubtype="0" decel="100000" fill="hold" grpId="1" nodeType="withEffect">
                                  <p:stCondLst>
                                    <p:cond delay="0"/>
                                  </p:stCondLst>
                                  <p:childTnLst>
                                    <p:set>
                                      <p:cBhvr>
                                        <p:cTn id="115" dur="1" fill="hold">
                                          <p:stCondLst>
                                            <p:cond delay="0"/>
                                          </p:stCondLst>
                                        </p:cTn>
                                        <p:tgtEl>
                                          <p:spTgt spid="73749"/>
                                        </p:tgtEl>
                                        <p:attrNameLst>
                                          <p:attrName>style.visibility</p:attrName>
                                        </p:attrNameLst>
                                      </p:cBhvr>
                                      <p:to>
                                        <p:strVal val="visible"/>
                                      </p:to>
                                    </p:set>
                                    <p:anim calcmode="lin" valueType="num">
                                      <p:cBhvr>
                                        <p:cTn id="116" dur="2000" fill="hold"/>
                                        <p:tgtEl>
                                          <p:spTgt spid="73749"/>
                                        </p:tgtEl>
                                        <p:attrNameLst>
                                          <p:attrName>ppt_w</p:attrName>
                                        </p:attrNameLst>
                                      </p:cBhvr>
                                      <p:tavLst>
                                        <p:tav tm="0">
                                          <p:val>
                                            <p:strVal val="#ppt_w+.3"/>
                                          </p:val>
                                        </p:tav>
                                        <p:tav tm="100000">
                                          <p:val>
                                            <p:strVal val="#ppt_w"/>
                                          </p:val>
                                        </p:tav>
                                      </p:tavLst>
                                    </p:anim>
                                    <p:anim calcmode="lin" valueType="num">
                                      <p:cBhvr>
                                        <p:cTn id="117" dur="2000" fill="hold"/>
                                        <p:tgtEl>
                                          <p:spTgt spid="73749"/>
                                        </p:tgtEl>
                                        <p:attrNameLst>
                                          <p:attrName>ppt_h</p:attrName>
                                        </p:attrNameLst>
                                      </p:cBhvr>
                                      <p:tavLst>
                                        <p:tav tm="0">
                                          <p:val>
                                            <p:strVal val="#ppt_h"/>
                                          </p:val>
                                        </p:tav>
                                        <p:tav tm="100000">
                                          <p:val>
                                            <p:strVal val="#ppt_h"/>
                                          </p:val>
                                        </p:tav>
                                      </p:tavLst>
                                    </p:anim>
                                    <p:animEffect transition="in" filter="fade">
                                      <p:cBhvr>
                                        <p:cTn id="118" dur="2000"/>
                                        <p:tgtEl>
                                          <p:spTgt spid="73749"/>
                                        </p:tgtEl>
                                      </p:cBhvr>
                                    </p:animEffect>
                                  </p:childTnLst>
                                </p:cTn>
                              </p:par>
                              <p:par>
                                <p:cTn id="119" presetID="50" presetClass="entr" presetSubtype="0" decel="100000" fill="hold" grpId="1" nodeType="withEffect">
                                  <p:stCondLst>
                                    <p:cond delay="0"/>
                                  </p:stCondLst>
                                  <p:childTnLst>
                                    <p:set>
                                      <p:cBhvr>
                                        <p:cTn id="120" dur="1" fill="hold">
                                          <p:stCondLst>
                                            <p:cond delay="0"/>
                                          </p:stCondLst>
                                        </p:cTn>
                                        <p:tgtEl>
                                          <p:spTgt spid="73750"/>
                                        </p:tgtEl>
                                        <p:attrNameLst>
                                          <p:attrName>style.visibility</p:attrName>
                                        </p:attrNameLst>
                                      </p:cBhvr>
                                      <p:to>
                                        <p:strVal val="visible"/>
                                      </p:to>
                                    </p:set>
                                    <p:anim calcmode="lin" valueType="num">
                                      <p:cBhvr>
                                        <p:cTn id="121" dur="2000" fill="hold"/>
                                        <p:tgtEl>
                                          <p:spTgt spid="73750"/>
                                        </p:tgtEl>
                                        <p:attrNameLst>
                                          <p:attrName>ppt_w</p:attrName>
                                        </p:attrNameLst>
                                      </p:cBhvr>
                                      <p:tavLst>
                                        <p:tav tm="0">
                                          <p:val>
                                            <p:strVal val="#ppt_w+.3"/>
                                          </p:val>
                                        </p:tav>
                                        <p:tav tm="100000">
                                          <p:val>
                                            <p:strVal val="#ppt_w"/>
                                          </p:val>
                                        </p:tav>
                                      </p:tavLst>
                                    </p:anim>
                                    <p:anim calcmode="lin" valueType="num">
                                      <p:cBhvr>
                                        <p:cTn id="122" dur="2000" fill="hold"/>
                                        <p:tgtEl>
                                          <p:spTgt spid="73750"/>
                                        </p:tgtEl>
                                        <p:attrNameLst>
                                          <p:attrName>ppt_h</p:attrName>
                                        </p:attrNameLst>
                                      </p:cBhvr>
                                      <p:tavLst>
                                        <p:tav tm="0">
                                          <p:val>
                                            <p:strVal val="#ppt_h"/>
                                          </p:val>
                                        </p:tav>
                                        <p:tav tm="100000">
                                          <p:val>
                                            <p:strVal val="#ppt_h"/>
                                          </p:val>
                                        </p:tav>
                                      </p:tavLst>
                                    </p:anim>
                                    <p:animEffect transition="in" filter="fade">
                                      <p:cBhvr>
                                        <p:cTn id="123" dur="2000"/>
                                        <p:tgtEl>
                                          <p:spTgt spid="73750"/>
                                        </p:tgtEl>
                                      </p:cBhvr>
                                    </p:animEffect>
                                  </p:childTnLst>
                                </p:cTn>
                              </p:par>
                              <p:par>
                                <p:cTn id="124" presetID="50" presetClass="entr" presetSubtype="0" decel="100000" fill="hold" grpId="1" nodeType="withEffect">
                                  <p:stCondLst>
                                    <p:cond delay="0"/>
                                  </p:stCondLst>
                                  <p:childTnLst>
                                    <p:set>
                                      <p:cBhvr>
                                        <p:cTn id="125" dur="1" fill="hold">
                                          <p:stCondLst>
                                            <p:cond delay="0"/>
                                          </p:stCondLst>
                                        </p:cTn>
                                        <p:tgtEl>
                                          <p:spTgt spid="73751"/>
                                        </p:tgtEl>
                                        <p:attrNameLst>
                                          <p:attrName>style.visibility</p:attrName>
                                        </p:attrNameLst>
                                      </p:cBhvr>
                                      <p:to>
                                        <p:strVal val="visible"/>
                                      </p:to>
                                    </p:set>
                                    <p:anim calcmode="lin" valueType="num">
                                      <p:cBhvr>
                                        <p:cTn id="126" dur="2000" fill="hold"/>
                                        <p:tgtEl>
                                          <p:spTgt spid="73751"/>
                                        </p:tgtEl>
                                        <p:attrNameLst>
                                          <p:attrName>ppt_w</p:attrName>
                                        </p:attrNameLst>
                                      </p:cBhvr>
                                      <p:tavLst>
                                        <p:tav tm="0">
                                          <p:val>
                                            <p:strVal val="#ppt_w+.3"/>
                                          </p:val>
                                        </p:tav>
                                        <p:tav tm="100000">
                                          <p:val>
                                            <p:strVal val="#ppt_w"/>
                                          </p:val>
                                        </p:tav>
                                      </p:tavLst>
                                    </p:anim>
                                    <p:anim calcmode="lin" valueType="num">
                                      <p:cBhvr>
                                        <p:cTn id="127" dur="2000" fill="hold"/>
                                        <p:tgtEl>
                                          <p:spTgt spid="73751"/>
                                        </p:tgtEl>
                                        <p:attrNameLst>
                                          <p:attrName>ppt_h</p:attrName>
                                        </p:attrNameLst>
                                      </p:cBhvr>
                                      <p:tavLst>
                                        <p:tav tm="0">
                                          <p:val>
                                            <p:strVal val="#ppt_h"/>
                                          </p:val>
                                        </p:tav>
                                        <p:tav tm="100000">
                                          <p:val>
                                            <p:strVal val="#ppt_h"/>
                                          </p:val>
                                        </p:tav>
                                      </p:tavLst>
                                    </p:anim>
                                    <p:animEffect transition="in" filter="fade">
                                      <p:cBhvr>
                                        <p:cTn id="128" dur="2000"/>
                                        <p:tgtEl>
                                          <p:spTgt spid="73751"/>
                                        </p:tgtEl>
                                      </p:cBhvr>
                                    </p:animEffect>
                                  </p:childTnLst>
                                </p:cTn>
                              </p:par>
                              <p:par>
                                <p:cTn id="129" presetID="50" presetClass="entr" presetSubtype="0" decel="100000" fill="hold" grpId="1" nodeType="withEffect">
                                  <p:stCondLst>
                                    <p:cond delay="0"/>
                                  </p:stCondLst>
                                  <p:childTnLst>
                                    <p:set>
                                      <p:cBhvr>
                                        <p:cTn id="130" dur="1" fill="hold">
                                          <p:stCondLst>
                                            <p:cond delay="0"/>
                                          </p:stCondLst>
                                        </p:cTn>
                                        <p:tgtEl>
                                          <p:spTgt spid="73752"/>
                                        </p:tgtEl>
                                        <p:attrNameLst>
                                          <p:attrName>style.visibility</p:attrName>
                                        </p:attrNameLst>
                                      </p:cBhvr>
                                      <p:to>
                                        <p:strVal val="visible"/>
                                      </p:to>
                                    </p:set>
                                    <p:anim calcmode="lin" valueType="num">
                                      <p:cBhvr>
                                        <p:cTn id="131" dur="2000" fill="hold"/>
                                        <p:tgtEl>
                                          <p:spTgt spid="73752"/>
                                        </p:tgtEl>
                                        <p:attrNameLst>
                                          <p:attrName>ppt_w</p:attrName>
                                        </p:attrNameLst>
                                      </p:cBhvr>
                                      <p:tavLst>
                                        <p:tav tm="0">
                                          <p:val>
                                            <p:strVal val="#ppt_w+.3"/>
                                          </p:val>
                                        </p:tav>
                                        <p:tav tm="100000">
                                          <p:val>
                                            <p:strVal val="#ppt_w"/>
                                          </p:val>
                                        </p:tav>
                                      </p:tavLst>
                                    </p:anim>
                                    <p:anim calcmode="lin" valueType="num">
                                      <p:cBhvr>
                                        <p:cTn id="132" dur="2000" fill="hold"/>
                                        <p:tgtEl>
                                          <p:spTgt spid="73752"/>
                                        </p:tgtEl>
                                        <p:attrNameLst>
                                          <p:attrName>ppt_h</p:attrName>
                                        </p:attrNameLst>
                                      </p:cBhvr>
                                      <p:tavLst>
                                        <p:tav tm="0">
                                          <p:val>
                                            <p:strVal val="#ppt_h"/>
                                          </p:val>
                                        </p:tav>
                                        <p:tav tm="100000">
                                          <p:val>
                                            <p:strVal val="#ppt_h"/>
                                          </p:val>
                                        </p:tav>
                                      </p:tavLst>
                                    </p:anim>
                                    <p:animEffect transition="in" filter="fade">
                                      <p:cBhvr>
                                        <p:cTn id="133" dur="2000"/>
                                        <p:tgtEl>
                                          <p:spTgt spid="73752"/>
                                        </p:tgtEl>
                                      </p:cBhvr>
                                    </p:animEffect>
                                  </p:childTnLst>
                                </p:cTn>
                              </p:par>
                            </p:childTnLst>
                          </p:cTn>
                        </p:par>
                      </p:childTnLst>
                    </p:cTn>
                  </p:par>
                  <p:par>
                    <p:cTn id="134" fill="hold" nodeType="clickPar">
                      <p:stCondLst>
                        <p:cond delay="indefinite"/>
                      </p:stCondLst>
                      <p:childTnLst>
                        <p:par>
                          <p:cTn id="135" fill="hold" nodeType="withGroup">
                            <p:stCondLst>
                              <p:cond delay="0"/>
                            </p:stCondLst>
                            <p:childTnLst>
                              <p:par>
                                <p:cTn id="136" presetID="50" presetClass="exit" presetSubtype="0" accel="100000" fill="hold" grpId="0" nodeType="clickEffect">
                                  <p:stCondLst>
                                    <p:cond delay="0"/>
                                  </p:stCondLst>
                                  <p:childTnLst>
                                    <p:anim calcmode="lin" valueType="num">
                                      <p:cBhvr>
                                        <p:cTn id="137" dur="15000"/>
                                        <p:tgtEl>
                                          <p:spTgt spid="73752"/>
                                        </p:tgtEl>
                                        <p:attrNameLst>
                                          <p:attrName>ppt_w</p:attrName>
                                        </p:attrNameLst>
                                      </p:cBhvr>
                                      <p:tavLst>
                                        <p:tav tm="0">
                                          <p:val>
                                            <p:strVal val="ppt_w"/>
                                          </p:val>
                                        </p:tav>
                                        <p:tav tm="100000">
                                          <p:val>
                                            <p:strVal val="ppt_w+.3"/>
                                          </p:val>
                                        </p:tav>
                                      </p:tavLst>
                                    </p:anim>
                                    <p:anim calcmode="lin" valueType="num">
                                      <p:cBhvr>
                                        <p:cTn id="138" dur="15000"/>
                                        <p:tgtEl>
                                          <p:spTgt spid="73752"/>
                                        </p:tgtEl>
                                        <p:attrNameLst>
                                          <p:attrName>ppt_h</p:attrName>
                                        </p:attrNameLst>
                                      </p:cBhvr>
                                      <p:tavLst>
                                        <p:tav tm="0">
                                          <p:val>
                                            <p:strVal val="ppt_h"/>
                                          </p:val>
                                        </p:tav>
                                        <p:tav tm="100000">
                                          <p:val>
                                            <p:strVal val="ppt_h"/>
                                          </p:val>
                                        </p:tav>
                                      </p:tavLst>
                                    </p:anim>
                                    <p:animEffect transition="out" filter="fade">
                                      <p:cBhvr>
                                        <p:cTn id="139" dur="15000"/>
                                        <p:tgtEl>
                                          <p:spTgt spid="73752"/>
                                        </p:tgtEl>
                                      </p:cBhvr>
                                    </p:animEffect>
                                    <p:set>
                                      <p:cBhvr>
                                        <p:cTn id="140" dur="1" fill="hold">
                                          <p:stCondLst>
                                            <p:cond delay="14999"/>
                                          </p:stCondLst>
                                        </p:cTn>
                                        <p:tgtEl>
                                          <p:spTgt spid="73752"/>
                                        </p:tgtEl>
                                        <p:attrNameLst>
                                          <p:attrName>style.visibility</p:attrName>
                                        </p:attrNameLst>
                                      </p:cBhvr>
                                      <p:to>
                                        <p:strVal val="hidden"/>
                                      </p:to>
                                    </p:set>
                                  </p:childTnLst>
                                  <p:subTnLst>
                                    <p:audio>
                                      <p:cMediaNode vol="100000">
                                        <p:cTn display="0" masterRel="sameClick">
                                          <p:stCondLst>
                                            <p:cond evt="begin" delay="0">
                                              <p:tn val="136"/>
                                            </p:cond>
                                          </p:stCondLst>
                                          <p:endCondLst>
                                            <p:cond evt="onStopAudio" delay="0">
                                              <p:tgtEl>
                                                <p:sldTgt/>
                                              </p:tgtEl>
                                            </p:cond>
                                          </p:endCondLst>
                                        </p:cTn>
                                        <p:tgtEl>
                                          <p:sndTgt r:embed="rId2" name="click.wav" builtIn="1"/>
                                        </p:tgtEl>
                                      </p:cMediaNode>
                                    </p:audio>
                                  </p:subTnLst>
                                </p:cTn>
                              </p:par>
                            </p:childTnLst>
                          </p:cTn>
                        </p:par>
                        <p:par>
                          <p:cTn id="141" fill="hold" nodeType="afterGroup">
                            <p:stCondLst>
                              <p:cond delay="15000"/>
                            </p:stCondLst>
                            <p:childTnLst>
                              <p:par>
                                <p:cTn id="142" presetID="50" presetClass="exit" presetSubtype="0" accel="100000" fill="hold" grpId="0" nodeType="afterEffect">
                                  <p:stCondLst>
                                    <p:cond delay="0"/>
                                  </p:stCondLst>
                                  <p:childTnLst>
                                    <p:anim calcmode="lin" valueType="num">
                                      <p:cBhvr>
                                        <p:cTn id="143" dur="15000"/>
                                        <p:tgtEl>
                                          <p:spTgt spid="73751"/>
                                        </p:tgtEl>
                                        <p:attrNameLst>
                                          <p:attrName>ppt_w</p:attrName>
                                        </p:attrNameLst>
                                      </p:cBhvr>
                                      <p:tavLst>
                                        <p:tav tm="0">
                                          <p:val>
                                            <p:strVal val="ppt_w"/>
                                          </p:val>
                                        </p:tav>
                                        <p:tav tm="100000">
                                          <p:val>
                                            <p:strVal val="ppt_w+.3"/>
                                          </p:val>
                                        </p:tav>
                                      </p:tavLst>
                                    </p:anim>
                                    <p:anim calcmode="lin" valueType="num">
                                      <p:cBhvr>
                                        <p:cTn id="144" dur="15000"/>
                                        <p:tgtEl>
                                          <p:spTgt spid="73751"/>
                                        </p:tgtEl>
                                        <p:attrNameLst>
                                          <p:attrName>ppt_h</p:attrName>
                                        </p:attrNameLst>
                                      </p:cBhvr>
                                      <p:tavLst>
                                        <p:tav tm="0">
                                          <p:val>
                                            <p:strVal val="ppt_h"/>
                                          </p:val>
                                        </p:tav>
                                        <p:tav tm="100000">
                                          <p:val>
                                            <p:strVal val="ppt_h"/>
                                          </p:val>
                                        </p:tav>
                                      </p:tavLst>
                                    </p:anim>
                                    <p:animEffect transition="out" filter="fade">
                                      <p:cBhvr>
                                        <p:cTn id="145" dur="15000"/>
                                        <p:tgtEl>
                                          <p:spTgt spid="73751"/>
                                        </p:tgtEl>
                                      </p:cBhvr>
                                    </p:animEffect>
                                    <p:set>
                                      <p:cBhvr>
                                        <p:cTn id="146" dur="1" fill="hold">
                                          <p:stCondLst>
                                            <p:cond delay="14999"/>
                                          </p:stCondLst>
                                        </p:cTn>
                                        <p:tgtEl>
                                          <p:spTgt spid="73751"/>
                                        </p:tgtEl>
                                        <p:attrNameLst>
                                          <p:attrName>style.visibility</p:attrName>
                                        </p:attrNameLst>
                                      </p:cBhvr>
                                      <p:to>
                                        <p:strVal val="hidden"/>
                                      </p:to>
                                    </p:set>
                                  </p:childTnLst>
                                  <p:subTnLst>
                                    <p:audio>
                                      <p:cMediaNode vol="100000">
                                        <p:cTn display="0" masterRel="sameClick">
                                          <p:stCondLst>
                                            <p:cond evt="begin" delay="0">
                                              <p:tn val="142"/>
                                            </p:cond>
                                          </p:stCondLst>
                                          <p:endCondLst>
                                            <p:cond evt="onStopAudio" delay="0">
                                              <p:tgtEl>
                                                <p:sldTgt/>
                                              </p:tgtEl>
                                            </p:cond>
                                          </p:endCondLst>
                                        </p:cTn>
                                        <p:tgtEl>
                                          <p:sndTgt r:embed="rId2" name="click.wav" builtIn="1"/>
                                        </p:tgtEl>
                                      </p:cMediaNode>
                                    </p:audio>
                                  </p:subTnLst>
                                </p:cTn>
                              </p:par>
                            </p:childTnLst>
                          </p:cTn>
                        </p:par>
                        <p:par>
                          <p:cTn id="147" fill="hold" nodeType="afterGroup">
                            <p:stCondLst>
                              <p:cond delay="30000"/>
                            </p:stCondLst>
                            <p:childTnLst>
                              <p:par>
                                <p:cTn id="148" presetID="50" presetClass="exit" presetSubtype="0" accel="100000" fill="hold" grpId="0" nodeType="afterEffect">
                                  <p:stCondLst>
                                    <p:cond delay="0"/>
                                  </p:stCondLst>
                                  <p:childTnLst>
                                    <p:anim calcmode="lin" valueType="num">
                                      <p:cBhvr>
                                        <p:cTn id="149" dur="15000"/>
                                        <p:tgtEl>
                                          <p:spTgt spid="73750"/>
                                        </p:tgtEl>
                                        <p:attrNameLst>
                                          <p:attrName>ppt_w</p:attrName>
                                        </p:attrNameLst>
                                      </p:cBhvr>
                                      <p:tavLst>
                                        <p:tav tm="0">
                                          <p:val>
                                            <p:strVal val="ppt_w"/>
                                          </p:val>
                                        </p:tav>
                                        <p:tav tm="100000">
                                          <p:val>
                                            <p:strVal val="ppt_w+.3"/>
                                          </p:val>
                                        </p:tav>
                                      </p:tavLst>
                                    </p:anim>
                                    <p:anim calcmode="lin" valueType="num">
                                      <p:cBhvr>
                                        <p:cTn id="150" dur="15000"/>
                                        <p:tgtEl>
                                          <p:spTgt spid="73750"/>
                                        </p:tgtEl>
                                        <p:attrNameLst>
                                          <p:attrName>ppt_h</p:attrName>
                                        </p:attrNameLst>
                                      </p:cBhvr>
                                      <p:tavLst>
                                        <p:tav tm="0">
                                          <p:val>
                                            <p:strVal val="ppt_h"/>
                                          </p:val>
                                        </p:tav>
                                        <p:tav tm="100000">
                                          <p:val>
                                            <p:strVal val="ppt_h"/>
                                          </p:val>
                                        </p:tav>
                                      </p:tavLst>
                                    </p:anim>
                                    <p:animEffect transition="out" filter="fade">
                                      <p:cBhvr>
                                        <p:cTn id="151" dur="15000"/>
                                        <p:tgtEl>
                                          <p:spTgt spid="73750"/>
                                        </p:tgtEl>
                                      </p:cBhvr>
                                    </p:animEffect>
                                    <p:set>
                                      <p:cBhvr>
                                        <p:cTn id="152" dur="1" fill="hold">
                                          <p:stCondLst>
                                            <p:cond delay="14999"/>
                                          </p:stCondLst>
                                        </p:cTn>
                                        <p:tgtEl>
                                          <p:spTgt spid="73750"/>
                                        </p:tgtEl>
                                        <p:attrNameLst>
                                          <p:attrName>style.visibility</p:attrName>
                                        </p:attrNameLst>
                                      </p:cBhvr>
                                      <p:to>
                                        <p:strVal val="hidden"/>
                                      </p:to>
                                    </p:set>
                                  </p:childTnLst>
                                  <p:subTnLst>
                                    <p:audio>
                                      <p:cMediaNode vol="100000">
                                        <p:cTn display="0" masterRel="sameClick">
                                          <p:stCondLst>
                                            <p:cond evt="begin" delay="0">
                                              <p:tn val="148"/>
                                            </p:cond>
                                          </p:stCondLst>
                                          <p:endCondLst>
                                            <p:cond evt="onStopAudio" delay="0">
                                              <p:tgtEl>
                                                <p:sldTgt/>
                                              </p:tgtEl>
                                            </p:cond>
                                          </p:endCondLst>
                                        </p:cTn>
                                        <p:tgtEl>
                                          <p:sndTgt r:embed="rId2" name="click.wav" builtIn="1"/>
                                        </p:tgtEl>
                                      </p:cMediaNode>
                                    </p:audio>
                                  </p:subTnLst>
                                </p:cTn>
                              </p:par>
                            </p:childTnLst>
                          </p:cTn>
                        </p:par>
                        <p:par>
                          <p:cTn id="153" fill="hold" nodeType="afterGroup">
                            <p:stCondLst>
                              <p:cond delay="45000"/>
                            </p:stCondLst>
                            <p:childTnLst>
                              <p:par>
                                <p:cTn id="154" presetID="50" presetClass="exit" presetSubtype="0" accel="100000" fill="hold" grpId="0" nodeType="afterEffect">
                                  <p:stCondLst>
                                    <p:cond delay="0"/>
                                  </p:stCondLst>
                                  <p:childTnLst>
                                    <p:anim calcmode="lin" valueType="num">
                                      <p:cBhvr>
                                        <p:cTn id="155" dur="15000"/>
                                        <p:tgtEl>
                                          <p:spTgt spid="73749"/>
                                        </p:tgtEl>
                                        <p:attrNameLst>
                                          <p:attrName>ppt_w</p:attrName>
                                        </p:attrNameLst>
                                      </p:cBhvr>
                                      <p:tavLst>
                                        <p:tav tm="0">
                                          <p:val>
                                            <p:strVal val="ppt_w"/>
                                          </p:val>
                                        </p:tav>
                                        <p:tav tm="100000">
                                          <p:val>
                                            <p:strVal val="ppt_w+.3"/>
                                          </p:val>
                                        </p:tav>
                                      </p:tavLst>
                                    </p:anim>
                                    <p:anim calcmode="lin" valueType="num">
                                      <p:cBhvr>
                                        <p:cTn id="156" dur="15000"/>
                                        <p:tgtEl>
                                          <p:spTgt spid="73749"/>
                                        </p:tgtEl>
                                        <p:attrNameLst>
                                          <p:attrName>ppt_h</p:attrName>
                                        </p:attrNameLst>
                                      </p:cBhvr>
                                      <p:tavLst>
                                        <p:tav tm="0">
                                          <p:val>
                                            <p:strVal val="ppt_h"/>
                                          </p:val>
                                        </p:tav>
                                        <p:tav tm="100000">
                                          <p:val>
                                            <p:strVal val="ppt_h"/>
                                          </p:val>
                                        </p:tav>
                                      </p:tavLst>
                                    </p:anim>
                                    <p:animEffect transition="out" filter="fade">
                                      <p:cBhvr>
                                        <p:cTn id="157" dur="15000"/>
                                        <p:tgtEl>
                                          <p:spTgt spid="73749"/>
                                        </p:tgtEl>
                                      </p:cBhvr>
                                    </p:animEffect>
                                    <p:set>
                                      <p:cBhvr>
                                        <p:cTn id="158" dur="1" fill="hold">
                                          <p:stCondLst>
                                            <p:cond delay="14999"/>
                                          </p:stCondLst>
                                        </p:cTn>
                                        <p:tgtEl>
                                          <p:spTgt spid="73749"/>
                                        </p:tgtEl>
                                        <p:attrNameLst>
                                          <p:attrName>style.visibility</p:attrName>
                                        </p:attrNameLst>
                                      </p:cBhvr>
                                      <p:to>
                                        <p:strVal val="hidden"/>
                                      </p:to>
                                    </p:set>
                                  </p:childTnLst>
                                  <p:subTnLst>
                                    <p:audio>
                                      <p:cMediaNode vol="100000">
                                        <p:cTn display="0" masterRel="sameClick">
                                          <p:stCondLst>
                                            <p:cond evt="begin" delay="0">
                                              <p:tn val="154"/>
                                            </p:cond>
                                          </p:stCondLst>
                                          <p:endCondLst>
                                            <p:cond evt="onStopAudio" delay="0">
                                              <p:tgtEl>
                                                <p:sldTgt/>
                                              </p:tgtEl>
                                            </p:cond>
                                          </p:endCondLst>
                                        </p:cTn>
                                        <p:tgtEl>
                                          <p:sndTgt r:embed="rId2" name="click.wav" builtIn="1"/>
                                        </p:tgtEl>
                                      </p:cMediaNode>
                                    </p:audio>
                                  </p:subTnLst>
                                </p:cTn>
                              </p:par>
                            </p:childTnLst>
                          </p:cTn>
                        </p:par>
                        <p:par>
                          <p:cTn id="159" fill="hold" nodeType="afterGroup">
                            <p:stCondLst>
                              <p:cond delay="60000"/>
                            </p:stCondLst>
                            <p:childTnLst>
                              <p:par>
                                <p:cTn id="160" presetID="50" presetClass="exit" presetSubtype="0" accel="100000" fill="hold" grpId="0" nodeType="afterEffect">
                                  <p:stCondLst>
                                    <p:cond delay="0"/>
                                  </p:stCondLst>
                                  <p:childTnLst>
                                    <p:anim calcmode="lin" valueType="num">
                                      <p:cBhvr>
                                        <p:cTn id="161" dur="15000"/>
                                        <p:tgtEl>
                                          <p:spTgt spid="73748"/>
                                        </p:tgtEl>
                                        <p:attrNameLst>
                                          <p:attrName>ppt_w</p:attrName>
                                        </p:attrNameLst>
                                      </p:cBhvr>
                                      <p:tavLst>
                                        <p:tav tm="0">
                                          <p:val>
                                            <p:strVal val="ppt_w"/>
                                          </p:val>
                                        </p:tav>
                                        <p:tav tm="100000">
                                          <p:val>
                                            <p:strVal val="ppt_w+.3"/>
                                          </p:val>
                                        </p:tav>
                                      </p:tavLst>
                                    </p:anim>
                                    <p:anim calcmode="lin" valueType="num">
                                      <p:cBhvr>
                                        <p:cTn id="162" dur="15000"/>
                                        <p:tgtEl>
                                          <p:spTgt spid="73748"/>
                                        </p:tgtEl>
                                        <p:attrNameLst>
                                          <p:attrName>ppt_h</p:attrName>
                                        </p:attrNameLst>
                                      </p:cBhvr>
                                      <p:tavLst>
                                        <p:tav tm="0">
                                          <p:val>
                                            <p:strVal val="ppt_h"/>
                                          </p:val>
                                        </p:tav>
                                        <p:tav tm="100000">
                                          <p:val>
                                            <p:strVal val="ppt_h"/>
                                          </p:val>
                                        </p:tav>
                                      </p:tavLst>
                                    </p:anim>
                                    <p:animEffect transition="out" filter="fade">
                                      <p:cBhvr>
                                        <p:cTn id="163" dur="15000"/>
                                        <p:tgtEl>
                                          <p:spTgt spid="73748"/>
                                        </p:tgtEl>
                                      </p:cBhvr>
                                    </p:animEffect>
                                    <p:set>
                                      <p:cBhvr>
                                        <p:cTn id="164" dur="1" fill="hold">
                                          <p:stCondLst>
                                            <p:cond delay="14999"/>
                                          </p:stCondLst>
                                        </p:cTn>
                                        <p:tgtEl>
                                          <p:spTgt spid="73748"/>
                                        </p:tgtEl>
                                        <p:attrNameLst>
                                          <p:attrName>style.visibility</p:attrName>
                                        </p:attrNameLst>
                                      </p:cBhvr>
                                      <p:to>
                                        <p:strVal val="hidden"/>
                                      </p:to>
                                    </p:set>
                                  </p:childTnLst>
                                  <p:subTnLst>
                                    <p:audio>
                                      <p:cMediaNode vol="100000">
                                        <p:cTn display="0" masterRel="sameClick">
                                          <p:stCondLst>
                                            <p:cond evt="begin" delay="0">
                                              <p:tn val="160"/>
                                            </p:cond>
                                          </p:stCondLst>
                                          <p:endCondLst>
                                            <p:cond evt="onStopAudio" delay="0">
                                              <p:tgtEl>
                                                <p:sldTgt/>
                                              </p:tgtEl>
                                            </p:cond>
                                          </p:endCondLst>
                                        </p:cTn>
                                        <p:tgtEl>
                                          <p:sndTgt r:embed="rId2" name="click.wav" builtIn="1"/>
                                        </p:tgtEl>
                                      </p:cMediaNode>
                                    </p:audio>
                                  </p:subTnLst>
                                </p:cTn>
                              </p:par>
                            </p:childTnLst>
                          </p:cTn>
                        </p:par>
                        <p:par>
                          <p:cTn id="165" fill="hold" nodeType="afterGroup">
                            <p:stCondLst>
                              <p:cond delay="75000"/>
                            </p:stCondLst>
                            <p:childTnLst>
                              <p:par>
                                <p:cTn id="166" presetID="50" presetClass="exit" presetSubtype="0" accel="100000" fill="hold" grpId="0" nodeType="afterEffect">
                                  <p:stCondLst>
                                    <p:cond delay="0"/>
                                  </p:stCondLst>
                                  <p:childTnLst>
                                    <p:anim calcmode="lin" valueType="num">
                                      <p:cBhvr>
                                        <p:cTn id="167" dur="15000"/>
                                        <p:tgtEl>
                                          <p:spTgt spid="73747"/>
                                        </p:tgtEl>
                                        <p:attrNameLst>
                                          <p:attrName>ppt_w</p:attrName>
                                        </p:attrNameLst>
                                      </p:cBhvr>
                                      <p:tavLst>
                                        <p:tav tm="0">
                                          <p:val>
                                            <p:strVal val="ppt_w"/>
                                          </p:val>
                                        </p:tav>
                                        <p:tav tm="100000">
                                          <p:val>
                                            <p:strVal val="ppt_w+.3"/>
                                          </p:val>
                                        </p:tav>
                                      </p:tavLst>
                                    </p:anim>
                                    <p:anim calcmode="lin" valueType="num">
                                      <p:cBhvr>
                                        <p:cTn id="168" dur="15000"/>
                                        <p:tgtEl>
                                          <p:spTgt spid="73747"/>
                                        </p:tgtEl>
                                        <p:attrNameLst>
                                          <p:attrName>ppt_h</p:attrName>
                                        </p:attrNameLst>
                                      </p:cBhvr>
                                      <p:tavLst>
                                        <p:tav tm="0">
                                          <p:val>
                                            <p:strVal val="ppt_h"/>
                                          </p:val>
                                        </p:tav>
                                        <p:tav tm="100000">
                                          <p:val>
                                            <p:strVal val="ppt_h"/>
                                          </p:val>
                                        </p:tav>
                                      </p:tavLst>
                                    </p:anim>
                                    <p:animEffect transition="out" filter="fade">
                                      <p:cBhvr>
                                        <p:cTn id="169" dur="15000"/>
                                        <p:tgtEl>
                                          <p:spTgt spid="73747"/>
                                        </p:tgtEl>
                                      </p:cBhvr>
                                    </p:animEffect>
                                    <p:set>
                                      <p:cBhvr>
                                        <p:cTn id="170" dur="1" fill="hold">
                                          <p:stCondLst>
                                            <p:cond delay="14999"/>
                                          </p:stCondLst>
                                        </p:cTn>
                                        <p:tgtEl>
                                          <p:spTgt spid="73747"/>
                                        </p:tgtEl>
                                        <p:attrNameLst>
                                          <p:attrName>style.visibility</p:attrName>
                                        </p:attrNameLst>
                                      </p:cBhvr>
                                      <p:to>
                                        <p:strVal val="hidden"/>
                                      </p:to>
                                    </p:set>
                                  </p:childTnLst>
                                  <p:subTnLst>
                                    <p:audio>
                                      <p:cMediaNode vol="100000">
                                        <p:cTn display="0" masterRel="sameClick">
                                          <p:stCondLst>
                                            <p:cond evt="begin" delay="0">
                                              <p:tn val="166"/>
                                            </p:cond>
                                          </p:stCondLst>
                                          <p:endCondLst>
                                            <p:cond evt="onStopAudio" delay="0">
                                              <p:tgtEl>
                                                <p:sldTgt/>
                                              </p:tgtEl>
                                            </p:cond>
                                          </p:endCondLst>
                                        </p:cTn>
                                        <p:tgtEl>
                                          <p:sndTgt r:embed="rId2" name="click.wav" builtIn="1"/>
                                        </p:tgtEl>
                                      </p:cMediaNode>
                                    </p:audio>
                                  </p:subTnLst>
                                </p:cTn>
                              </p:par>
                            </p:childTnLst>
                          </p:cTn>
                        </p:par>
                        <p:par>
                          <p:cTn id="171" fill="hold" nodeType="afterGroup">
                            <p:stCondLst>
                              <p:cond delay="90000"/>
                            </p:stCondLst>
                            <p:childTnLst>
                              <p:par>
                                <p:cTn id="172" presetID="50" presetClass="exit" presetSubtype="0" accel="100000" fill="hold" grpId="0" nodeType="afterEffect">
                                  <p:stCondLst>
                                    <p:cond delay="0"/>
                                  </p:stCondLst>
                                  <p:childTnLst>
                                    <p:anim calcmode="lin" valueType="num">
                                      <p:cBhvr>
                                        <p:cTn id="173" dur="15000"/>
                                        <p:tgtEl>
                                          <p:spTgt spid="73746"/>
                                        </p:tgtEl>
                                        <p:attrNameLst>
                                          <p:attrName>ppt_w</p:attrName>
                                        </p:attrNameLst>
                                      </p:cBhvr>
                                      <p:tavLst>
                                        <p:tav tm="0">
                                          <p:val>
                                            <p:strVal val="ppt_w"/>
                                          </p:val>
                                        </p:tav>
                                        <p:tav tm="100000">
                                          <p:val>
                                            <p:strVal val="ppt_w+.3"/>
                                          </p:val>
                                        </p:tav>
                                      </p:tavLst>
                                    </p:anim>
                                    <p:anim calcmode="lin" valueType="num">
                                      <p:cBhvr>
                                        <p:cTn id="174" dur="15000"/>
                                        <p:tgtEl>
                                          <p:spTgt spid="73746"/>
                                        </p:tgtEl>
                                        <p:attrNameLst>
                                          <p:attrName>ppt_h</p:attrName>
                                        </p:attrNameLst>
                                      </p:cBhvr>
                                      <p:tavLst>
                                        <p:tav tm="0">
                                          <p:val>
                                            <p:strVal val="ppt_h"/>
                                          </p:val>
                                        </p:tav>
                                        <p:tav tm="100000">
                                          <p:val>
                                            <p:strVal val="ppt_h"/>
                                          </p:val>
                                        </p:tav>
                                      </p:tavLst>
                                    </p:anim>
                                    <p:animEffect transition="out" filter="fade">
                                      <p:cBhvr>
                                        <p:cTn id="175" dur="15000"/>
                                        <p:tgtEl>
                                          <p:spTgt spid="73746"/>
                                        </p:tgtEl>
                                      </p:cBhvr>
                                    </p:animEffect>
                                    <p:set>
                                      <p:cBhvr>
                                        <p:cTn id="176" dur="1" fill="hold">
                                          <p:stCondLst>
                                            <p:cond delay="14999"/>
                                          </p:stCondLst>
                                        </p:cTn>
                                        <p:tgtEl>
                                          <p:spTgt spid="73746"/>
                                        </p:tgtEl>
                                        <p:attrNameLst>
                                          <p:attrName>style.visibility</p:attrName>
                                        </p:attrNameLst>
                                      </p:cBhvr>
                                      <p:to>
                                        <p:strVal val="hidden"/>
                                      </p:to>
                                    </p:set>
                                  </p:childTnLst>
                                  <p:subTnLst>
                                    <p:audio>
                                      <p:cMediaNode vol="100000">
                                        <p:cTn display="0" masterRel="sameClick">
                                          <p:stCondLst>
                                            <p:cond evt="begin" delay="0">
                                              <p:tn val="172"/>
                                            </p:cond>
                                          </p:stCondLst>
                                          <p:endCondLst>
                                            <p:cond evt="onStopAudio" delay="0">
                                              <p:tgtEl>
                                                <p:sldTgt/>
                                              </p:tgtEl>
                                            </p:cond>
                                          </p:endCondLst>
                                        </p:cTn>
                                        <p:tgtEl>
                                          <p:sndTgt r:embed="rId2" name="click.wav" builtIn="1"/>
                                        </p:tgtEl>
                                      </p:cMediaNode>
                                    </p:audio>
                                  </p:subTnLst>
                                </p:cTn>
                              </p:par>
                            </p:childTnLst>
                          </p:cTn>
                        </p:par>
                        <p:par>
                          <p:cTn id="177" fill="hold" nodeType="afterGroup">
                            <p:stCondLst>
                              <p:cond delay="105000"/>
                            </p:stCondLst>
                            <p:childTnLst>
                              <p:par>
                                <p:cTn id="178" presetID="50" presetClass="exit" presetSubtype="0" accel="100000" fill="hold" grpId="0" nodeType="afterEffect">
                                  <p:stCondLst>
                                    <p:cond delay="0"/>
                                  </p:stCondLst>
                                  <p:childTnLst>
                                    <p:anim calcmode="lin" valueType="num">
                                      <p:cBhvr>
                                        <p:cTn id="179" dur="15000"/>
                                        <p:tgtEl>
                                          <p:spTgt spid="73745"/>
                                        </p:tgtEl>
                                        <p:attrNameLst>
                                          <p:attrName>ppt_w</p:attrName>
                                        </p:attrNameLst>
                                      </p:cBhvr>
                                      <p:tavLst>
                                        <p:tav tm="0">
                                          <p:val>
                                            <p:strVal val="ppt_w"/>
                                          </p:val>
                                        </p:tav>
                                        <p:tav tm="100000">
                                          <p:val>
                                            <p:strVal val="ppt_w+.3"/>
                                          </p:val>
                                        </p:tav>
                                      </p:tavLst>
                                    </p:anim>
                                    <p:anim calcmode="lin" valueType="num">
                                      <p:cBhvr>
                                        <p:cTn id="180" dur="15000"/>
                                        <p:tgtEl>
                                          <p:spTgt spid="73745"/>
                                        </p:tgtEl>
                                        <p:attrNameLst>
                                          <p:attrName>ppt_h</p:attrName>
                                        </p:attrNameLst>
                                      </p:cBhvr>
                                      <p:tavLst>
                                        <p:tav tm="0">
                                          <p:val>
                                            <p:strVal val="ppt_h"/>
                                          </p:val>
                                        </p:tav>
                                        <p:tav tm="100000">
                                          <p:val>
                                            <p:strVal val="ppt_h"/>
                                          </p:val>
                                        </p:tav>
                                      </p:tavLst>
                                    </p:anim>
                                    <p:animEffect transition="out" filter="fade">
                                      <p:cBhvr>
                                        <p:cTn id="181" dur="15000"/>
                                        <p:tgtEl>
                                          <p:spTgt spid="73745"/>
                                        </p:tgtEl>
                                      </p:cBhvr>
                                    </p:animEffect>
                                    <p:set>
                                      <p:cBhvr>
                                        <p:cTn id="182" dur="1" fill="hold">
                                          <p:stCondLst>
                                            <p:cond delay="14999"/>
                                          </p:stCondLst>
                                        </p:cTn>
                                        <p:tgtEl>
                                          <p:spTgt spid="73745"/>
                                        </p:tgtEl>
                                        <p:attrNameLst>
                                          <p:attrName>style.visibility</p:attrName>
                                        </p:attrNameLst>
                                      </p:cBhvr>
                                      <p:to>
                                        <p:strVal val="hidden"/>
                                      </p:to>
                                    </p:set>
                                  </p:childTnLst>
                                  <p:subTnLst>
                                    <p:audio>
                                      <p:cMediaNode vol="100000">
                                        <p:cTn display="0" masterRel="sameClick">
                                          <p:stCondLst>
                                            <p:cond evt="begin" delay="0">
                                              <p:tn val="178"/>
                                            </p:cond>
                                          </p:stCondLst>
                                          <p:endCondLst>
                                            <p:cond evt="onStopAudio" delay="0">
                                              <p:tgtEl>
                                                <p:sldTgt/>
                                              </p:tgtEl>
                                            </p:cond>
                                          </p:endCondLst>
                                        </p:cTn>
                                        <p:tgtEl>
                                          <p:sndTgt r:embed="rId2" name="click.wav" builtIn="1"/>
                                        </p:tgtEl>
                                      </p:cMediaNode>
                                    </p:audio>
                                  </p:subTnLst>
                                </p:cTn>
                              </p:par>
                            </p:childTnLst>
                          </p:cTn>
                        </p:par>
                        <p:par>
                          <p:cTn id="183" fill="hold" nodeType="afterGroup">
                            <p:stCondLst>
                              <p:cond delay="120000"/>
                            </p:stCondLst>
                            <p:childTnLst>
                              <p:par>
                                <p:cTn id="184" presetID="50" presetClass="exit" presetSubtype="0" accel="100000" fill="hold" grpId="0" nodeType="afterEffect">
                                  <p:stCondLst>
                                    <p:cond delay="0"/>
                                  </p:stCondLst>
                                  <p:childTnLst>
                                    <p:anim calcmode="lin" valueType="num">
                                      <p:cBhvr>
                                        <p:cTn id="185" dur="15000"/>
                                        <p:tgtEl>
                                          <p:spTgt spid="73744"/>
                                        </p:tgtEl>
                                        <p:attrNameLst>
                                          <p:attrName>ppt_w</p:attrName>
                                        </p:attrNameLst>
                                      </p:cBhvr>
                                      <p:tavLst>
                                        <p:tav tm="0">
                                          <p:val>
                                            <p:strVal val="ppt_w"/>
                                          </p:val>
                                        </p:tav>
                                        <p:tav tm="100000">
                                          <p:val>
                                            <p:strVal val="ppt_w+.3"/>
                                          </p:val>
                                        </p:tav>
                                      </p:tavLst>
                                    </p:anim>
                                    <p:anim calcmode="lin" valueType="num">
                                      <p:cBhvr>
                                        <p:cTn id="186" dur="15000"/>
                                        <p:tgtEl>
                                          <p:spTgt spid="73744"/>
                                        </p:tgtEl>
                                        <p:attrNameLst>
                                          <p:attrName>ppt_h</p:attrName>
                                        </p:attrNameLst>
                                      </p:cBhvr>
                                      <p:tavLst>
                                        <p:tav tm="0">
                                          <p:val>
                                            <p:strVal val="ppt_h"/>
                                          </p:val>
                                        </p:tav>
                                        <p:tav tm="100000">
                                          <p:val>
                                            <p:strVal val="ppt_h"/>
                                          </p:val>
                                        </p:tav>
                                      </p:tavLst>
                                    </p:anim>
                                    <p:animEffect transition="out" filter="fade">
                                      <p:cBhvr>
                                        <p:cTn id="187" dur="15000"/>
                                        <p:tgtEl>
                                          <p:spTgt spid="73744"/>
                                        </p:tgtEl>
                                      </p:cBhvr>
                                    </p:animEffect>
                                    <p:set>
                                      <p:cBhvr>
                                        <p:cTn id="188" dur="1" fill="hold">
                                          <p:stCondLst>
                                            <p:cond delay="14999"/>
                                          </p:stCondLst>
                                        </p:cTn>
                                        <p:tgtEl>
                                          <p:spTgt spid="73744"/>
                                        </p:tgtEl>
                                        <p:attrNameLst>
                                          <p:attrName>style.visibility</p:attrName>
                                        </p:attrNameLst>
                                      </p:cBhvr>
                                      <p:to>
                                        <p:strVal val="hidden"/>
                                      </p:to>
                                    </p:set>
                                  </p:childTnLst>
                                  <p:subTnLst>
                                    <p:audio>
                                      <p:cMediaNode vol="100000">
                                        <p:cTn display="0" masterRel="sameClick">
                                          <p:stCondLst>
                                            <p:cond evt="begin" delay="0">
                                              <p:tn val="184"/>
                                            </p:cond>
                                          </p:stCondLst>
                                          <p:endCondLst>
                                            <p:cond evt="onStopAudio" delay="0">
                                              <p:tgtEl>
                                                <p:sldTgt/>
                                              </p:tgtEl>
                                            </p:cond>
                                          </p:endCondLst>
                                        </p:cTn>
                                        <p:tgtEl>
                                          <p:sndTgt r:embed="rId2" name="click.wav" builtIn="1"/>
                                        </p:tgtEl>
                                      </p:cMediaNode>
                                    </p:audio>
                                  </p:subTnLst>
                                </p:cTn>
                              </p:par>
                            </p:childTnLst>
                          </p:cTn>
                        </p:par>
                        <p:par>
                          <p:cTn id="189" fill="hold" nodeType="afterGroup">
                            <p:stCondLst>
                              <p:cond delay="135000"/>
                            </p:stCondLst>
                            <p:childTnLst>
                              <p:par>
                                <p:cTn id="190" presetID="50" presetClass="exit" presetSubtype="0" accel="100000" fill="hold" grpId="0" nodeType="afterEffect">
                                  <p:stCondLst>
                                    <p:cond delay="0"/>
                                  </p:stCondLst>
                                  <p:childTnLst>
                                    <p:anim calcmode="lin" valueType="num">
                                      <p:cBhvr>
                                        <p:cTn id="191" dur="5000"/>
                                        <p:tgtEl>
                                          <p:spTgt spid="73743"/>
                                        </p:tgtEl>
                                        <p:attrNameLst>
                                          <p:attrName>ppt_w</p:attrName>
                                        </p:attrNameLst>
                                      </p:cBhvr>
                                      <p:tavLst>
                                        <p:tav tm="0">
                                          <p:val>
                                            <p:strVal val="ppt_w"/>
                                          </p:val>
                                        </p:tav>
                                        <p:tav tm="100000">
                                          <p:val>
                                            <p:strVal val="ppt_w+.3"/>
                                          </p:val>
                                        </p:tav>
                                      </p:tavLst>
                                    </p:anim>
                                    <p:anim calcmode="lin" valueType="num">
                                      <p:cBhvr>
                                        <p:cTn id="192" dur="5000"/>
                                        <p:tgtEl>
                                          <p:spTgt spid="73743"/>
                                        </p:tgtEl>
                                        <p:attrNameLst>
                                          <p:attrName>ppt_h</p:attrName>
                                        </p:attrNameLst>
                                      </p:cBhvr>
                                      <p:tavLst>
                                        <p:tav tm="0">
                                          <p:val>
                                            <p:strVal val="ppt_h"/>
                                          </p:val>
                                        </p:tav>
                                        <p:tav tm="100000">
                                          <p:val>
                                            <p:strVal val="ppt_h"/>
                                          </p:val>
                                        </p:tav>
                                      </p:tavLst>
                                    </p:anim>
                                    <p:animEffect transition="out" filter="fade">
                                      <p:cBhvr>
                                        <p:cTn id="193" dur="5000"/>
                                        <p:tgtEl>
                                          <p:spTgt spid="73743"/>
                                        </p:tgtEl>
                                      </p:cBhvr>
                                    </p:animEffect>
                                    <p:set>
                                      <p:cBhvr>
                                        <p:cTn id="194" dur="1" fill="hold">
                                          <p:stCondLst>
                                            <p:cond delay="4999"/>
                                          </p:stCondLst>
                                        </p:cTn>
                                        <p:tgtEl>
                                          <p:spTgt spid="73743"/>
                                        </p:tgtEl>
                                        <p:attrNameLst>
                                          <p:attrName>style.visibility</p:attrName>
                                        </p:attrNameLst>
                                      </p:cBhvr>
                                      <p:to>
                                        <p:strVal val="hidden"/>
                                      </p:to>
                                    </p:set>
                                  </p:childTnLst>
                                  <p:subTnLst>
                                    <p:audio>
                                      <p:cMediaNode vol="100000">
                                        <p:cTn display="0" masterRel="sameClick">
                                          <p:stCondLst>
                                            <p:cond evt="begin" delay="0">
                                              <p:tn val="190"/>
                                            </p:cond>
                                          </p:stCondLst>
                                          <p:endCondLst>
                                            <p:cond evt="onStopAudio" delay="0">
                                              <p:tgtEl>
                                                <p:sldTgt/>
                                              </p:tgtEl>
                                            </p:cond>
                                          </p:endCondLst>
                                        </p:cTn>
                                        <p:tgtEl>
                                          <p:sndTgt r:embed="rId2" name="click.wav" builtIn="1"/>
                                        </p:tgtEl>
                                      </p:cMediaNode>
                                    </p:audio>
                                  </p:subTnLst>
                                </p:cTn>
                              </p:par>
                            </p:childTnLst>
                          </p:cTn>
                        </p:par>
                        <p:par>
                          <p:cTn id="195" fill="hold" nodeType="afterGroup">
                            <p:stCondLst>
                              <p:cond delay="140000"/>
                            </p:stCondLst>
                            <p:childTnLst>
                              <p:par>
                                <p:cTn id="196" presetID="50" presetClass="exit" presetSubtype="0" accel="100000" fill="hold" grpId="0" nodeType="afterEffect">
                                  <p:stCondLst>
                                    <p:cond delay="0"/>
                                  </p:stCondLst>
                                  <p:childTnLst>
                                    <p:anim calcmode="lin" valueType="num">
                                      <p:cBhvr>
                                        <p:cTn id="197" dur="5000"/>
                                        <p:tgtEl>
                                          <p:spTgt spid="73742"/>
                                        </p:tgtEl>
                                        <p:attrNameLst>
                                          <p:attrName>ppt_w</p:attrName>
                                        </p:attrNameLst>
                                      </p:cBhvr>
                                      <p:tavLst>
                                        <p:tav tm="0">
                                          <p:val>
                                            <p:strVal val="ppt_w"/>
                                          </p:val>
                                        </p:tav>
                                        <p:tav tm="100000">
                                          <p:val>
                                            <p:strVal val="ppt_w+.3"/>
                                          </p:val>
                                        </p:tav>
                                      </p:tavLst>
                                    </p:anim>
                                    <p:anim calcmode="lin" valueType="num">
                                      <p:cBhvr>
                                        <p:cTn id="198" dur="5000"/>
                                        <p:tgtEl>
                                          <p:spTgt spid="73742"/>
                                        </p:tgtEl>
                                        <p:attrNameLst>
                                          <p:attrName>ppt_h</p:attrName>
                                        </p:attrNameLst>
                                      </p:cBhvr>
                                      <p:tavLst>
                                        <p:tav tm="0">
                                          <p:val>
                                            <p:strVal val="ppt_h"/>
                                          </p:val>
                                        </p:tav>
                                        <p:tav tm="100000">
                                          <p:val>
                                            <p:strVal val="ppt_h"/>
                                          </p:val>
                                        </p:tav>
                                      </p:tavLst>
                                    </p:anim>
                                    <p:animEffect transition="out" filter="fade">
                                      <p:cBhvr>
                                        <p:cTn id="199" dur="5000"/>
                                        <p:tgtEl>
                                          <p:spTgt spid="73742"/>
                                        </p:tgtEl>
                                      </p:cBhvr>
                                    </p:animEffect>
                                    <p:set>
                                      <p:cBhvr>
                                        <p:cTn id="200" dur="1" fill="hold">
                                          <p:stCondLst>
                                            <p:cond delay="4999"/>
                                          </p:stCondLst>
                                        </p:cTn>
                                        <p:tgtEl>
                                          <p:spTgt spid="73742"/>
                                        </p:tgtEl>
                                        <p:attrNameLst>
                                          <p:attrName>style.visibility</p:attrName>
                                        </p:attrNameLst>
                                      </p:cBhvr>
                                      <p:to>
                                        <p:strVal val="hidden"/>
                                      </p:to>
                                    </p:set>
                                  </p:childTnLst>
                                  <p:subTnLst>
                                    <p:audio>
                                      <p:cMediaNode vol="100000">
                                        <p:cTn display="0" masterRel="sameClick">
                                          <p:stCondLst>
                                            <p:cond evt="begin" delay="0">
                                              <p:tn val="196"/>
                                            </p:cond>
                                          </p:stCondLst>
                                          <p:endCondLst>
                                            <p:cond evt="onStopAudio" delay="0">
                                              <p:tgtEl>
                                                <p:sldTgt/>
                                              </p:tgtEl>
                                            </p:cond>
                                          </p:endCondLst>
                                        </p:cTn>
                                        <p:tgtEl>
                                          <p:sndTgt r:embed="rId2" name="click.wav" builtIn="1"/>
                                        </p:tgtEl>
                                      </p:cMediaNode>
                                    </p:audio>
                                  </p:subTnLst>
                                </p:cTn>
                              </p:par>
                            </p:childTnLst>
                          </p:cTn>
                        </p:par>
                        <p:par>
                          <p:cTn id="201" fill="hold" nodeType="afterGroup">
                            <p:stCondLst>
                              <p:cond delay="145000"/>
                            </p:stCondLst>
                            <p:childTnLst>
                              <p:par>
                                <p:cTn id="202" presetID="50" presetClass="exit" presetSubtype="0" accel="100000" fill="hold" grpId="0" nodeType="afterEffect">
                                  <p:stCondLst>
                                    <p:cond delay="0"/>
                                  </p:stCondLst>
                                  <p:childTnLst>
                                    <p:anim calcmode="lin" valueType="num">
                                      <p:cBhvr>
                                        <p:cTn id="203" dur="5000"/>
                                        <p:tgtEl>
                                          <p:spTgt spid="73741"/>
                                        </p:tgtEl>
                                        <p:attrNameLst>
                                          <p:attrName>ppt_w</p:attrName>
                                        </p:attrNameLst>
                                      </p:cBhvr>
                                      <p:tavLst>
                                        <p:tav tm="0">
                                          <p:val>
                                            <p:strVal val="ppt_w"/>
                                          </p:val>
                                        </p:tav>
                                        <p:tav tm="100000">
                                          <p:val>
                                            <p:strVal val="ppt_w+.3"/>
                                          </p:val>
                                        </p:tav>
                                      </p:tavLst>
                                    </p:anim>
                                    <p:anim calcmode="lin" valueType="num">
                                      <p:cBhvr>
                                        <p:cTn id="204" dur="5000"/>
                                        <p:tgtEl>
                                          <p:spTgt spid="73741"/>
                                        </p:tgtEl>
                                        <p:attrNameLst>
                                          <p:attrName>ppt_h</p:attrName>
                                        </p:attrNameLst>
                                      </p:cBhvr>
                                      <p:tavLst>
                                        <p:tav tm="0">
                                          <p:val>
                                            <p:strVal val="ppt_h"/>
                                          </p:val>
                                        </p:tav>
                                        <p:tav tm="100000">
                                          <p:val>
                                            <p:strVal val="ppt_h"/>
                                          </p:val>
                                        </p:tav>
                                      </p:tavLst>
                                    </p:anim>
                                    <p:animEffect transition="out" filter="fade">
                                      <p:cBhvr>
                                        <p:cTn id="205" dur="5000"/>
                                        <p:tgtEl>
                                          <p:spTgt spid="73741"/>
                                        </p:tgtEl>
                                      </p:cBhvr>
                                    </p:animEffect>
                                    <p:set>
                                      <p:cBhvr>
                                        <p:cTn id="206" dur="1" fill="hold">
                                          <p:stCondLst>
                                            <p:cond delay="4999"/>
                                          </p:stCondLst>
                                        </p:cTn>
                                        <p:tgtEl>
                                          <p:spTgt spid="73741"/>
                                        </p:tgtEl>
                                        <p:attrNameLst>
                                          <p:attrName>style.visibility</p:attrName>
                                        </p:attrNameLst>
                                      </p:cBhvr>
                                      <p:to>
                                        <p:strVal val="hidden"/>
                                      </p:to>
                                    </p:set>
                                  </p:childTnLst>
                                  <p:subTnLst>
                                    <p:audio>
                                      <p:cMediaNode vol="100000">
                                        <p:cTn display="0" masterRel="sameClick">
                                          <p:stCondLst>
                                            <p:cond evt="begin" delay="0">
                                              <p:tn val="202"/>
                                            </p:cond>
                                          </p:stCondLst>
                                          <p:endCondLst>
                                            <p:cond evt="onStopAudio" delay="0">
                                              <p:tgtEl>
                                                <p:sldTgt/>
                                              </p:tgtEl>
                                            </p:cond>
                                          </p:endCondLst>
                                        </p:cTn>
                                        <p:tgtEl>
                                          <p:sndTgt r:embed="rId2" name="click.wav" builtIn="1"/>
                                        </p:tgtEl>
                                      </p:cMediaNode>
                                    </p:audio>
                                  </p:subTnLst>
                                </p:cTn>
                              </p:par>
                            </p:childTnLst>
                          </p:cTn>
                        </p:par>
                        <p:par>
                          <p:cTn id="207" fill="hold" nodeType="afterGroup">
                            <p:stCondLst>
                              <p:cond delay="150000"/>
                            </p:stCondLst>
                            <p:childTnLst>
                              <p:par>
                                <p:cTn id="208" presetID="50" presetClass="exit" presetSubtype="0" accel="100000" fill="hold" grpId="0" nodeType="afterEffect">
                                  <p:stCondLst>
                                    <p:cond delay="0"/>
                                  </p:stCondLst>
                                  <p:childTnLst>
                                    <p:anim calcmode="lin" valueType="num">
                                      <p:cBhvr>
                                        <p:cTn id="209" dur="5000"/>
                                        <p:tgtEl>
                                          <p:spTgt spid="73740"/>
                                        </p:tgtEl>
                                        <p:attrNameLst>
                                          <p:attrName>ppt_w</p:attrName>
                                        </p:attrNameLst>
                                      </p:cBhvr>
                                      <p:tavLst>
                                        <p:tav tm="0">
                                          <p:val>
                                            <p:strVal val="ppt_w"/>
                                          </p:val>
                                        </p:tav>
                                        <p:tav tm="100000">
                                          <p:val>
                                            <p:strVal val="ppt_w+.3"/>
                                          </p:val>
                                        </p:tav>
                                      </p:tavLst>
                                    </p:anim>
                                    <p:anim calcmode="lin" valueType="num">
                                      <p:cBhvr>
                                        <p:cTn id="210" dur="5000"/>
                                        <p:tgtEl>
                                          <p:spTgt spid="73740"/>
                                        </p:tgtEl>
                                        <p:attrNameLst>
                                          <p:attrName>ppt_h</p:attrName>
                                        </p:attrNameLst>
                                      </p:cBhvr>
                                      <p:tavLst>
                                        <p:tav tm="0">
                                          <p:val>
                                            <p:strVal val="ppt_h"/>
                                          </p:val>
                                        </p:tav>
                                        <p:tav tm="100000">
                                          <p:val>
                                            <p:strVal val="ppt_h"/>
                                          </p:val>
                                        </p:tav>
                                      </p:tavLst>
                                    </p:anim>
                                    <p:animEffect transition="out" filter="fade">
                                      <p:cBhvr>
                                        <p:cTn id="211" dur="5000"/>
                                        <p:tgtEl>
                                          <p:spTgt spid="73740"/>
                                        </p:tgtEl>
                                      </p:cBhvr>
                                    </p:animEffect>
                                    <p:set>
                                      <p:cBhvr>
                                        <p:cTn id="212" dur="1" fill="hold">
                                          <p:stCondLst>
                                            <p:cond delay="4999"/>
                                          </p:stCondLst>
                                        </p:cTn>
                                        <p:tgtEl>
                                          <p:spTgt spid="73740"/>
                                        </p:tgtEl>
                                        <p:attrNameLst>
                                          <p:attrName>style.visibility</p:attrName>
                                        </p:attrNameLst>
                                      </p:cBhvr>
                                      <p:to>
                                        <p:strVal val="hidden"/>
                                      </p:to>
                                    </p:set>
                                  </p:childTnLst>
                                  <p:subTnLst>
                                    <p:audio>
                                      <p:cMediaNode vol="100000">
                                        <p:cTn display="0" masterRel="sameClick">
                                          <p:stCondLst>
                                            <p:cond evt="begin" delay="0">
                                              <p:tn val="208"/>
                                            </p:cond>
                                          </p:stCondLst>
                                          <p:endCondLst>
                                            <p:cond evt="onStopAudio" delay="0">
                                              <p:tgtEl>
                                                <p:sldTgt/>
                                              </p:tgtEl>
                                            </p:cond>
                                          </p:endCondLst>
                                        </p:cTn>
                                        <p:tgtEl>
                                          <p:sndTgt r:embed="rId2" name="click.wav" builtIn="1"/>
                                        </p:tgtEl>
                                      </p:cMediaNode>
                                    </p:audio>
                                  </p:subTnLst>
                                </p:cTn>
                              </p:par>
                            </p:childTnLst>
                          </p:cTn>
                        </p:par>
                        <p:par>
                          <p:cTn id="213" fill="hold" nodeType="afterGroup">
                            <p:stCondLst>
                              <p:cond delay="155000"/>
                            </p:stCondLst>
                            <p:childTnLst>
                              <p:par>
                                <p:cTn id="214" presetID="50" presetClass="exit" presetSubtype="0" accel="100000" fill="hold" grpId="0" nodeType="afterEffect">
                                  <p:stCondLst>
                                    <p:cond delay="0"/>
                                  </p:stCondLst>
                                  <p:childTnLst>
                                    <p:anim calcmode="lin" valueType="num">
                                      <p:cBhvr>
                                        <p:cTn id="215" dur="5000"/>
                                        <p:tgtEl>
                                          <p:spTgt spid="73739"/>
                                        </p:tgtEl>
                                        <p:attrNameLst>
                                          <p:attrName>ppt_w</p:attrName>
                                        </p:attrNameLst>
                                      </p:cBhvr>
                                      <p:tavLst>
                                        <p:tav tm="0">
                                          <p:val>
                                            <p:strVal val="ppt_w"/>
                                          </p:val>
                                        </p:tav>
                                        <p:tav tm="100000">
                                          <p:val>
                                            <p:strVal val="ppt_w+.3"/>
                                          </p:val>
                                        </p:tav>
                                      </p:tavLst>
                                    </p:anim>
                                    <p:anim calcmode="lin" valueType="num">
                                      <p:cBhvr>
                                        <p:cTn id="216" dur="5000"/>
                                        <p:tgtEl>
                                          <p:spTgt spid="73739"/>
                                        </p:tgtEl>
                                        <p:attrNameLst>
                                          <p:attrName>ppt_h</p:attrName>
                                        </p:attrNameLst>
                                      </p:cBhvr>
                                      <p:tavLst>
                                        <p:tav tm="0">
                                          <p:val>
                                            <p:strVal val="ppt_h"/>
                                          </p:val>
                                        </p:tav>
                                        <p:tav tm="100000">
                                          <p:val>
                                            <p:strVal val="ppt_h"/>
                                          </p:val>
                                        </p:tav>
                                      </p:tavLst>
                                    </p:anim>
                                    <p:animEffect transition="out" filter="fade">
                                      <p:cBhvr>
                                        <p:cTn id="217" dur="5000"/>
                                        <p:tgtEl>
                                          <p:spTgt spid="73739"/>
                                        </p:tgtEl>
                                      </p:cBhvr>
                                    </p:animEffect>
                                    <p:set>
                                      <p:cBhvr>
                                        <p:cTn id="218" dur="1" fill="hold">
                                          <p:stCondLst>
                                            <p:cond delay="4999"/>
                                          </p:stCondLst>
                                        </p:cTn>
                                        <p:tgtEl>
                                          <p:spTgt spid="73739"/>
                                        </p:tgtEl>
                                        <p:attrNameLst>
                                          <p:attrName>style.visibility</p:attrName>
                                        </p:attrNameLst>
                                      </p:cBhvr>
                                      <p:to>
                                        <p:strVal val="hidden"/>
                                      </p:to>
                                    </p:set>
                                  </p:childTnLst>
                                  <p:subTnLst>
                                    <p:audio>
                                      <p:cMediaNode vol="100000">
                                        <p:cTn display="0" masterRel="sameClick">
                                          <p:stCondLst>
                                            <p:cond evt="begin" delay="0">
                                              <p:tn val="214"/>
                                            </p:cond>
                                          </p:stCondLst>
                                          <p:endCondLst>
                                            <p:cond evt="onStopAudio" delay="0">
                                              <p:tgtEl>
                                                <p:sldTgt/>
                                              </p:tgtEl>
                                            </p:cond>
                                          </p:endCondLst>
                                        </p:cTn>
                                        <p:tgtEl>
                                          <p:sndTgt r:embed="rId2" name="click.wav" builtIn="1"/>
                                        </p:tgtEl>
                                      </p:cMediaNode>
                                    </p:audio>
                                  </p:subTnLst>
                                </p:cTn>
                              </p:par>
                            </p:childTnLst>
                          </p:cTn>
                        </p:par>
                        <p:par>
                          <p:cTn id="219" fill="hold" nodeType="afterGroup">
                            <p:stCondLst>
                              <p:cond delay="160000"/>
                            </p:stCondLst>
                            <p:childTnLst>
                              <p:par>
                                <p:cTn id="220" presetID="50" presetClass="exit" presetSubtype="0" accel="100000" fill="hold" grpId="0" nodeType="afterEffect">
                                  <p:stCondLst>
                                    <p:cond delay="0"/>
                                  </p:stCondLst>
                                  <p:childTnLst>
                                    <p:anim calcmode="lin" valueType="num">
                                      <p:cBhvr>
                                        <p:cTn id="221" dur="5000"/>
                                        <p:tgtEl>
                                          <p:spTgt spid="73738"/>
                                        </p:tgtEl>
                                        <p:attrNameLst>
                                          <p:attrName>ppt_w</p:attrName>
                                        </p:attrNameLst>
                                      </p:cBhvr>
                                      <p:tavLst>
                                        <p:tav tm="0">
                                          <p:val>
                                            <p:strVal val="ppt_w"/>
                                          </p:val>
                                        </p:tav>
                                        <p:tav tm="100000">
                                          <p:val>
                                            <p:strVal val="ppt_w+.3"/>
                                          </p:val>
                                        </p:tav>
                                      </p:tavLst>
                                    </p:anim>
                                    <p:anim calcmode="lin" valueType="num">
                                      <p:cBhvr>
                                        <p:cTn id="222" dur="5000"/>
                                        <p:tgtEl>
                                          <p:spTgt spid="73738"/>
                                        </p:tgtEl>
                                        <p:attrNameLst>
                                          <p:attrName>ppt_h</p:attrName>
                                        </p:attrNameLst>
                                      </p:cBhvr>
                                      <p:tavLst>
                                        <p:tav tm="0">
                                          <p:val>
                                            <p:strVal val="ppt_h"/>
                                          </p:val>
                                        </p:tav>
                                        <p:tav tm="100000">
                                          <p:val>
                                            <p:strVal val="ppt_h"/>
                                          </p:val>
                                        </p:tav>
                                      </p:tavLst>
                                    </p:anim>
                                    <p:animEffect transition="out" filter="fade">
                                      <p:cBhvr>
                                        <p:cTn id="223" dur="5000"/>
                                        <p:tgtEl>
                                          <p:spTgt spid="73738"/>
                                        </p:tgtEl>
                                      </p:cBhvr>
                                    </p:animEffect>
                                    <p:set>
                                      <p:cBhvr>
                                        <p:cTn id="224" dur="1" fill="hold">
                                          <p:stCondLst>
                                            <p:cond delay="4999"/>
                                          </p:stCondLst>
                                        </p:cTn>
                                        <p:tgtEl>
                                          <p:spTgt spid="73738"/>
                                        </p:tgtEl>
                                        <p:attrNameLst>
                                          <p:attrName>style.visibility</p:attrName>
                                        </p:attrNameLst>
                                      </p:cBhvr>
                                      <p:to>
                                        <p:strVal val="hidden"/>
                                      </p:to>
                                    </p:set>
                                  </p:childTnLst>
                                  <p:subTnLst>
                                    <p:audio>
                                      <p:cMediaNode vol="100000">
                                        <p:cTn display="0" masterRel="sameClick">
                                          <p:stCondLst>
                                            <p:cond evt="begin" delay="0">
                                              <p:tn val="220"/>
                                            </p:cond>
                                          </p:stCondLst>
                                          <p:endCondLst>
                                            <p:cond evt="onStopAudio" delay="0">
                                              <p:tgtEl>
                                                <p:sldTgt/>
                                              </p:tgtEl>
                                            </p:cond>
                                          </p:endCondLst>
                                        </p:cTn>
                                        <p:tgtEl>
                                          <p:sndTgt r:embed="rId2" name="click.wav" builtIn="1"/>
                                        </p:tgtEl>
                                      </p:cMediaNode>
                                    </p:audio>
                                  </p:subTnLst>
                                </p:cTn>
                              </p:par>
                            </p:childTnLst>
                          </p:cTn>
                        </p:par>
                        <p:par>
                          <p:cTn id="225" fill="hold" nodeType="afterGroup">
                            <p:stCondLst>
                              <p:cond delay="165000"/>
                            </p:stCondLst>
                            <p:childTnLst>
                              <p:par>
                                <p:cTn id="226" presetID="50" presetClass="exit" presetSubtype="0" accel="100000" fill="hold" grpId="0" nodeType="afterEffect">
                                  <p:stCondLst>
                                    <p:cond delay="0"/>
                                  </p:stCondLst>
                                  <p:childTnLst>
                                    <p:anim calcmode="lin" valueType="num">
                                      <p:cBhvr>
                                        <p:cTn id="227" dur="5000"/>
                                        <p:tgtEl>
                                          <p:spTgt spid="73737"/>
                                        </p:tgtEl>
                                        <p:attrNameLst>
                                          <p:attrName>ppt_w</p:attrName>
                                        </p:attrNameLst>
                                      </p:cBhvr>
                                      <p:tavLst>
                                        <p:tav tm="0">
                                          <p:val>
                                            <p:strVal val="ppt_w"/>
                                          </p:val>
                                        </p:tav>
                                        <p:tav tm="100000">
                                          <p:val>
                                            <p:strVal val="ppt_w+.3"/>
                                          </p:val>
                                        </p:tav>
                                      </p:tavLst>
                                    </p:anim>
                                    <p:anim calcmode="lin" valueType="num">
                                      <p:cBhvr>
                                        <p:cTn id="228" dur="5000"/>
                                        <p:tgtEl>
                                          <p:spTgt spid="73737"/>
                                        </p:tgtEl>
                                        <p:attrNameLst>
                                          <p:attrName>ppt_h</p:attrName>
                                        </p:attrNameLst>
                                      </p:cBhvr>
                                      <p:tavLst>
                                        <p:tav tm="0">
                                          <p:val>
                                            <p:strVal val="ppt_h"/>
                                          </p:val>
                                        </p:tav>
                                        <p:tav tm="100000">
                                          <p:val>
                                            <p:strVal val="ppt_h"/>
                                          </p:val>
                                        </p:tav>
                                      </p:tavLst>
                                    </p:anim>
                                    <p:animEffect transition="out" filter="fade">
                                      <p:cBhvr>
                                        <p:cTn id="229" dur="5000"/>
                                        <p:tgtEl>
                                          <p:spTgt spid="73737"/>
                                        </p:tgtEl>
                                      </p:cBhvr>
                                    </p:animEffect>
                                    <p:set>
                                      <p:cBhvr>
                                        <p:cTn id="230" dur="1" fill="hold">
                                          <p:stCondLst>
                                            <p:cond delay="4999"/>
                                          </p:stCondLst>
                                        </p:cTn>
                                        <p:tgtEl>
                                          <p:spTgt spid="73737"/>
                                        </p:tgtEl>
                                        <p:attrNameLst>
                                          <p:attrName>style.visibility</p:attrName>
                                        </p:attrNameLst>
                                      </p:cBhvr>
                                      <p:to>
                                        <p:strVal val="hidden"/>
                                      </p:to>
                                    </p:set>
                                  </p:childTnLst>
                                  <p:subTnLst>
                                    <p:audio>
                                      <p:cMediaNode vol="100000">
                                        <p:cTn display="0" masterRel="sameClick">
                                          <p:stCondLst>
                                            <p:cond evt="begin" delay="0">
                                              <p:tn val="226"/>
                                            </p:cond>
                                          </p:stCondLst>
                                          <p:endCondLst>
                                            <p:cond evt="onStopAudio" delay="0">
                                              <p:tgtEl>
                                                <p:sldTgt/>
                                              </p:tgtEl>
                                            </p:cond>
                                          </p:endCondLst>
                                        </p:cTn>
                                        <p:tgtEl>
                                          <p:sndTgt r:embed="rId2" name="click.wav" builtIn="1"/>
                                        </p:tgtEl>
                                      </p:cMediaNode>
                                    </p:audio>
                                  </p:subTnLst>
                                </p:cTn>
                              </p:par>
                            </p:childTnLst>
                          </p:cTn>
                        </p:par>
                        <p:par>
                          <p:cTn id="231" fill="hold" nodeType="afterGroup">
                            <p:stCondLst>
                              <p:cond delay="170000"/>
                            </p:stCondLst>
                            <p:childTnLst>
                              <p:par>
                                <p:cTn id="232" presetID="50" presetClass="exit" presetSubtype="0" accel="100000" fill="hold" grpId="0" nodeType="afterEffect">
                                  <p:stCondLst>
                                    <p:cond delay="0"/>
                                  </p:stCondLst>
                                  <p:childTnLst>
                                    <p:anim calcmode="lin" valueType="num">
                                      <p:cBhvr>
                                        <p:cTn id="233" dur="5000"/>
                                        <p:tgtEl>
                                          <p:spTgt spid="73736"/>
                                        </p:tgtEl>
                                        <p:attrNameLst>
                                          <p:attrName>ppt_w</p:attrName>
                                        </p:attrNameLst>
                                      </p:cBhvr>
                                      <p:tavLst>
                                        <p:tav tm="0">
                                          <p:val>
                                            <p:strVal val="ppt_w"/>
                                          </p:val>
                                        </p:tav>
                                        <p:tav tm="100000">
                                          <p:val>
                                            <p:strVal val="ppt_w+.3"/>
                                          </p:val>
                                        </p:tav>
                                      </p:tavLst>
                                    </p:anim>
                                    <p:anim calcmode="lin" valueType="num">
                                      <p:cBhvr>
                                        <p:cTn id="234" dur="5000"/>
                                        <p:tgtEl>
                                          <p:spTgt spid="73736"/>
                                        </p:tgtEl>
                                        <p:attrNameLst>
                                          <p:attrName>ppt_h</p:attrName>
                                        </p:attrNameLst>
                                      </p:cBhvr>
                                      <p:tavLst>
                                        <p:tav tm="0">
                                          <p:val>
                                            <p:strVal val="ppt_h"/>
                                          </p:val>
                                        </p:tav>
                                        <p:tav tm="100000">
                                          <p:val>
                                            <p:strVal val="ppt_h"/>
                                          </p:val>
                                        </p:tav>
                                      </p:tavLst>
                                    </p:anim>
                                    <p:animEffect transition="out" filter="fade">
                                      <p:cBhvr>
                                        <p:cTn id="235" dur="5000"/>
                                        <p:tgtEl>
                                          <p:spTgt spid="73736"/>
                                        </p:tgtEl>
                                      </p:cBhvr>
                                    </p:animEffect>
                                    <p:set>
                                      <p:cBhvr>
                                        <p:cTn id="236" dur="1" fill="hold">
                                          <p:stCondLst>
                                            <p:cond delay="4999"/>
                                          </p:stCondLst>
                                        </p:cTn>
                                        <p:tgtEl>
                                          <p:spTgt spid="73736"/>
                                        </p:tgtEl>
                                        <p:attrNameLst>
                                          <p:attrName>style.visibility</p:attrName>
                                        </p:attrNameLst>
                                      </p:cBhvr>
                                      <p:to>
                                        <p:strVal val="hidden"/>
                                      </p:to>
                                    </p:set>
                                  </p:childTnLst>
                                  <p:subTnLst>
                                    <p:audio>
                                      <p:cMediaNode vol="100000">
                                        <p:cTn display="0" masterRel="sameClick">
                                          <p:stCondLst>
                                            <p:cond evt="begin" delay="0">
                                              <p:tn val="232"/>
                                            </p:cond>
                                          </p:stCondLst>
                                          <p:endCondLst>
                                            <p:cond evt="onStopAudio" delay="0">
                                              <p:tgtEl>
                                                <p:sldTgt/>
                                              </p:tgtEl>
                                            </p:cond>
                                          </p:endCondLst>
                                        </p:cTn>
                                        <p:tgtEl>
                                          <p:sndTgt r:embed="rId2" name="click.wav" builtIn="1"/>
                                        </p:tgtEl>
                                      </p:cMediaNode>
                                    </p:audio>
                                  </p:subTnLst>
                                </p:cTn>
                              </p:par>
                            </p:childTnLst>
                          </p:cTn>
                        </p:par>
                        <p:par>
                          <p:cTn id="237" fill="hold" nodeType="afterGroup">
                            <p:stCondLst>
                              <p:cond delay="175000"/>
                            </p:stCondLst>
                            <p:childTnLst>
                              <p:par>
                                <p:cTn id="238" presetID="50" presetClass="exit" presetSubtype="0" accel="100000" fill="hold" grpId="0" nodeType="afterEffect">
                                  <p:stCondLst>
                                    <p:cond delay="0"/>
                                  </p:stCondLst>
                                  <p:childTnLst>
                                    <p:anim calcmode="lin" valueType="num">
                                      <p:cBhvr>
                                        <p:cTn id="239" dur="5000"/>
                                        <p:tgtEl>
                                          <p:spTgt spid="73735"/>
                                        </p:tgtEl>
                                        <p:attrNameLst>
                                          <p:attrName>ppt_w</p:attrName>
                                        </p:attrNameLst>
                                      </p:cBhvr>
                                      <p:tavLst>
                                        <p:tav tm="0">
                                          <p:val>
                                            <p:strVal val="ppt_w"/>
                                          </p:val>
                                        </p:tav>
                                        <p:tav tm="100000">
                                          <p:val>
                                            <p:strVal val="ppt_w+.3"/>
                                          </p:val>
                                        </p:tav>
                                      </p:tavLst>
                                    </p:anim>
                                    <p:anim calcmode="lin" valueType="num">
                                      <p:cBhvr>
                                        <p:cTn id="240" dur="5000"/>
                                        <p:tgtEl>
                                          <p:spTgt spid="73735"/>
                                        </p:tgtEl>
                                        <p:attrNameLst>
                                          <p:attrName>ppt_h</p:attrName>
                                        </p:attrNameLst>
                                      </p:cBhvr>
                                      <p:tavLst>
                                        <p:tav tm="0">
                                          <p:val>
                                            <p:strVal val="ppt_h"/>
                                          </p:val>
                                        </p:tav>
                                        <p:tav tm="100000">
                                          <p:val>
                                            <p:strVal val="ppt_h"/>
                                          </p:val>
                                        </p:tav>
                                      </p:tavLst>
                                    </p:anim>
                                    <p:animEffect transition="out" filter="fade">
                                      <p:cBhvr>
                                        <p:cTn id="241" dur="5000"/>
                                        <p:tgtEl>
                                          <p:spTgt spid="73735"/>
                                        </p:tgtEl>
                                      </p:cBhvr>
                                    </p:animEffect>
                                    <p:set>
                                      <p:cBhvr>
                                        <p:cTn id="242" dur="1" fill="hold">
                                          <p:stCondLst>
                                            <p:cond delay="4999"/>
                                          </p:stCondLst>
                                        </p:cTn>
                                        <p:tgtEl>
                                          <p:spTgt spid="73735"/>
                                        </p:tgtEl>
                                        <p:attrNameLst>
                                          <p:attrName>style.visibility</p:attrName>
                                        </p:attrNameLst>
                                      </p:cBhvr>
                                      <p:to>
                                        <p:strVal val="hidden"/>
                                      </p:to>
                                    </p:set>
                                  </p:childTnLst>
                                  <p:subTnLst>
                                    <p:audio>
                                      <p:cMediaNode vol="100000">
                                        <p:cTn display="0" masterRel="sameClick">
                                          <p:stCondLst>
                                            <p:cond evt="begin" delay="0">
                                              <p:tn val="238"/>
                                            </p:cond>
                                          </p:stCondLst>
                                          <p:endCondLst>
                                            <p:cond evt="onStopAudio" delay="0">
                                              <p:tgtEl>
                                                <p:sldTgt/>
                                              </p:tgtEl>
                                            </p:cond>
                                          </p:endCondLst>
                                        </p:cTn>
                                        <p:tgtEl>
                                          <p:sndTgt r:embed="rId2" name="click.wav" builtIn="1"/>
                                        </p:tgtEl>
                                      </p:cMediaNode>
                                    </p:audio>
                                  </p:subTnLst>
                                </p:cTn>
                              </p:par>
                            </p:childTnLst>
                          </p:cTn>
                        </p:par>
                        <p:par>
                          <p:cTn id="243" fill="hold" nodeType="afterGroup">
                            <p:stCondLst>
                              <p:cond delay="180000"/>
                            </p:stCondLst>
                            <p:childTnLst>
                              <p:par>
                                <p:cTn id="244" presetID="50" presetClass="exit" presetSubtype="0" accel="100000" fill="hold" grpId="0" nodeType="afterEffect">
                                  <p:stCondLst>
                                    <p:cond delay="0"/>
                                  </p:stCondLst>
                                  <p:childTnLst>
                                    <p:anim calcmode="lin" valueType="num">
                                      <p:cBhvr>
                                        <p:cTn id="245" dur="5000"/>
                                        <p:tgtEl>
                                          <p:spTgt spid="73734"/>
                                        </p:tgtEl>
                                        <p:attrNameLst>
                                          <p:attrName>ppt_w</p:attrName>
                                        </p:attrNameLst>
                                      </p:cBhvr>
                                      <p:tavLst>
                                        <p:tav tm="0">
                                          <p:val>
                                            <p:strVal val="ppt_w"/>
                                          </p:val>
                                        </p:tav>
                                        <p:tav tm="100000">
                                          <p:val>
                                            <p:strVal val="ppt_w+.3"/>
                                          </p:val>
                                        </p:tav>
                                      </p:tavLst>
                                    </p:anim>
                                    <p:anim calcmode="lin" valueType="num">
                                      <p:cBhvr>
                                        <p:cTn id="246" dur="5000"/>
                                        <p:tgtEl>
                                          <p:spTgt spid="73734"/>
                                        </p:tgtEl>
                                        <p:attrNameLst>
                                          <p:attrName>ppt_h</p:attrName>
                                        </p:attrNameLst>
                                      </p:cBhvr>
                                      <p:tavLst>
                                        <p:tav tm="0">
                                          <p:val>
                                            <p:strVal val="ppt_h"/>
                                          </p:val>
                                        </p:tav>
                                        <p:tav tm="100000">
                                          <p:val>
                                            <p:strVal val="ppt_h"/>
                                          </p:val>
                                        </p:tav>
                                      </p:tavLst>
                                    </p:anim>
                                    <p:animEffect transition="out" filter="fade">
                                      <p:cBhvr>
                                        <p:cTn id="247" dur="5000"/>
                                        <p:tgtEl>
                                          <p:spTgt spid="73734"/>
                                        </p:tgtEl>
                                      </p:cBhvr>
                                    </p:animEffect>
                                    <p:set>
                                      <p:cBhvr>
                                        <p:cTn id="248" dur="1" fill="hold">
                                          <p:stCondLst>
                                            <p:cond delay="4999"/>
                                          </p:stCondLst>
                                        </p:cTn>
                                        <p:tgtEl>
                                          <p:spTgt spid="73734"/>
                                        </p:tgtEl>
                                        <p:attrNameLst>
                                          <p:attrName>style.visibility</p:attrName>
                                        </p:attrNameLst>
                                      </p:cBhvr>
                                      <p:to>
                                        <p:strVal val="hidden"/>
                                      </p:to>
                                    </p:set>
                                  </p:childTnLst>
                                  <p:subTnLst>
                                    <p:audio>
                                      <p:cMediaNode vol="100000">
                                        <p:cTn display="0" masterRel="sameClick">
                                          <p:stCondLst>
                                            <p:cond evt="begin" delay="0">
                                              <p:tn val="244"/>
                                            </p:cond>
                                          </p:stCondLst>
                                          <p:endCondLst>
                                            <p:cond evt="onStopAudio" delay="0">
                                              <p:tgtEl>
                                                <p:sldTgt/>
                                              </p:tgtEl>
                                            </p:cond>
                                          </p:endCondLst>
                                        </p:cTn>
                                        <p:tgtEl>
                                          <p:sndTgt r:embed="rId2" name="click.wav" builtIn="1"/>
                                        </p:tgtEl>
                                      </p:cMediaNode>
                                    </p:audio>
                                  </p:subTnLst>
                                </p:cTn>
                              </p:par>
                            </p:childTnLst>
                          </p:cTn>
                        </p:par>
                        <p:par>
                          <p:cTn id="249" fill="hold" nodeType="afterGroup">
                            <p:stCondLst>
                              <p:cond delay="185000"/>
                            </p:stCondLst>
                            <p:childTnLst>
                              <p:par>
                                <p:cTn id="250" presetID="50" presetClass="entr" presetSubtype="0" repeatCount="2000" decel="100000" fill="hold" nodeType="afterEffect">
                                  <p:stCondLst>
                                    <p:cond delay="0"/>
                                  </p:stCondLst>
                                  <p:childTnLst>
                                    <p:set>
                                      <p:cBhvr>
                                        <p:cTn id="251" dur="1" fill="hold">
                                          <p:stCondLst>
                                            <p:cond delay="0"/>
                                          </p:stCondLst>
                                        </p:cTn>
                                        <p:tgtEl>
                                          <p:spTgt spid="73753"/>
                                        </p:tgtEl>
                                        <p:attrNameLst>
                                          <p:attrName>style.visibility</p:attrName>
                                        </p:attrNameLst>
                                      </p:cBhvr>
                                      <p:to>
                                        <p:strVal val="visible"/>
                                      </p:to>
                                    </p:set>
                                    <p:anim calcmode="lin" valueType="num">
                                      <p:cBhvr>
                                        <p:cTn id="252" dur="500" fill="hold"/>
                                        <p:tgtEl>
                                          <p:spTgt spid="73753"/>
                                        </p:tgtEl>
                                        <p:attrNameLst>
                                          <p:attrName>ppt_w</p:attrName>
                                        </p:attrNameLst>
                                      </p:cBhvr>
                                      <p:tavLst>
                                        <p:tav tm="0">
                                          <p:val>
                                            <p:strVal val="#ppt_w+.3"/>
                                          </p:val>
                                        </p:tav>
                                        <p:tav tm="100000">
                                          <p:val>
                                            <p:strVal val="#ppt_w"/>
                                          </p:val>
                                        </p:tav>
                                      </p:tavLst>
                                    </p:anim>
                                    <p:anim calcmode="lin" valueType="num">
                                      <p:cBhvr>
                                        <p:cTn id="253" dur="500" fill="hold"/>
                                        <p:tgtEl>
                                          <p:spTgt spid="73753"/>
                                        </p:tgtEl>
                                        <p:attrNameLst>
                                          <p:attrName>ppt_h</p:attrName>
                                        </p:attrNameLst>
                                      </p:cBhvr>
                                      <p:tavLst>
                                        <p:tav tm="0">
                                          <p:val>
                                            <p:strVal val="#ppt_h"/>
                                          </p:val>
                                        </p:tav>
                                        <p:tav tm="100000">
                                          <p:val>
                                            <p:strVal val="#ppt_h"/>
                                          </p:val>
                                        </p:tav>
                                      </p:tavLst>
                                    </p:anim>
                                    <p:animEffect transition="in" filter="fade">
                                      <p:cBhvr>
                                        <p:cTn id="254" dur="500"/>
                                        <p:tgtEl>
                                          <p:spTgt spid="73753"/>
                                        </p:tgtEl>
                                      </p:cBhvr>
                                    </p:animEffect>
                                  </p:childTnLst>
                                  <p:subTnLst>
                                    <p:audio>
                                      <p:cMediaNode vol="100000">
                                        <p:cTn display="0" masterRel="sameClick">
                                          <p:stCondLst>
                                            <p:cond evt="begin" delay="0">
                                              <p:tn val="250"/>
                                            </p:cond>
                                          </p:stCondLst>
                                          <p:endCondLst>
                                            <p:cond evt="onStopAudio" delay="0">
                                              <p:tgtEl>
                                                <p:sldTgt/>
                                              </p:tgtEl>
                                            </p:cond>
                                          </p:endCondLst>
                                        </p:cTn>
                                        <p:tgtEl>
                                          <p:sndTgt r:embed="rId3" name="DOORBE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1" grpId="0" animBg="1"/>
      <p:bldP spid="73732" grpId="0" animBg="1"/>
      <p:bldP spid="73732" grpId="1" animBg="1"/>
      <p:bldP spid="73734" grpId="0" animBg="1"/>
      <p:bldP spid="73734" grpId="1" animBg="1"/>
      <p:bldP spid="73735" grpId="0" animBg="1"/>
      <p:bldP spid="73735" grpId="1" animBg="1"/>
      <p:bldP spid="73736" grpId="0" animBg="1"/>
      <p:bldP spid="73736" grpId="1" animBg="1"/>
      <p:bldP spid="73737" grpId="0" animBg="1"/>
      <p:bldP spid="73737" grpId="1" animBg="1"/>
      <p:bldP spid="73738" grpId="0" animBg="1"/>
      <p:bldP spid="73738" grpId="1" animBg="1"/>
      <p:bldP spid="73739" grpId="0" animBg="1"/>
      <p:bldP spid="73739" grpId="1" animBg="1"/>
      <p:bldP spid="73740" grpId="0" animBg="1"/>
      <p:bldP spid="73740" grpId="1" animBg="1"/>
      <p:bldP spid="73741" grpId="0" animBg="1"/>
      <p:bldP spid="73741" grpId="1" animBg="1"/>
      <p:bldP spid="73742" grpId="0" animBg="1"/>
      <p:bldP spid="73742" grpId="1" animBg="1"/>
      <p:bldP spid="73743" grpId="0" animBg="1"/>
      <p:bldP spid="73743" grpId="1" animBg="1"/>
      <p:bldP spid="73744" grpId="0" animBg="1"/>
      <p:bldP spid="73744" grpId="1" animBg="1"/>
      <p:bldP spid="73745" grpId="0" animBg="1"/>
      <p:bldP spid="73745" grpId="1" animBg="1"/>
      <p:bldP spid="73746" grpId="0" animBg="1"/>
      <p:bldP spid="73746" grpId="1" animBg="1"/>
      <p:bldP spid="73747" grpId="0" animBg="1"/>
      <p:bldP spid="73747" grpId="1" animBg="1"/>
      <p:bldP spid="73748" grpId="0" animBg="1"/>
      <p:bldP spid="73748" grpId="1" animBg="1"/>
      <p:bldP spid="73749" grpId="0" animBg="1"/>
      <p:bldP spid="73749" grpId="1" animBg="1"/>
      <p:bldP spid="73750" grpId="0" animBg="1"/>
      <p:bldP spid="73750" grpId="1" animBg="1"/>
      <p:bldP spid="73751" grpId="0" animBg="1"/>
      <p:bldP spid="73751" grpId="1" animBg="1"/>
      <p:bldP spid="73752" grpId="0" animBg="1"/>
      <p:bldP spid="73752"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5Bwallcoo"/>
          <p:cNvPicPr>
            <a:picLocks noChangeAspect="1" noChangeArrowheads="1"/>
          </p:cNvPicPr>
          <p:nvPr/>
        </p:nvPicPr>
        <p:blipFill>
          <a:blip r:embed="rId2"/>
          <a:srcRect/>
          <a:stretch>
            <a:fillRect/>
          </a:stretch>
        </p:blipFill>
        <p:spPr bwMode="auto">
          <a:xfrm>
            <a:off x="0" y="0"/>
            <a:ext cx="12192000" cy="7086600"/>
          </a:xfrm>
          <a:prstGeom prst="rect">
            <a:avLst/>
          </a:prstGeom>
          <a:noFill/>
          <a:ln w="9525">
            <a:noFill/>
            <a:miter lim="800000"/>
            <a:headEnd/>
            <a:tailEnd/>
          </a:ln>
        </p:spPr>
      </p:pic>
      <p:sp>
        <p:nvSpPr>
          <p:cNvPr id="72710" name="Text Box 6"/>
          <p:cNvSpPr txBox="1">
            <a:spLocks noChangeArrowheads="1"/>
          </p:cNvSpPr>
          <p:nvPr/>
        </p:nvSpPr>
        <p:spPr bwMode="auto">
          <a:xfrm>
            <a:off x="0" y="1"/>
            <a:ext cx="9753600" cy="519113"/>
          </a:xfrm>
          <a:prstGeom prst="rect">
            <a:avLst/>
          </a:prstGeom>
          <a:noFill/>
          <a:ln w="9525">
            <a:noFill/>
            <a:miter lim="800000"/>
            <a:headEnd/>
            <a:tailEnd/>
          </a:ln>
        </p:spPr>
        <p:txBody>
          <a:bodyPr>
            <a:spAutoFit/>
          </a:bodyPr>
          <a:lstStyle/>
          <a:p>
            <a:pPr>
              <a:spcBef>
                <a:spcPct val="50000"/>
              </a:spcBef>
            </a:pPr>
            <a:r>
              <a:rPr lang="en-US" altLang="en-US" sz="2800">
                <a:solidFill>
                  <a:srgbClr val="FF0000"/>
                </a:solidFill>
              </a:rPr>
              <a:t>*</a:t>
            </a:r>
            <a:r>
              <a:rPr lang="en-US" altLang="en-US" sz="2800"/>
              <a:t> </a:t>
            </a:r>
            <a:r>
              <a:rPr lang="en-US" altLang="en-US" sz="2800">
                <a:solidFill>
                  <a:srgbClr val="FF0000"/>
                </a:solidFill>
              </a:rPr>
              <a:t>Suy nghĩ của ông Giáo về cuộc đời</a:t>
            </a:r>
          </a:p>
        </p:txBody>
      </p:sp>
      <p:sp>
        <p:nvSpPr>
          <p:cNvPr id="72711" name="Text Box 7"/>
          <p:cNvSpPr txBox="1">
            <a:spLocks noChangeArrowheads="1"/>
          </p:cNvSpPr>
          <p:nvPr/>
        </p:nvSpPr>
        <p:spPr bwMode="auto">
          <a:xfrm>
            <a:off x="0" y="533400"/>
            <a:ext cx="5283200" cy="457200"/>
          </a:xfrm>
          <a:prstGeom prst="rect">
            <a:avLst/>
          </a:prstGeom>
          <a:noFill/>
          <a:ln w="9525">
            <a:noFill/>
            <a:miter lim="800000"/>
            <a:headEnd/>
            <a:tailEnd/>
          </a:ln>
        </p:spPr>
        <p:txBody>
          <a:bodyPr>
            <a:spAutoFit/>
          </a:bodyPr>
          <a:lstStyle/>
          <a:p>
            <a:pPr>
              <a:spcBef>
                <a:spcPct val="50000"/>
              </a:spcBef>
            </a:pPr>
            <a:r>
              <a:rPr lang="en-US" altLang="en-US" sz="2400" b="1" dirty="0">
                <a:solidFill>
                  <a:srgbClr val="FF0000"/>
                </a:solidFill>
              </a:rPr>
              <a:t>- </a:t>
            </a:r>
            <a:r>
              <a:rPr lang="en-US" altLang="en-US" sz="2400" b="1" dirty="0" err="1">
                <a:solidFill>
                  <a:srgbClr val="FF0000"/>
                </a:solidFill>
              </a:rPr>
              <a:t>Khi</a:t>
            </a:r>
            <a:r>
              <a:rPr lang="en-US" altLang="en-US" sz="2400" b="1" dirty="0">
                <a:solidFill>
                  <a:srgbClr val="FF0000"/>
                </a:solidFill>
              </a:rPr>
              <a:t> </a:t>
            </a:r>
            <a:r>
              <a:rPr lang="en-US" altLang="en-US" sz="2400" b="1" dirty="0" err="1">
                <a:solidFill>
                  <a:srgbClr val="FF0000"/>
                </a:solidFill>
              </a:rPr>
              <a:t>nói</a:t>
            </a:r>
            <a:r>
              <a:rPr lang="en-US" altLang="en-US" sz="2400" b="1" dirty="0">
                <a:solidFill>
                  <a:srgbClr val="FF0000"/>
                </a:solidFill>
              </a:rPr>
              <a:t> </a:t>
            </a:r>
            <a:r>
              <a:rPr lang="en-US" altLang="en-US" sz="2400" b="1" dirty="0" err="1">
                <a:solidFill>
                  <a:srgbClr val="FF0000"/>
                </a:solidFill>
              </a:rPr>
              <a:t>chuyện</a:t>
            </a:r>
            <a:r>
              <a:rPr lang="en-US" altLang="en-US" sz="2400" b="1" dirty="0">
                <a:solidFill>
                  <a:srgbClr val="FF0000"/>
                </a:solidFill>
              </a:rPr>
              <a:t> </a:t>
            </a:r>
            <a:r>
              <a:rPr lang="en-US" altLang="en-US" sz="2400" b="1" dirty="0" err="1">
                <a:solidFill>
                  <a:srgbClr val="FF0000"/>
                </a:solidFill>
              </a:rPr>
              <a:t>với</a:t>
            </a:r>
            <a:r>
              <a:rPr lang="en-US" altLang="en-US" sz="2400" b="1" dirty="0">
                <a:solidFill>
                  <a:srgbClr val="FF0000"/>
                </a:solidFill>
              </a:rPr>
              <a:t> </a:t>
            </a:r>
            <a:r>
              <a:rPr lang="en-US" altLang="en-US" sz="2400" b="1" dirty="0" err="1">
                <a:solidFill>
                  <a:srgbClr val="FF0000"/>
                </a:solidFill>
              </a:rPr>
              <a:t>Binh</a:t>
            </a:r>
            <a:r>
              <a:rPr lang="en-US" altLang="en-US" sz="2400" b="1" dirty="0">
                <a:solidFill>
                  <a:srgbClr val="FF0000"/>
                </a:solidFill>
              </a:rPr>
              <a:t> </a:t>
            </a:r>
            <a:r>
              <a:rPr lang="en-US" altLang="en-US" sz="2400" b="1" dirty="0" err="1" smtClean="0">
                <a:solidFill>
                  <a:srgbClr val="FF0000"/>
                </a:solidFill>
              </a:rPr>
              <a:t>Tư</a:t>
            </a:r>
            <a:r>
              <a:rPr lang="en-US" altLang="en-US" sz="2400" b="1" dirty="0" smtClean="0">
                <a:solidFill>
                  <a:srgbClr val="FF0000"/>
                </a:solidFill>
              </a:rPr>
              <a:t>.</a:t>
            </a:r>
            <a:endParaRPr lang="en-US" altLang="en-US" sz="2400" b="1" dirty="0">
              <a:solidFill>
                <a:srgbClr val="FF0000"/>
              </a:solidFill>
            </a:endParaRPr>
          </a:p>
        </p:txBody>
      </p:sp>
      <p:sp>
        <p:nvSpPr>
          <p:cNvPr id="72713" name="Text Box 9"/>
          <p:cNvSpPr txBox="1">
            <a:spLocks noChangeArrowheads="1"/>
          </p:cNvSpPr>
          <p:nvPr/>
        </p:nvSpPr>
        <p:spPr bwMode="auto">
          <a:xfrm>
            <a:off x="0" y="914400"/>
            <a:ext cx="11785600" cy="457200"/>
          </a:xfrm>
          <a:prstGeom prst="rect">
            <a:avLst/>
          </a:prstGeom>
          <a:noFill/>
          <a:ln w="9525">
            <a:noFill/>
            <a:miter lim="800000"/>
            <a:headEnd/>
            <a:tailEnd/>
          </a:ln>
        </p:spPr>
        <p:txBody>
          <a:bodyPr>
            <a:spAutoFit/>
          </a:bodyPr>
          <a:lstStyle/>
          <a:p>
            <a:pPr>
              <a:spcBef>
                <a:spcPct val="50000"/>
              </a:spcBef>
            </a:pPr>
            <a:r>
              <a:rPr lang="en-US" altLang="en-US" sz="2400" i="1"/>
              <a:t>“Cuộc đời quả thật cứ mỗi ngày một thêm đáng buồn”</a:t>
            </a:r>
          </a:p>
        </p:txBody>
      </p:sp>
      <p:sp>
        <p:nvSpPr>
          <p:cNvPr id="72714" name="Text Box 10"/>
          <p:cNvSpPr txBox="1">
            <a:spLocks noChangeArrowheads="1"/>
          </p:cNvSpPr>
          <p:nvPr/>
        </p:nvSpPr>
        <p:spPr bwMode="auto">
          <a:xfrm>
            <a:off x="0" y="1295401"/>
            <a:ext cx="12192000" cy="830997"/>
          </a:xfrm>
          <a:prstGeom prst="rect">
            <a:avLst/>
          </a:prstGeom>
          <a:noFill/>
          <a:ln w="9525">
            <a:noFill/>
            <a:miter lim="800000"/>
            <a:headEnd/>
            <a:tailEnd/>
          </a:ln>
        </p:spPr>
        <p:txBody>
          <a:bodyPr>
            <a:spAutoFit/>
          </a:bodyPr>
          <a:lstStyle/>
          <a:p>
            <a:pPr>
              <a:spcBef>
                <a:spcPct val="50000"/>
              </a:spcBef>
            </a:pPr>
            <a:r>
              <a:rPr lang="en-US" altLang="en-US" sz="2400">
                <a:solidFill>
                  <a:srgbClr val="0000CC"/>
                </a:solidFill>
              </a:rPr>
              <a:t>+ Buồn vì: đói nghèo có thể đổi trắng thay đen, biến người lương thiện như LH trở thành kẻ trộm cắp như Binh Tư</a:t>
            </a:r>
          </a:p>
        </p:txBody>
      </p:sp>
      <p:sp>
        <p:nvSpPr>
          <p:cNvPr id="72715" name="Text Box 11"/>
          <p:cNvSpPr txBox="1">
            <a:spLocks noChangeArrowheads="1"/>
          </p:cNvSpPr>
          <p:nvPr/>
        </p:nvSpPr>
        <p:spPr bwMode="auto">
          <a:xfrm>
            <a:off x="0" y="2057401"/>
            <a:ext cx="12192000" cy="830997"/>
          </a:xfrm>
          <a:prstGeom prst="rect">
            <a:avLst/>
          </a:prstGeom>
          <a:noFill/>
          <a:ln w="9525">
            <a:noFill/>
            <a:miter lim="800000"/>
            <a:headEnd/>
            <a:tailEnd/>
          </a:ln>
        </p:spPr>
        <p:txBody>
          <a:bodyPr>
            <a:spAutoFit/>
          </a:bodyPr>
          <a:lstStyle/>
          <a:p>
            <a:pPr>
              <a:spcBef>
                <a:spcPct val="50000"/>
              </a:spcBef>
            </a:pPr>
            <a:r>
              <a:rPr lang="en-US" altLang="en-US" sz="2400">
                <a:solidFill>
                  <a:srgbClr val="0000CC"/>
                </a:solidFill>
              </a:rPr>
              <a:t>+ Buồn vì: một con người như LH đành phải biến chất vì không còn tìm đâu ra miếng ăn tối thiểu hàng ngày</a:t>
            </a:r>
          </a:p>
        </p:txBody>
      </p:sp>
      <p:sp>
        <p:nvSpPr>
          <p:cNvPr id="72716" name="Text Box 12"/>
          <p:cNvSpPr txBox="1">
            <a:spLocks noChangeArrowheads="1"/>
          </p:cNvSpPr>
          <p:nvPr/>
        </p:nvSpPr>
        <p:spPr bwMode="auto">
          <a:xfrm>
            <a:off x="0" y="2819400"/>
            <a:ext cx="7721600" cy="457200"/>
          </a:xfrm>
          <a:prstGeom prst="rect">
            <a:avLst/>
          </a:prstGeom>
          <a:noFill/>
          <a:ln w="9525">
            <a:noFill/>
            <a:miter lim="800000"/>
            <a:headEnd/>
            <a:tailEnd/>
          </a:ln>
        </p:spPr>
        <p:txBody>
          <a:bodyPr>
            <a:spAutoFit/>
          </a:bodyPr>
          <a:lstStyle/>
          <a:p>
            <a:pPr>
              <a:spcBef>
                <a:spcPct val="50000"/>
              </a:spcBef>
            </a:pPr>
            <a:r>
              <a:rPr lang="en-US" altLang="en-US" sz="2400" b="1" dirty="0">
                <a:solidFill>
                  <a:srgbClr val="FF0000"/>
                </a:solidFill>
              </a:rPr>
              <a:t>- </a:t>
            </a:r>
            <a:r>
              <a:rPr lang="en-US" altLang="en-US" sz="2400" b="1" dirty="0" err="1">
                <a:solidFill>
                  <a:srgbClr val="FF0000"/>
                </a:solidFill>
              </a:rPr>
              <a:t>Khi</a:t>
            </a:r>
            <a:r>
              <a:rPr lang="en-US" altLang="en-US" sz="2400" b="1" dirty="0">
                <a:solidFill>
                  <a:srgbClr val="FF0000"/>
                </a:solidFill>
              </a:rPr>
              <a:t> </a:t>
            </a:r>
            <a:r>
              <a:rPr lang="en-US" altLang="en-US" sz="2400" b="1" dirty="0" err="1">
                <a:solidFill>
                  <a:srgbClr val="FF0000"/>
                </a:solidFill>
              </a:rPr>
              <a:t>chứng</a:t>
            </a:r>
            <a:r>
              <a:rPr lang="en-US" altLang="en-US" sz="2400" b="1" dirty="0">
                <a:solidFill>
                  <a:srgbClr val="FF0000"/>
                </a:solidFill>
              </a:rPr>
              <a:t> </a:t>
            </a:r>
            <a:r>
              <a:rPr lang="en-US" altLang="en-US" sz="2400" b="1" dirty="0" err="1">
                <a:solidFill>
                  <a:srgbClr val="FF0000"/>
                </a:solidFill>
              </a:rPr>
              <a:t>kiến</a:t>
            </a:r>
            <a:r>
              <a:rPr lang="en-US" altLang="en-US" sz="2400" b="1" dirty="0">
                <a:solidFill>
                  <a:srgbClr val="FF0000"/>
                </a:solidFill>
              </a:rPr>
              <a:t> </a:t>
            </a:r>
            <a:r>
              <a:rPr lang="en-US" altLang="en-US" sz="2400" b="1" dirty="0" err="1">
                <a:solidFill>
                  <a:srgbClr val="FF0000"/>
                </a:solidFill>
              </a:rPr>
              <a:t>lão</a:t>
            </a:r>
            <a:r>
              <a:rPr lang="en-US" altLang="en-US" sz="2400" b="1" dirty="0">
                <a:solidFill>
                  <a:srgbClr val="FF0000"/>
                </a:solidFill>
              </a:rPr>
              <a:t> </a:t>
            </a:r>
            <a:r>
              <a:rPr lang="en-US" altLang="en-US" sz="2400" b="1" dirty="0" err="1">
                <a:solidFill>
                  <a:srgbClr val="FF0000"/>
                </a:solidFill>
              </a:rPr>
              <a:t>Hạc</a:t>
            </a:r>
            <a:r>
              <a:rPr lang="en-US" altLang="en-US" sz="2400" b="1" dirty="0">
                <a:solidFill>
                  <a:srgbClr val="FF0000"/>
                </a:solidFill>
              </a:rPr>
              <a:t> </a:t>
            </a:r>
            <a:r>
              <a:rPr lang="en-US" altLang="en-US" sz="2400" b="1" dirty="0" err="1" smtClean="0">
                <a:solidFill>
                  <a:srgbClr val="FF0000"/>
                </a:solidFill>
              </a:rPr>
              <a:t>chết</a:t>
            </a:r>
            <a:r>
              <a:rPr lang="en-US" altLang="en-US" sz="2400" b="1" dirty="0" smtClean="0">
                <a:solidFill>
                  <a:srgbClr val="FF0000"/>
                </a:solidFill>
              </a:rPr>
              <a:t>.</a:t>
            </a:r>
            <a:endParaRPr lang="en-US" altLang="en-US" sz="2400" b="1" dirty="0">
              <a:solidFill>
                <a:srgbClr val="FF0000"/>
              </a:solidFill>
            </a:endParaRPr>
          </a:p>
        </p:txBody>
      </p:sp>
      <p:sp>
        <p:nvSpPr>
          <p:cNvPr id="72717" name="Text Box 13"/>
          <p:cNvSpPr txBox="1">
            <a:spLocks noChangeArrowheads="1"/>
          </p:cNvSpPr>
          <p:nvPr/>
        </p:nvSpPr>
        <p:spPr bwMode="auto">
          <a:xfrm>
            <a:off x="0" y="3200400"/>
            <a:ext cx="9042400" cy="457200"/>
          </a:xfrm>
          <a:prstGeom prst="rect">
            <a:avLst/>
          </a:prstGeom>
          <a:noFill/>
          <a:ln w="9525">
            <a:noFill/>
            <a:miter lim="800000"/>
            <a:headEnd/>
            <a:tailEnd/>
          </a:ln>
        </p:spPr>
        <p:txBody>
          <a:bodyPr>
            <a:spAutoFit/>
          </a:bodyPr>
          <a:lstStyle/>
          <a:p>
            <a:pPr>
              <a:spcBef>
                <a:spcPct val="50000"/>
              </a:spcBef>
            </a:pPr>
            <a:r>
              <a:rPr lang="en-US" altLang="en-US" sz="2400" i="1"/>
              <a:t>“Cuộc đời chưa hẳn đã đáng buồn”</a:t>
            </a:r>
          </a:p>
        </p:txBody>
      </p:sp>
      <p:sp>
        <p:nvSpPr>
          <p:cNvPr id="72718" name="Text Box 14"/>
          <p:cNvSpPr txBox="1">
            <a:spLocks noChangeArrowheads="1"/>
          </p:cNvSpPr>
          <p:nvPr/>
        </p:nvSpPr>
        <p:spPr bwMode="auto">
          <a:xfrm>
            <a:off x="0" y="3581401"/>
            <a:ext cx="11988800" cy="830997"/>
          </a:xfrm>
          <a:prstGeom prst="rect">
            <a:avLst/>
          </a:prstGeom>
          <a:noFill/>
          <a:ln w="9525">
            <a:noFill/>
            <a:miter lim="800000"/>
            <a:headEnd/>
            <a:tailEnd/>
          </a:ln>
        </p:spPr>
        <p:txBody>
          <a:bodyPr>
            <a:spAutoFit/>
          </a:bodyPr>
          <a:lstStyle/>
          <a:p>
            <a:pPr>
              <a:spcBef>
                <a:spcPct val="50000"/>
              </a:spcBef>
            </a:pPr>
            <a:r>
              <a:rPr lang="en-US" altLang="en-US" sz="2400">
                <a:solidFill>
                  <a:srgbClr val="0000CC"/>
                </a:solidFill>
              </a:rPr>
              <a:t>+ Vì không có gì hủy hoại được nhân phẩm của người lương thiện như LH để ta có quyền hy vọng và tin tưởng ở con người.</a:t>
            </a:r>
          </a:p>
        </p:txBody>
      </p:sp>
      <p:sp>
        <p:nvSpPr>
          <p:cNvPr id="72719" name="Text Box 15"/>
          <p:cNvSpPr txBox="1">
            <a:spLocks noChangeArrowheads="1"/>
          </p:cNvSpPr>
          <p:nvPr/>
        </p:nvSpPr>
        <p:spPr bwMode="auto">
          <a:xfrm>
            <a:off x="0" y="4343400"/>
            <a:ext cx="11074400" cy="457200"/>
          </a:xfrm>
          <a:prstGeom prst="rect">
            <a:avLst/>
          </a:prstGeom>
          <a:noFill/>
          <a:ln w="9525">
            <a:noFill/>
            <a:miter lim="800000"/>
            <a:headEnd/>
            <a:tailEnd/>
          </a:ln>
        </p:spPr>
        <p:txBody>
          <a:bodyPr>
            <a:spAutoFit/>
          </a:bodyPr>
          <a:lstStyle/>
          <a:p>
            <a:pPr>
              <a:spcBef>
                <a:spcPct val="50000"/>
              </a:spcBef>
            </a:pPr>
            <a:r>
              <a:rPr lang="en-US" altLang="en-US" sz="2400"/>
              <a:t>“Hay vẫn đáng buồn theo một nghĩa khác”</a:t>
            </a:r>
          </a:p>
        </p:txBody>
      </p:sp>
      <p:sp>
        <p:nvSpPr>
          <p:cNvPr id="72720" name="Text Box 16"/>
          <p:cNvSpPr txBox="1">
            <a:spLocks noChangeArrowheads="1"/>
          </p:cNvSpPr>
          <p:nvPr/>
        </p:nvSpPr>
        <p:spPr bwMode="auto">
          <a:xfrm>
            <a:off x="0" y="4724401"/>
            <a:ext cx="12192000" cy="830997"/>
          </a:xfrm>
          <a:prstGeom prst="rect">
            <a:avLst/>
          </a:prstGeom>
          <a:noFill/>
          <a:ln w="9525">
            <a:noFill/>
            <a:miter lim="800000"/>
            <a:headEnd/>
            <a:tailEnd/>
          </a:ln>
        </p:spPr>
        <p:txBody>
          <a:bodyPr>
            <a:spAutoFit/>
          </a:bodyPr>
          <a:lstStyle/>
          <a:p>
            <a:pPr>
              <a:spcBef>
                <a:spcPct val="50000"/>
              </a:spcBef>
            </a:pPr>
            <a:r>
              <a:rPr lang="en-US" altLang="en-US" sz="2400">
                <a:solidFill>
                  <a:srgbClr val="0000CC"/>
                </a:solidFill>
              </a:rPr>
              <a:t>+ Vì người tốt như LH mà hoàn toàn vô vọng, phải tìm đến cái chết như một sự giải thoát tự nguyện và bất đắc dĩ</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72710">
                                            <p:txEl>
                                              <p:pRg st="0" end="0"/>
                                            </p:txEl>
                                          </p:spTgt>
                                        </p:tgtEl>
                                        <p:attrNameLst>
                                          <p:attrName>style.visibility</p:attrName>
                                        </p:attrNameLst>
                                      </p:cBhvr>
                                      <p:to>
                                        <p:strVal val="visible"/>
                                      </p:to>
                                    </p:set>
                                    <p:animEffect transition="in" filter="diamond(in)">
                                      <p:cBhvr>
                                        <p:cTn id="7" dur="500"/>
                                        <p:tgtEl>
                                          <p:spTgt spid="7271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72711">
                                            <p:txEl>
                                              <p:pRg st="0" end="0"/>
                                            </p:txEl>
                                          </p:spTgt>
                                        </p:tgtEl>
                                        <p:attrNameLst>
                                          <p:attrName>style.visibility</p:attrName>
                                        </p:attrNameLst>
                                      </p:cBhvr>
                                      <p:to>
                                        <p:strVal val="visible"/>
                                      </p:to>
                                    </p:set>
                                    <p:animEffect transition="in" filter="box(in)">
                                      <p:cBhvr>
                                        <p:cTn id="12" dur="500"/>
                                        <p:tgtEl>
                                          <p:spTgt spid="72711">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8" presetClass="entr" presetSubtype="16" fill="hold" nodeType="clickEffect">
                                  <p:stCondLst>
                                    <p:cond delay="0"/>
                                  </p:stCondLst>
                                  <p:childTnLst>
                                    <p:set>
                                      <p:cBhvr>
                                        <p:cTn id="16" dur="1" fill="hold">
                                          <p:stCondLst>
                                            <p:cond delay="0"/>
                                          </p:stCondLst>
                                        </p:cTn>
                                        <p:tgtEl>
                                          <p:spTgt spid="72713">
                                            <p:txEl>
                                              <p:pRg st="0" end="0"/>
                                            </p:txEl>
                                          </p:spTgt>
                                        </p:tgtEl>
                                        <p:attrNameLst>
                                          <p:attrName>style.visibility</p:attrName>
                                        </p:attrNameLst>
                                      </p:cBhvr>
                                      <p:to>
                                        <p:strVal val="visible"/>
                                      </p:to>
                                    </p:set>
                                    <p:animEffect transition="in" filter="diamond(in)">
                                      <p:cBhvr>
                                        <p:cTn id="17" dur="2000"/>
                                        <p:tgtEl>
                                          <p:spTgt spid="72713">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72714"/>
                                        </p:tgtEl>
                                        <p:attrNameLst>
                                          <p:attrName>style.visibility</p:attrName>
                                        </p:attrNameLst>
                                      </p:cBhvr>
                                      <p:to>
                                        <p:strVal val="visible"/>
                                      </p:to>
                                    </p:set>
                                    <p:animEffect transition="in" filter="box(in)">
                                      <p:cBhvr>
                                        <p:cTn id="22" dur="500"/>
                                        <p:tgtEl>
                                          <p:spTgt spid="7271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4" fill="hold" nodeType="clickEffect">
                                  <p:stCondLst>
                                    <p:cond delay="0"/>
                                  </p:stCondLst>
                                  <p:childTnLst>
                                    <p:set>
                                      <p:cBhvr>
                                        <p:cTn id="26" dur="1" fill="hold">
                                          <p:stCondLst>
                                            <p:cond delay="0"/>
                                          </p:stCondLst>
                                        </p:cTn>
                                        <p:tgtEl>
                                          <p:spTgt spid="72715">
                                            <p:txEl>
                                              <p:pRg st="0" end="0"/>
                                            </p:txEl>
                                          </p:spTgt>
                                        </p:tgtEl>
                                        <p:attrNameLst>
                                          <p:attrName>style.visibility</p:attrName>
                                        </p:attrNameLst>
                                      </p:cBhvr>
                                      <p:to>
                                        <p:strVal val="visible"/>
                                      </p:to>
                                    </p:set>
                                    <p:anim calcmode="lin" valueType="num">
                                      <p:cBhvr additive="base">
                                        <p:cTn id="27" dur="500" fill="hold"/>
                                        <p:tgtEl>
                                          <p:spTgt spid="72715">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727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4" presetClass="entr" presetSubtype="16" fill="hold" grpId="0" nodeType="clickEffect">
                                  <p:stCondLst>
                                    <p:cond delay="0"/>
                                  </p:stCondLst>
                                  <p:childTnLst>
                                    <p:set>
                                      <p:cBhvr>
                                        <p:cTn id="32" dur="1" fill="hold">
                                          <p:stCondLst>
                                            <p:cond delay="0"/>
                                          </p:stCondLst>
                                        </p:cTn>
                                        <p:tgtEl>
                                          <p:spTgt spid="72716"/>
                                        </p:tgtEl>
                                        <p:attrNameLst>
                                          <p:attrName>style.visibility</p:attrName>
                                        </p:attrNameLst>
                                      </p:cBhvr>
                                      <p:to>
                                        <p:strVal val="visible"/>
                                      </p:to>
                                    </p:set>
                                    <p:animEffect transition="in" filter="box(in)">
                                      <p:cBhvr>
                                        <p:cTn id="33" dur="500"/>
                                        <p:tgtEl>
                                          <p:spTgt spid="72716"/>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4" presetClass="entr" presetSubtype="16" fill="hold" grpId="0" nodeType="clickEffect">
                                  <p:stCondLst>
                                    <p:cond delay="0"/>
                                  </p:stCondLst>
                                  <p:childTnLst>
                                    <p:set>
                                      <p:cBhvr>
                                        <p:cTn id="37" dur="1" fill="hold">
                                          <p:stCondLst>
                                            <p:cond delay="0"/>
                                          </p:stCondLst>
                                        </p:cTn>
                                        <p:tgtEl>
                                          <p:spTgt spid="72717"/>
                                        </p:tgtEl>
                                        <p:attrNameLst>
                                          <p:attrName>style.visibility</p:attrName>
                                        </p:attrNameLst>
                                      </p:cBhvr>
                                      <p:to>
                                        <p:strVal val="visible"/>
                                      </p:to>
                                    </p:set>
                                    <p:animEffect transition="in" filter="box(in)">
                                      <p:cBhvr>
                                        <p:cTn id="38" dur="500"/>
                                        <p:tgtEl>
                                          <p:spTgt spid="72717"/>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3" presetClass="entr" presetSubtype="10" fill="hold" nodeType="clickEffect">
                                  <p:stCondLst>
                                    <p:cond delay="0"/>
                                  </p:stCondLst>
                                  <p:childTnLst>
                                    <p:set>
                                      <p:cBhvr>
                                        <p:cTn id="42" dur="1" fill="hold">
                                          <p:stCondLst>
                                            <p:cond delay="0"/>
                                          </p:stCondLst>
                                        </p:cTn>
                                        <p:tgtEl>
                                          <p:spTgt spid="72718">
                                            <p:txEl>
                                              <p:pRg st="0" end="0"/>
                                            </p:txEl>
                                          </p:spTgt>
                                        </p:tgtEl>
                                        <p:attrNameLst>
                                          <p:attrName>style.visibility</p:attrName>
                                        </p:attrNameLst>
                                      </p:cBhvr>
                                      <p:to>
                                        <p:strVal val="visible"/>
                                      </p:to>
                                    </p:set>
                                    <p:animEffect transition="in" filter="blinds(horizontal)">
                                      <p:cBhvr>
                                        <p:cTn id="43" dur="500"/>
                                        <p:tgtEl>
                                          <p:spTgt spid="72718">
                                            <p:txEl>
                                              <p:pRg st="0" end="0"/>
                                            </p:txEl>
                                          </p:spTgt>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5" presetClass="entr" presetSubtype="10" fill="hold" grpId="0" nodeType="clickEffect">
                                  <p:stCondLst>
                                    <p:cond delay="0"/>
                                  </p:stCondLst>
                                  <p:childTnLst>
                                    <p:set>
                                      <p:cBhvr>
                                        <p:cTn id="47" dur="1" fill="hold">
                                          <p:stCondLst>
                                            <p:cond delay="0"/>
                                          </p:stCondLst>
                                        </p:cTn>
                                        <p:tgtEl>
                                          <p:spTgt spid="72719"/>
                                        </p:tgtEl>
                                        <p:attrNameLst>
                                          <p:attrName>style.visibility</p:attrName>
                                        </p:attrNameLst>
                                      </p:cBhvr>
                                      <p:to>
                                        <p:strVal val="visible"/>
                                      </p:to>
                                    </p:set>
                                    <p:animEffect transition="in" filter="checkerboard(across)">
                                      <p:cBhvr>
                                        <p:cTn id="48" dur="500"/>
                                        <p:tgtEl>
                                          <p:spTgt spid="72719"/>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8" presetClass="entr" presetSubtype="16" fill="hold" grpId="0" nodeType="clickEffect">
                                  <p:stCondLst>
                                    <p:cond delay="0"/>
                                  </p:stCondLst>
                                  <p:childTnLst>
                                    <p:set>
                                      <p:cBhvr>
                                        <p:cTn id="52" dur="1" fill="hold">
                                          <p:stCondLst>
                                            <p:cond delay="0"/>
                                          </p:stCondLst>
                                        </p:cTn>
                                        <p:tgtEl>
                                          <p:spTgt spid="72720"/>
                                        </p:tgtEl>
                                        <p:attrNameLst>
                                          <p:attrName>style.visibility</p:attrName>
                                        </p:attrNameLst>
                                      </p:cBhvr>
                                      <p:to>
                                        <p:strVal val="visible"/>
                                      </p:to>
                                    </p:set>
                                    <p:animEffect transition="in" filter="diamond(in)">
                                      <p:cBhvr>
                                        <p:cTn id="53" dur="2000"/>
                                        <p:tgtEl>
                                          <p:spTgt spid="727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14" grpId="0"/>
      <p:bldP spid="72716" grpId="0"/>
      <p:bldP spid="72717" grpId="0"/>
      <p:bldP spid="72719" grpId="0"/>
      <p:bldP spid="7272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type="body" idx="4294967295"/>
          </p:nvPr>
        </p:nvSpPr>
        <p:spPr>
          <a:xfrm>
            <a:off x="406400" y="1676401"/>
            <a:ext cx="11480800" cy="5592763"/>
          </a:xfrm>
        </p:spPr>
        <p:txBody>
          <a:bodyPr/>
          <a:lstStyle/>
          <a:p>
            <a:pPr marL="609600" indent="-609600" eaLnBrk="1" hangingPunct="1">
              <a:lnSpc>
                <a:spcPct val="80000"/>
              </a:lnSpc>
              <a:buFontTx/>
              <a:buNone/>
            </a:pPr>
            <a:endParaRPr lang="en-US" sz="4000" smtClean="0">
              <a:latin typeface="Times New Roman" pitchFamily="18" charset="0"/>
              <a:cs typeface="Times New Roman" pitchFamily="18" charset="0"/>
            </a:endParaRPr>
          </a:p>
          <a:p>
            <a:pPr marL="609600" indent="-609600" eaLnBrk="1" hangingPunct="1">
              <a:lnSpc>
                <a:spcPct val="80000"/>
              </a:lnSpc>
              <a:buFontTx/>
              <a:buNone/>
            </a:pPr>
            <a:endParaRPr lang="en-US" sz="4000" smtClean="0">
              <a:latin typeface="Times New Roman" pitchFamily="18" charset="0"/>
              <a:cs typeface="Times New Roman" pitchFamily="18" charset="0"/>
            </a:endParaRPr>
          </a:p>
        </p:txBody>
      </p:sp>
      <p:sp>
        <p:nvSpPr>
          <p:cNvPr id="57365" name="Text Box 21"/>
          <p:cNvSpPr txBox="1">
            <a:spLocks noChangeArrowheads="1"/>
          </p:cNvSpPr>
          <p:nvPr/>
        </p:nvSpPr>
        <p:spPr bwMode="auto">
          <a:xfrm>
            <a:off x="366184" y="914400"/>
            <a:ext cx="11277600" cy="523220"/>
          </a:xfrm>
          <a:prstGeom prst="rect">
            <a:avLst/>
          </a:prstGeom>
          <a:noFill/>
          <a:ln w="9525">
            <a:noFill/>
            <a:miter lim="800000"/>
            <a:headEnd/>
            <a:tailEnd/>
          </a:ln>
        </p:spPr>
        <p:txBody>
          <a:bodyPr>
            <a:spAutoFit/>
          </a:bodyPr>
          <a:lstStyle/>
          <a:p>
            <a:pPr>
              <a:spcBef>
                <a:spcPct val="50000"/>
              </a:spcBef>
            </a:pPr>
            <a:r>
              <a:rPr lang="en-US" sz="2800" u="sng" dirty="0" err="1">
                <a:solidFill>
                  <a:srgbClr val="0033CC"/>
                </a:solidFill>
                <a:latin typeface="Times New Roman" pitchFamily="18" charset="0"/>
              </a:rPr>
              <a:t>Câu</a:t>
            </a:r>
            <a:r>
              <a:rPr lang="en-US" sz="2800" u="sng" dirty="0">
                <a:solidFill>
                  <a:srgbClr val="0033CC"/>
                </a:solidFill>
                <a:latin typeface="Times New Roman" pitchFamily="18" charset="0"/>
              </a:rPr>
              <a:t> </a:t>
            </a:r>
            <a:r>
              <a:rPr lang="en-US" sz="2800" u="sng" dirty="0" err="1">
                <a:solidFill>
                  <a:srgbClr val="0033CC"/>
                </a:solidFill>
                <a:latin typeface="Times New Roman" pitchFamily="18" charset="0"/>
              </a:rPr>
              <a:t>hỏi</a:t>
            </a:r>
            <a:r>
              <a:rPr lang="en-US" sz="2800" dirty="0">
                <a:solidFill>
                  <a:srgbClr val="0033CC"/>
                </a:solidFill>
                <a:latin typeface="Times New Roman" pitchFamily="18" charset="0"/>
              </a:rPr>
              <a:t>: </a:t>
            </a:r>
            <a:r>
              <a:rPr lang="en-US" sz="2800" dirty="0" err="1">
                <a:solidFill>
                  <a:srgbClr val="0033CC"/>
                </a:solidFill>
                <a:latin typeface="Times New Roman" pitchFamily="18" charset="0"/>
              </a:rPr>
              <a:t>Hãy</a:t>
            </a:r>
            <a:r>
              <a:rPr lang="en-US" sz="2800" dirty="0">
                <a:solidFill>
                  <a:srgbClr val="0033CC"/>
                </a:solidFill>
                <a:latin typeface="Times New Roman" pitchFamily="18" charset="0"/>
              </a:rPr>
              <a:t> </a:t>
            </a:r>
            <a:r>
              <a:rPr lang="en-US" sz="2800" dirty="0" err="1">
                <a:solidFill>
                  <a:srgbClr val="0033CC"/>
                </a:solidFill>
                <a:latin typeface="Times New Roman" pitchFamily="18" charset="0"/>
              </a:rPr>
              <a:t>tóm</a:t>
            </a:r>
            <a:r>
              <a:rPr lang="en-US" sz="2800" dirty="0">
                <a:solidFill>
                  <a:srgbClr val="0033CC"/>
                </a:solidFill>
                <a:latin typeface="Times New Roman" pitchFamily="18" charset="0"/>
              </a:rPr>
              <a:t> </a:t>
            </a:r>
            <a:r>
              <a:rPr lang="en-US" sz="2800" dirty="0" err="1">
                <a:solidFill>
                  <a:srgbClr val="0033CC"/>
                </a:solidFill>
                <a:latin typeface="Times New Roman" pitchFamily="18" charset="0"/>
              </a:rPr>
              <a:t>tắt</a:t>
            </a:r>
            <a:r>
              <a:rPr lang="en-US" sz="2800" dirty="0">
                <a:solidFill>
                  <a:srgbClr val="0033CC"/>
                </a:solidFill>
                <a:latin typeface="Times New Roman" pitchFamily="18" charset="0"/>
              </a:rPr>
              <a:t> </a:t>
            </a:r>
            <a:r>
              <a:rPr lang="en-US" sz="2800" dirty="0" err="1">
                <a:solidFill>
                  <a:srgbClr val="0033CC"/>
                </a:solidFill>
                <a:latin typeface="Times New Roman" pitchFamily="18" charset="0"/>
              </a:rPr>
              <a:t>văn</a:t>
            </a:r>
            <a:r>
              <a:rPr lang="en-US" sz="2800" dirty="0">
                <a:solidFill>
                  <a:srgbClr val="0033CC"/>
                </a:solidFill>
                <a:latin typeface="Times New Roman" pitchFamily="18" charset="0"/>
              </a:rPr>
              <a:t> </a:t>
            </a:r>
            <a:r>
              <a:rPr lang="en-US" sz="2800" dirty="0" err="1">
                <a:solidFill>
                  <a:srgbClr val="0033CC"/>
                </a:solidFill>
                <a:latin typeface="Times New Roman" pitchFamily="18" charset="0"/>
              </a:rPr>
              <a:t>bản</a:t>
            </a:r>
            <a:r>
              <a:rPr lang="en-US" sz="2800" dirty="0">
                <a:solidFill>
                  <a:srgbClr val="0033CC"/>
                </a:solidFill>
                <a:latin typeface="Times New Roman" pitchFamily="18" charset="0"/>
              </a:rPr>
              <a:t> “</a:t>
            </a:r>
            <a:r>
              <a:rPr lang="en-US" sz="2800" dirty="0" err="1">
                <a:solidFill>
                  <a:srgbClr val="0033CC"/>
                </a:solidFill>
                <a:latin typeface="Times New Roman" pitchFamily="18" charset="0"/>
              </a:rPr>
              <a:t>Lão</a:t>
            </a:r>
            <a:r>
              <a:rPr lang="en-US" sz="2800" dirty="0">
                <a:solidFill>
                  <a:srgbClr val="0033CC"/>
                </a:solidFill>
                <a:latin typeface="Times New Roman" pitchFamily="18" charset="0"/>
              </a:rPr>
              <a:t> </a:t>
            </a:r>
            <a:r>
              <a:rPr lang="en-US" sz="2800" dirty="0" err="1">
                <a:solidFill>
                  <a:srgbClr val="0033CC"/>
                </a:solidFill>
                <a:latin typeface="Times New Roman" pitchFamily="18" charset="0"/>
              </a:rPr>
              <a:t>Hạc</a:t>
            </a:r>
            <a:r>
              <a:rPr lang="en-US" sz="2800" dirty="0">
                <a:solidFill>
                  <a:srgbClr val="0033CC"/>
                </a:solidFill>
                <a:latin typeface="Times New Roman" pitchFamily="18" charset="0"/>
              </a:rPr>
              <a:t>”  </a:t>
            </a:r>
            <a:r>
              <a:rPr lang="en-US" sz="2800" dirty="0" err="1">
                <a:solidFill>
                  <a:srgbClr val="0033CC"/>
                </a:solidFill>
                <a:latin typeface="Times New Roman" pitchFamily="18" charset="0"/>
              </a:rPr>
              <a:t>của</a:t>
            </a:r>
            <a:r>
              <a:rPr lang="en-US" sz="2800" dirty="0">
                <a:solidFill>
                  <a:srgbClr val="0033CC"/>
                </a:solidFill>
                <a:latin typeface="Times New Roman" pitchFamily="18" charset="0"/>
              </a:rPr>
              <a:t> </a:t>
            </a:r>
            <a:r>
              <a:rPr lang="en-US" sz="2800" dirty="0" err="1">
                <a:solidFill>
                  <a:srgbClr val="0033CC"/>
                </a:solidFill>
                <a:latin typeface="Times New Roman" pitchFamily="18" charset="0"/>
              </a:rPr>
              <a:t>nhà</a:t>
            </a:r>
            <a:r>
              <a:rPr lang="en-US" sz="2800" dirty="0">
                <a:solidFill>
                  <a:srgbClr val="0033CC"/>
                </a:solidFill>
                <a:latin typeface="Times New Roman" pitchFamily="18" charset="0"/>
              </a:rPr>
              <a:t> </a:t>
            </a:r>
            <a:r>
              <a:rPr lang="en-US" sz="2800" dirty="0" err="1">
                <a:solidFill>
                  <a:srgbClr val="0033CC"/>
                </a:solidFill>
                <a:latin typeface="Times New Roman" pitchFamily="18" charset="0"/>
              </a:rPr>
              <a:t>văn</a:t>
            </a:r>
            <a:r>
              <a:rPr lang="en-US" sz="2800" dirty="0">
                <a:solidFill>
                  <a:srgbClr val="0033CC"/>
                </a:solidFill>
                <a:latin typeface="Times New Roman" pitchFamily="18" charset="0"/>
              </a:rPr>
              <a:t> Nam Cao?</a:t>
            </a:r>
          </a:p>
        </p:txBody>
      </p:sp>
      <p:sp>
        <p:nvSpPr>
          <p:cNvPr id="57366" name="Text Box 22"/>
          <p:cNvSpPr txBox="1">
            <a:spLocks noChangeArrowheads="1"/>
          </p:cNvSpPr>
          <p:nvPr/>
        </p:nvSpPr>
        <p:spPr bwMode="auto">
          <a:xfrm>
            <a:off x="389467" y="1873250"/>
            <a:ext cx="11347451" cy="3108543"/>
          </a:xfrm>
          <a:prstGeom prst="rect">
            <a:avLst/>
          </a:prstGeom>
          <a:noFill/>
          <a:ln w="9525">
            <a:noFill/>
            <a:miter lim="800000"/>
            <a:headEnd/>
            <a:tailEnd/>
          </a:ln>
        </p:spPr>
        <p:txBody>
          <a:bodyPr>
            <a:spAutoFit/>
          </a:bodyPr>
          <a:lstStyle/>
          <a:p>
            <a:pPr algn="just"/>
            <a:r>
              <a:rPr lang="en-US" sz="2800">
                <a:latin typeface="Times New Roman" pitchFamily="18" charset="0"/>
              </a:rPr>
              <a:t>- Lão Hạc là lão nông nghèo khổ, cô đơn, vợ mất, con bỏ đi đồn điền cao su. Lão chăm sóc và yêu quý con chó Vàng- kỷ niệm của con trai lão.</a:t>
            </a:r>
          </a:p>
          <a:p>
            <a:pPr algn="just"/>
            <a:r>
              <a:rPr lang="en-US" sz="2800">
                <a:latin typeface="Times New Roman" pitchFamily="18" charset="0"/>
              </a:rPr>
              <a:t>- Nạn đói kém, bị ốm, phải tiêu vào tiền dành dụm cho con → Lão Hạc phải bán con Vàng</a:t>
            </a:r>
          </a:p>
          <a:p>
            <a:pPr algn="just"/>
            <a:r>
              <a:rPr lang="en-US" sz="2800">
                <a:latin typeface="Times New Roman" pitchFamily="18" charset="0"/>
              </a:rPr>
              <a:t>- Nhờ ông giáo trông hộ vườn, giữ tiền ma chay cho mình → tự tử bằng bả chó. Cái chết của lão Hạc vô cùng dữ dội và đau đớn. Không ai biết vì sao lão Hạc chết chỉ có ông giáo và Binh Tư hiểu.</a:t>
            </a:r>
          </a:p>
        </p:txBody>
      </p:sp>
      <p:sp>
        <p:nvSpPr>
          <p:cNvPr id="57367" name="Text Box 23"/>
          <p:cNvSpPr txBox="1">
            <a:spLocks noChangeArrowheads="1"/>
          </p:cNvSpPr>
          <p:nvPr/>
        </p:nvSpPr>
        <p:spPr bwMode="auto">
          <a:xfrm>
            <a:off x="304800" y="3886200"/>
            <a:ext cx="3657600" cy="457200"/>
          </a:xfrm>
          <a:prstGeom prst="rect">
            <a:avLst/>
          </a:prstGeom>
          <a:noFill/>
          <a:ln w="9525">
            <a:noFill/>
            <a:miter lim="800000"/>
            <a:headEnd/>
            <a:tailEnd/>
          </a:ln>
        </p:spPr>
        <p:txBody>
          <a:bodyPr>
            <a:spAutoFit/>
          </a:bodyPr>
          <a:lstStyle/>
          <a:p>
            <a:pPr>
              <a:spcBef>
                <a:spcPct val="50000"/>
              </a:spcBef>
            </a:pPr>
            <a:endParaRPr lang="en-US" sz="2400">
              <a:solidFill>
                <a:srgbClr val="0033CC"/>
              </a:solidFill>
              <a:latin typeface="Times New Roman" pitchFamily="18" charset="0"/>
            </a:endParaRPr>
          </a:p>
        </p:txBody>
      </p:sp>
      <p:sp>
        <p:nvSpPr>
          <p:cNvPr id="57373" name="Text Box 29"/>
          <p:cNvSpPr txBox="1">
            <a:spLocks noChangeArrowheads="1"/>
          </p:cNvSpPr>
          <p:nvPr/>
        </p:nvSpPr>
        <p:spPr bwMode="auto">
          <a:xfrm>
            <a:off x="2844800" y="2224088"/>
            <a:ext cx="7112000" cy="457200"/>
          </a:xfrm>
          <a:prstGeom prst="rect">
            <a:avLst/>
          </a:prstGeom>
          <a:noFill/>
          <a:ln w="9525">
            <a:noFill/>
            <a:miter lim="800000"/>
            <a:headEnd/>
            <a:tailEnd/>
          </a:ln>
        </p:spPr>
        <p:txBody>
          <a:bodyPr>
            <a:spAutoFit/>
          </a:bodyPr>
          <a:lstStyle/>
          <a:p>
            <a:pPr>
              <a:spcBef>
                <a:spcPct val="50000"/>
              </a:spcBef>
              <a:buFontTx/>
              <a:buChar char="-"/>
            </a:pPr>
            <a:endParaRPr lang="en-US" sz="2400">
              <a:solidFill>
                <a:srgbClr val="0000CC"/>
              </a:solidFill>
              <a:latin typeface="Times New Roman" pitchFamily="18" charset="0"/>
              <a:sym typeface="Wingdings" pitchFamily="2" charset="2"/>
            </a:endParaRPr>
          </a:p>
        </p:txBody>
      </p:sp>
      <p:grpSp>
        <p:nvGrpSpPr>
          <p:cNvPr id="2" name="Group 5"/>
          <p:cNvGrpSpPr>
            <a:grpSpLocks/>
          </p:cNvGrpSpPr>
          <p:nvPr/>
        </p:nvGrpSpPr>
        <p:grpSpPr bwMode="auto">
          <a:xfrm>
            <a:off x="0" y="0"/>
            <a:ext cx="12192000" cy="6858000"/>
            <a:chOff x="0" y="0"/>
            <a:chExt cx="5760" cy="4320"/>
          </a:xfrm>
        </p:grpSpPr>
        <p:grpSp>
          <p:nvGrpSpPr>
            <p:cNvPr id="3" name="Group 6"/>
            <p:cNvGrpSpPr>
              <a:grpSpLocks/>
            </p:cNvGrpSpPr>
            <p:nvPr/>
          </p:nvGrpSpPr>
          <p:grpSpPr bwMode="auto">
            <a:xfrm>
              <a:off x="50" y="56"/>
              <a:ext cx="5660" cy="4210"/>
              <a:chOff x="50" y="56"/>
              <a:chExt cx="5660" cy="4210"/>
            </a:xfrm>
          </p:grpSpPr>
          <p:grpSp>
            <p:nvGrpSpPr>
              <p:cNvPr id="4" name="Group 7"/>
              <p:cNvGrpSpPr>
                <a:grpSpLocks/>
              </p:cNvGrpSpPr>
              <p:nvPr/>
            </p:nvGrpSpPr>
            <p:grpSpPr bwMode="auto">
              <a:xfrm>
                <a:off x="50" y="56"/>
                <a:ext cx="4854" cy="3265"/>
                <a:chOff x="158" y="164"/>
                <a:chExt cx="4854" cy="3265"/>
              </a:xfrm>
            </p:grpSpPr>
            <p:sp>
              <p:nvSpPr>
                <p:cNvPr id="16402" name="Line 8"/>
                <p:cNvSpPr>
                  <a:spLocks noChangeShapeType="1"/>
                </p:cNvSpPr>
                <p:nvPr/>
              </p:nvSpPr>
              <p:spPr bwMode="auto">
                <a:xfrm flipH="1" flipV="1">
                  <a:off x="249" y="254"/>
                  <a:ext cx="4627" cy="0"/>
                </a:xfrm>
                <a:prstGeom prst="line">
                  <a:avLst/>
                </a:prstGeom>
                <a:noFill/>
                <a:ln w="28575">
                  <a:solidFill>
                    <a:srgbClr val="996600"/>
                  </a:solidFill>
                  <a:round/>
                  <a:headEnd/>
                  <a:tailEnd/>
                </a:ln>
              </p:spPr>
              <p:txBody>
                <a:bodyPr/>
                <a:lstStyle/>
                <a:p>
                  <a:endParaRPr lang="en-US"/>
                </a:p>
              </p:txBody>
            </p:sp>
            <p:sp>
              <p:nvSpPr>
                <p:cNvPr id="16403" name="Line 9"/>
                <p:cNvSpPr>
                  <a:spLocks noChangeShapeType="1"/>
                </p:cNvSpPr>
                <p:nvPr/>
              </p:nvSpPr>
              <p:spPr bwMode="auto">
                <a:xfrm flipH="1" flipV="1">
                  <a:off x="158" y="164"/>
                  <a:ext cx="4854" cy="0"/>
                </a:xfrm>
                <a:prstGeom prst="line">
                  <a:avLst/>
                </a:prstGeom>
                <a:noFill/>
                <a:ln w="76200">
                  <a:solidFill>
                    <a:srgbClr val="996600"/>
                  </a:solidFill>
                  <a:round/>
                  <a:headEnd/>
                  <a:tailEnd/>
                </a:ln>
              </p:spPr>
              <p:txBody>
                <a:bodyPr/>
                <a:lstStyle/>
                <a:p>
                  <a:endParaRPr lang="en-US"/>
                </a:p>
              </p:txBody>
            </p:sp>
            <p:sp>
              <p:nvSpPr>
                <p:cNvPr id="16404" name="Line 10"/>
                <p:cNvSpPr>
                  <a:spLocks noChangeShapeType="1"/>
                </p:cNvSpPr>
                <p:nvPr/>
              </p:nvSpPr>
              <p:spPr bwMode="auto">
                <a:xfrm flipH="1">
                  <a:off x="158" y="164"/>
                  <a:ext cx="0" cy="3265"/>
                </a:xfrm>
                <a:prstGeom prst="line">
                  <a:avLst/>
                </a:prstGeom>
                <a:noFill/>
                <a:ln w="76200">
                  <a:solidFill>
                    <a:srgbClr val="996600"/>
                  </a:solidFill>
                  <a:round/>
                  <a:headEnd/>
                  <a:tailEnd/>
                </a:ln>
              </p:spPr>
              <p:txBody>
                <a:bodyPr/>
                <a:lstStyle/>
                <a:p>
                  <a:endParaRPr lang="en-US"/>
                </a:p>
              </p:txBody>
            </p:sp>
            <p:sp>
              <p:nvSpPr>
                <p:cNvPr id="16405" name="Line 11"/>
                <p:cNvSpPr>
                  <a:spLocks noChangeShapeType="1"/>
                </p:cNvSpPr>
                <p:nvPr/>
              </p:nvSpPr>
              <p:spPr bwMode="auto">
                <a:xfrm flipH="1">
                  <a:off x="249" y="254"/>
                  <a:ext cx="0" cy="3085"/>
                </a:xfrm>
                <a:prstGeom prst="line">
                  <a:avLst/>
                </a:prstGeom>
                <a:noFill/>
                <a:ln w="28575">
                  <a:solidFill>
                    <a:srgbClr val="996600"/>
                  </a:solidFill>
                  <a:round/>
                  <a:headEnd/>
                  <a:tailEnd/>
                </a:ln>
              </p:spPr>
              <p:txBody>
                <a:bodyPr/>
                <a:lstStyle/>
                <a:p>
                  <a:endParaRPr lang="en-US"/>
                </a:p>
              </p:txBody>
            </p:sp>
          </p:grpSp>
          <p:grpSp>
            <p:nvGrpSpPr>
              <p:cNvPr id="5" name="Group 12"/>
              <p:cNvGrpSpPr>
                <a:grpSpLocks/>
              </p:cNvGrpSpPr>
              <p:nvPr/>
            </p:nvGrpSpPr>
            <p:grpSpPr bwMode="auto">
              <a:xfrm>
                <a:off x="856" y="1001"/>
                <a:ext cx="4854" cy="3265"/>
                <a:chOff x="748" y="845"/>
                <a:chExt cx="4854" cy="3265"/>
              </a:xfrm>
            </p:grpSpPr>
            <p:sp>
              <p:nvSpPr>
                <p:cNvPr id="16398" name="Line 13"/>
                <p:cNvSpPr>
                  <a:spLocks noChangeShapeType="1"/>
                </p:cNvSpPr>
                <p:nvPr/>
              </p:nvSpPr>
              <p:spPr bwMode="auto">
                <a:xfrm>
                  <a:off x="884" y="4020"/>
                  <a:ext cx="4627" cy="0"/>
                </a:xfrm>
                <a:prstGeom prst="line">
                  <a:avLst/>
                </a:prstGeom>
                <a:noFill/>
                <a:ln w="28575">
                  <a:solidFill>
                    <a:srgbClr val="996600"/>
                  </a:solidFill>
                  <a:round/>
                  <a:headEnd/>
                  <a:tailEnd/>
                </a:ln>
              </p:spPr>
              <p:txBody>
                <a:bodyPr/>
                <a:lstStyle/>
                <a:p>
                  <a:endParaRPr lang="en-US"/>
                </a:p>
              </p:txBody>
            </p:sp>
            <p:sp>
              <p:nvSpPr>
                <p:cNvPr id="16399" name="Line 14"/>
                <p:cNvSpPr>
                  <a:spLocks noChangeShapeType="1"/>
                </p:cNvSpPr>
                <p:nvPr/>
              </p:nvSpPr>
              <p:spPr bwMode="auto">
                <a:xfrm>
                  <a:off x="748" y="4110"/>
                  <a:ext cx="4854" cy="0"/>
                </a:xfrm>
                <a:prstGeom prst="line">
                  <a:avLst/>
                </a:prstGeom>
                <a:noFill/>
                <a:ln w="76200">
                  <a:solidFill>
                    <a:srgbClr val="996600"/>
                  </a:solidFill>
                  <a:round/>
                  <a:headEnd/>
                  <a:tailEnd/>
                </a:ln>
              </p:spPr>
              <p:txBody>
                <a:bodyPr/>
                <a:lstStyle/>
                <a:p>
                  <a:endParaRPr lang="en-US"/>
                </a:p>
              </p:txBody>
            </p:sp>
            <p:sp>
              <p:nvSpPr>
                <p:cNvPr id="16400" name="Line 15"/>
                <p:cNvSpPr>
                  <a:spLocks noChangeShapeType="1"/>
                </p:cNvSpPr>
                <p:nvPr/>
              </p:nvSpPr>
              <p:spPr bwMode="auto">
                <a:xfrm flipV="1">
                  <a:off x="5602" y="845"/>
                  <a:ext cx="0" cy="3265"/>
                </a:xfrm>
                <a:prstGeom prst="line">
                  <a:avLst/>
                </a:prstGeom>
                <a:noFill/>
                <a:ln w="76200">
                  <a:solidFill>
                    <a:srgbClr val="996600"/>
                  </a:solidFill>
                  <a:round/>
                  <a:headEnd/>
                  <a:tailEnd/>
                </a:ln>
              </p:spPr>
              <p:txBody>
                <a:bodyPr/>
                <a:lstStyle/>
                <a:p>
                  <a:endParaRPr lang="en-US"/>
                </a:p>
              </p:txBody>
            </p:sp>
            <p:sp>
              <p:nvSpPr>
                <p:cNvPr id="16401" name="Line 16"/>
                <p:cNvSpPr>
                  <a:spLocks noChangeShapeType="1"/>
                </p:cNvSpPr>
                <p:nvPr/>
              </p:nvSpPr>
              <p:spPr bwMode="auto">
                <a:xfrm flipV="1">
                  <a:off x="5511" y="935"/>
                  <a:ext cx="0" cy="3085"/>
                </a:xfrm>
                <a:prstGeom prst="line">
                  <a:avLst/>
                </a:prstGeom>
                <a:noFill/>
                <a:ln w="28575">
                  <a:solidFill>
                    <a:srgbClr val="996600"/>
                  </a:solidFill>
                  <a:round/>
                  <a:headEnd/>
                  <a:tailEnd/>
                </a:ln>
              </p:spPr>
              <p:txBody>
                <a:bodyPr/>
                <a:lstStyle/>
                <a:p>
                  <a:endParaRPr lang="en-US"/>
                </a:p>
              </p:txBody>
            </p:sp>
          </p:grpSp>
        </p:grpSp>
        <p:pic>
          <p:nvPicPr>
            <p:cNvPr id="16394" name="Picture 17" descr="HOLLY2">
              <a:hlinkClick r:id="" action="ppaction://macro?name=SlideShowNext"/>
            </p:cNvPr>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4976" y="0"/>
              <a:ext cx="784" cy="748"/>
            </a:xfrm>
            <a:prstGeom prst="rect">
              <a:avLst/>
            </a:prstGeom>
            <a:noFill/>
            <a:ln w="9525">
              <a:noFill/>
              <a:miter lim="800000"/>
              <a:headEnd/>
              <a:tailEnd/>
            </a:ln>
          </p:spPr>
        </p:pic>
        <p:pic>
          <p:nvPicPr>
            <p:cNvPr id="16395" name="Picture 18" descr="HOLLY2">
              <a:hlinkClick r:id="" action="ppaction://macro?name=SlideShowNext"/>
            </p:cNvPr>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0" y="3572"/>
              <a:ext cx="784" cy="748"/>
            </a:xfrm>
            <a:prstGeom prst="rect">
              <a:avLst/>
            </a:prstGeom>
            <a:noFill/>
            <a:ln w="9525">
              <a:noFill/>
              <a:miter lim="800000"/>
              <a:headEnd/>
              <a:tailEnd/>
            </a:ln>
          </p:spPr>
        </p:pic>
      </p:gr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57365">
                                            <p:txEl>
                                              <p:pRg st="0" end="0"/>
                                            </p:txEl>
                                          </p:spTgt>
                                        </p:tgtEl>
                                        <p:attrNameLst>
                                          <p:attrName>style.visibility</p:attrName>
                                        </p:attrNameLst>
                                      </p:cBhvr>
                                      <p:to>
                                        <p:strVal val="visible"/>
                                      </p:to>
                                    </p:set>
                                    <p:animEffect transition="in" filter="box(in)">
                                      <p:cBhvr>
                                        <p:cTn id="7" dur="500"/>
                                        <p:tgtEl>
                                          <p:spTgt spid="5736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57366">
                                            <p:txEl>
                                              <p:pRg st="0" end="0"/>
                                            </p:txEl>
                                          </p:spTgt>
                                        </p:tgtEl>
                                        <p:attrNameLst>
                                          <p:attrName>style.visibility</p:attrName>
                                        </p:attrNameLst>
                                      </p:cBhvr>
                                      <p:to>
                                        <p:strVal val="visible"/>
                                      </p:to>
                                    </p:set>
                                    <p:animEffect transition="in" filter="box(in)">
                                      <p:cBhvr>
                                        <p:cTn id="12" dur="500"/>
                                        <p:tgtEl>
                                          <p:spTgt spid="57366">
                                            <p:txEl>
                                              <p:pRg st="0" end="0"/>
                                            </p:txEl>
                                          </p:spTgt>
                                        </p:tgtEl>
                                      </p:cBhvr>
                                    </p:animEffect>
                                  </p:childTnLst>
                                </p:cTn>
                              </p:par>
                              <p:par>
                                <p:cTn id="13" presetID="4" presetClass="entr" presetSubtype="16" fill="hold" nodeType="withEffect">
                                  <p:stCondLst>
                                    <p:cond delay="0"/>
                                  </p:stCondLst>
                                  <p:childTnLst>
                                    <p:set>
                                      <p:cBhvr>
                                        <p:cTn id="14" dur="1" fill="hold">
                                          <p:stCondLst>
                                            <p:cond delay="0"/>
                                          </p:stCondLst>
                                        </p:cTn>
                                        <p:tgtEl>
                                          <p:spTgt spid="57366">
                                            <p:txEl>
                                              <p:pRg st="1" end="1"/>
                                            </p:txEl>
                                          </p:spTgt>
                                        </p:tgtEl>
                                        <p:attrNameLst>
                                          <p:attrName>style.visibility</p:attrName>
                                        </p:attrNameLst>
                                      </p:cBhvr>
                                      <p:to>
                                        <p:strVal val="visible"/>
                                      </p:to>
                                    </p:set>
                                    <p:animEffect transition="in" filter="box(in)">
                                      <p:cBhvr>
                                        <p:cTn id="15" dur="500"/>
                                        <p:tgtEl>
                                          <p:spTgt spid="57366">
                                            <p:txEl>
                                              <p:pRg st="1" end="1"/>
                                            </p:txEl>
                                          </p:spTgt>
                                        </p:tgtEl>
                                      </p:cBhvr>
                                    </p:animEffect>
                                  </p:childTnLst>
                                </p:cTn>
                              </p:par>
                              <p:par>
                                <p:cTn id="16" presetID="4" presetClass="entr" presetSubtype="16" fill="hold" nodeType="withEffect">
                                  <p:stCondLst>
                                    <p:cond delay="0"/>
                                  </p:stCondLst>
                                  <p:childTnLst>
                                    <p:set>
                                      <p:cBhvr>
                                        <p:cTn id="17" dur="1" fill="hold">
                                          <p:stCondLst>
                                            <p:cond delay="0"/>
                                          </p:stCondLst>
                                        </p:cTn>
                                        <p:tgtEl>
                                          <p:spTgt spid="57366">
                                            <p:txEl>
                                              <p:pRg st="2" end="2"/>
                                            </p:txEl>
                                          </p:spTgt>
                                        </p:tgtEl>
                                        <p:attrNameLst>
                                          <p:attrName>style.visibility</p:attrName>
                                        </p:attrNameLst>
                                      </p:cBhvr>
                                      <p:to>
                                        <p:strVal val="visible"/>
                                      </p:to>
                                    </p:set>
                                    <p:animEffect transition="in" filter="box(in)">
                                      <p:cBhvr>
                                        <p:cTn id="18" dur="500"/>
                                        <p:tgtEl>
                                          <p:spTgt spid="57366">
                                            <p:txEl>
                                              <p:pRg st="2" end="2"/>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5" presetClass="entr" presetSubtype="10" fill="hold" nodeType="clickEffect" nodePh="1">
                                  <p:stCondLst>
                                    <p:cond delay="0"/>
                                  </p:stCondLst>
                                  <p:endCondLst>
                                    <p:cond evt="begin" delay="0">
                                      <p:tn val="21"/>
                                    </p:cond>
                                  </p:endCondLst>
                                  <p:childTnLst>
                                    <p:set>
                                      <p:cBhvr>
                                        <p:cTn id="22" dur="1" fill="hold">
                                          <p:stCondLst>
                                            <p:cond delay="0"/>
                                          </p:stCondLst>
                                        </p:cTn>
                                        <p:tgtEl>
                                          <p:spTgt spid="57367">
                                            <p:txEl>
                                              <p:pRg st="0" end="0"/>
                                            </p:txEl>
                                          </p:spTgt>
                                        </p:tgtEl>
                                        <p:attrNameLst>
                                          <p:attrName>style.visibility</p:attrName>
                                        </p:attrNameLst>
                                      </p:cBhvr>
                                      <p:to>
                                        <p:strVal val="visible"/>
                                      </p:to>
                                    </p:set>
                                    <p:animEffect transition="in" filter="checkerboard(across)">
                                      <p:cBhvr>
                                        <p:cTn id="23" dur="500"/>
                                        <p:tgtEl>
                                          <p:spTgt spid="57367">
                                            <p:txEl>
                                              <p:pRg st="0" end="0"/>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4" presetClass="entr" presetSubtype="16" fill="hold" nodeType="clickEffect" nodePh="1">
                                  <p:stCondLst>
                                    <p:cond delay="0"/>
                                  </p:stCondLst>
                                  <p:endCondLst>
                                    <p:cond evt="begin" delay="0">
                                      <p:tn val="26"/>
                                    </p:cond>
                                  </p:endCondLst>
                                  <p:childTnLst>
                                    <p:set>
                                      <p:cBhvr>
                                        <p:cTn id="27" dur="1" fill="hold">
                                          <p:stCondLst>
                                            <p:cond delay="0"/>
                                          </p:stCondLst>
                                        </p:cTn>
                                        <p:tgtEl>
                                          <p:spTgt spid="57373">
                                            <p:txEl>
                                              <p:pRg st="0" end="0"/>
                                            </p:txEl>
                                          </p:spTgt>
                                        </p:tgtEl>
                                        <p:attrNameLst>
                                          <p:attrName>style.visibility</p:attrName>
                                        </p:attrNameLst>
                                      </p:cBhvr>
                                      <p:to>
                                        <p:strVal val="visible"/>
                                      </p:to>
                                    </p:set>
                                    <p:animEffect transition="in" filter="box(in)">
                                      <p:cBhvr>
                                        <p:cTn id="28" dur="500"/>
                                        <p:tgtEl>
                                          <p:spTgt spid="5737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type="body" idx="4294967295"/>
          </p:nvPr>
        </p:nvSpPr>
        <p:spPr>
          <a:xfrm>
            <a:off x="304800" y="1066801"/>
            <a:ext cx="11277600" cy="487363"/>
          </a:xfrm>
        </p:spPr>
        <p:txBody>
          <a:bodyPr/>
          <a:lstStyle/>
          <a:p>
            <a:pPr marL="609600" indent="-609600" eaLnBrk="1" hangingPunct="1">
              <a:lnSpc>
                <a:spcPct val="80000"/>
              </a:lnSpc>
              <a:buFontTx/>
              <a:buNone/>
            </a:pPr>
            <a:r>
              <a:rPr lang="en-US" altLang="en-US" sz="2400" b="1" dirty="0" smtClean="0">
                <a:solidFill>
                  <a:srgbClr val="FF0000"/>
                </a:solidFill>
                <a:latin typeface="Times New Roman" pitchFamily="18" charset="0"/>
                <a:cs typeface="Times New Roman" pitchFamily="18" charset="0"/>
              </a:rPr>
              <a:t>- </a:t>
            </a:r>
            <a:r>
              <a:rPr lang="en-US" altLang="en-US" sz="2400" b="1" dirty="0" err="1" smtClean="0">
                <a:solidFill>
                  <a:srgbClr val="FF0000"/>
                </a:solidFill>
                <a:latin typeface="Times New Roman" pitchFamily="18" charset="0"/>
                <a:cs typeface="Times New Roman" pitchFamily="18" charset="0"/>
              </a:rPr>
              <a:t>Khi</a:t>
            </a:r>
            <a:r>
              <a:rPr lang="en-US" altLang="en-US" sz="2400" b="1" dirty="0" smtClean="0">
                <a:solidFill>
                  <a:srgbClr val="FF0000"/>
                </a:solidFill>
                <a:latin typeface="Times New Roman" pitchFamily="18" charset="0"/>
                <a:cs typeface="Times New Roman" pitchFamily="18" charset="0"/>
              </a:rPr>
              <a:t> </a:t>
            </a:r>
            <a:r>
              <a:rPr lang="en-US" altLang="en-US" sz="2400" b="1" dirty="0" err="1" smtClean="0">
                <a:solidFill>
                  <a:srgbClr val="FF0000"/>
                </a:solidFill>
                <a:latin typeface="Times New Roman" pitchFamily="18" charset="0"/>
                <a:cs typeface="Times New Roman" pitchFamily="18" charset="0"/>
              </a:rPr>
              <a:t>nói</a:t>
            </a:r>
            <a:r>
              <a:rPr lang="en-US" altLang="en-US" sz="2400" b="1" dirty="0" smtClean="0">
                <a:solidFill>
                  <a:srgbClr val="FF0000"/>
                </a:solidFill>
                <a:latin typeface="Times New Roman" pitchFamily="18" charset="0"/>
                <a:cs typeface="Times New Roman" pitchFamily="18" charset="0"/>
              </a:rPr>
              <a:t> </a:t>
            </a:r>
            <a:r>
              <a:rPr lang="en-US" altLang="en-US" sz="2400" b="1" dirty="0" err="1" smtClean="0">
                <a:solidFill>
                  <a:srgbClr val="FF0000"/>
                </a:solidFill>
                <a:latin typeface="Times New Roman" pitchFamily="18" charset="0"/>
                <a:cs typeface="Times New Roman" pitchFamily="18" charset="0"/>
              </a:rPr>
              <a:t>chuyện</a:t>
            </a:r>
            <a:r>
              <a:rPr lang="en-US" altLang="en-US" sz="2400" b="1" dirty="0" smtClean="0">
                <a:solidFill>
                  <a:srgbClr val="FF0000"/>
                </a:solidFill>
                <a:latin typeface="Times New Roman" pitchFamily="18" charset="0"/>
                <a:cs typeface="Times New Roman" pitchFamily="18" charset="0"/>
              </a:rPr>
              <a:t> </a:t>
            </a:r>
            <a:r>
              <a:rPr lang="en-US" altLang="en-US" sz="2400" b="1" dirty="0" err="1" smtClean="0">
                <a:solidFill>
                  <a:srgbClr val="FF0000"/>
                </a:solidFill>
                <a:latin typeface="Times New Roman" pitchFamily="18" charset="0"/>
                <a:cs typeface="Times New Roman" pitchFamily="18" charset="0"/>
              </a:rPr>
              <a:t>với</a:t>
            </a:r>
            <a:r>
              <a:rPr lang="en-US" altLang="en-US" sz="2400" b="1" dirty="0" smtClean="0">
                <a:solidFill>
                  <a:srgbClr val="FF0000"/>
                </a:solidFill>
                <a:latin typeface="Times New Roman" pitchFamily="18" charset="0"/>
                <a:cs typeface="Times New Roman" pitchFamily="18" charset="0"/>
              </a:rPr>
              <a:t> </a:t>
            </a:r>
            <a:r>
              <a:rPr lang="en-US" altLang="en-US" sz="2400" b="1" dirty="0" err="1" smtClean="0">
                <a:solidFill>
                  <a:srgbClr val="FF0000"/>
                </a:solidFill>
                <a:latin typeface="Times New Roman" pitchFamily="18" charset="0"/>
                <a:cs typeface="Times New Roman" pitchFamily="18" charset="0"/>
              </a:rPr>
              <a:t>vợ</a:t>
            </a:r>
            <a:r>
              <a:rPr lang="en-US" altLang="en-US" sz="2400" b="1" dirty="0" smtClean="0">
                <a:solidFill>
                  <a:srgbClr val="FF0000"/>
                </a:solidFill>
                <a:latin typeface="Times New Roman" pitchFamily="18" charset="0"/>
                <a:cs typeface="Times New Roman" pitchFamily="18" charset="0"/>
              </a:rPr>
              <a:t>:</a:t>
            </a:r>
          </a:p>
          <a:p>
            <a:pPr marL="609600" indent="-609600" eaLnBrk="1" hangingPunct="1">
              <a:lnSpc>
                <a:spcPct val="80000"/>
              </a:lnSpc>
              <a:buFontTx/>
              <a:buNone/>
            </a:pPr>
            <a:endParaRPr lang="en-US" altLang="en-US" sz="2400" dirty="0" smtClean="0">
              <a:latin typeface="Times New Roman" pitchFamily="18" charset="0"/>
              <a:cs typeface="Times New Roman" pitchFamily="18" charset="0"/>
            </a:endParaRPr>
          </a:p>
        </p:txBody>
      </p:sp>
      <p:grpSp>
        <p:nvGrpSpPr>
          <p:cNvPr id="2" name="Group 5"/>
          <p:cNvGrpSpPr>
            <a:grpSpLocks/>
          </p:cNvGrpSpPr>
          <p:nvPr/>
        </p:nvGrpSpPr>
        <p:grpSpPr bwMode="auto">
          <a:xfrm>
            <a:off x="0" y="0"/>
            <a:ext cx="12192000" cy="6858000"/>
            <a:chOff x="0" y="0"/>
            <a:chExt cx="5760" cy="4320"/>
          </a:xfrm>
        </p:grpSpPr>
        <p:grpSp>
          <p:nvGrpSpPr>
            <p:cNvPr id="3" name="Group 6"/>
            <p:cNvGrpSpPr>
              <a:grpSpLocks/>
            </p:cNvGrpSpPr>
            <p:nvPr/>
          </p:nvGrpSpPr>
          <p:grpSpPr bwMode="auto">
            <a:xfrm>
              <a:off x="50" y="56"/>
              <a:ext cx="5660" cy="4210"/>
              <a:chOff x="50" y="56"/>
              <a:chExt cx="5660" cy="4210"/>
            </a:xfrm>
          </p:grpSpPr>
          <p:grpSp>
            <p:nvGrpSpPr>
              <p:cNvPr id="4" name="Group 7"/>
              <p:cNvGrpSpPr>
                <a:grpSpLocks/>
              </p:cNvGrpSpPr>
              <p:nvPr/>
            </p:nvGrpSpPr>
            <p:grpSpPr bwMode="auto">
              <a:xfrm>
                <a:off x="50" y="56"/>
                <a:ext cx="4854" cy="3265"/>
                <a:chOff x="158" y="164"/>
                <a:chExt cx="4854" cy="3265"/>
              </a:xfrm>
            </p:grpSpPr>
            <p:sp>
              <p:nvSpPr>
                <p:cNvPr id="16406" name="Line 8"/>
                <p:cNvSpPr>
                  <a:spLocks noChangeShapeType="1"/>
                </p:cNvSpPr>
                <p:nvPr/>
              </p:nvSpPr>
              <p:spPr bwMode="auto">
                <a:xfrm flipH="1" flipV="1">
                  <a:off x="249" y="254"/>
                  <a:ext cx="4627" cy="0"/>
                </a:xfrm>
                <a:prstGeom prst="line">
                  <a:avLst/>
                </a:prstGeom>
                <a:noFill/>
                <a:ln w="28575">
                  <a:solidFill>
                    <a:srgbClr val="996600"/>
                  </a:solidFill>
                  <a:round/>
                  <a:headEnd/>
                  <a:tailEnd/>
                </a:ln>
              </p:spPr>
              <p:txBody>
                <a:bodyPr/>
                <a:lstStyle/>
                <a:p>
                  <a:endParaRPr lang="en-US"/>
                </a:p>
              </p:txBody>
            </p:sp>
            <p:sp>
              <p:nvSpPr>
                <p:cNvPr id="16407" name="Line 9"/>
                <p:cNvSpPr>
                  <a:spLocks noChangeShapeType="1"/>
                </p:cNvSpPr>
                <p:nvPr/>
              </p:nvSpPr>
              <p:spPr bwMode="auto">
                <a:xfrm flipH="1" flipV="1">
                  <a:off x="158" y="164"/>
                  <a:ext cx="4854" cy="0"/>
                </a:xfrm>
                <a:prstGeom prst="line">
                  <a:avLst/>
                </a:prstGeom>
                <a:noFill/>
                <a:ln w="76200">
                  <a:solidFill>
                    <a:srgbClr val="996600"/>
                  </a:solidFill>
                  <a:round/>
                  <a:headEnd/>
                  <a:tailEnd/>
                </a:ln>
              </p:spPr>
              <p:txBody>
                <a:bodyPr/>
                <a:lstStyle/>
                <a:p>
                  <a:endParaRPr lang="en-US"/>
                </a:p>
              </p:txBody>
            </p:sp>
            <p:sp>
              <p:nvSpPr>
                <p:cNvPr id="16408" name="Line 10"/>
                <p:cNvSpPr>
                  <a:spLocks noChangeShapeType="1"/>
                </p:cNvSpPr>
                <p:nvPr/>
              </p:nvSpPr>
              <p:spPr bwMode="auto">
                <a:xfrm flipH="1">
                  <a:off x="158" y="164"/>
                  <a:ext cx="0" cy="3265"/>
                </a:xfrm>
                <a:prstGeom prst="line">
                  <a:avLst/>
                </a:prstGeom>
                <a:noFill/>
                <a:ln w="76200">
                  <a:solidFill>
                    <a:srgbClr val="996600"/>
                  </a:solidFill>
                  <a:round/>
                  <a:headEnd/>
                  <a:tailEnd/>
                </a:ln>
              </p:spPr>
              <p:txBody>
                <a:bodyPr/>
                <a:lstStyle/>
                <a:p>
                  <a:endParaRPr lang="en-US"/>
                </a:p>
              </p:txBody>
            </p:sp>
            <p:sp>
              <p:nvSpPr>
                <p:cNvPr id="16409" name="Line 11"/>
                <p:cNvSpPr>
                  <a:spLocks noChangeShapeType="1"/>
                </p:cNvSpPr>
                <p:nvPr/>
              </p:nvSpPr>
              <p:spPr bwMode="auto">
                <a:xfrm flipH="1">
                  <a:off x="249" y="254"/>
                  <a:ext cx="0" cy="3085"/>
                </a:xfrm>
                <a:prstGeom prst="line">
                  <a:avLst/>
                </a:prstGeom>
                <a:noFill/>
                <a:ln w="28575">
                  <a:solidFill>
                    <a:srgbClr val="996600"/>
                  </a:solidFill>
                  <a:round/>
                  <a:headEnd/>
                  <a:tailEnd/>
                </a:ln>
              </p:spPr>
              <p:txBody>
                <a:bodyPr/>
                <a:lstStyle/>
                <a:p>
                  <a:endParaRPr lang="en-US"/>
                </a:p>
              </p:txBody>
            </p:sp>
          </p:grpSp>
          <p:grpSp>
            <p:nvGrpSpPr>
              <p:cNvPr id="5" name="Group 12"/>
              <p:cNvGrpSpPr>
                <a:grpSpLocks/>
              </p:cNvGrpSpPr>
              <p:nvPr/>
            </p:nvGrpSpPr>
            <p:grpSpPr bwMode="auto">
              <a:xfrm>
                <a:off x="856" y="1001"/>
                <a:ext cx="4854" cy="3265"/>
                <a:chOff x="748" y="845"/>
                <a:chExt cx="4854" cy="3265"/>
              </a:xfrm>
            </p:grpSpPr>
            <p:sp>
              <p:nvSpPr>
                <p:cNvPr id="16402" name="Line 13"/>
                <p:cNvSpPr>
                  <a:spLocks noChangeShapeType="1"/>
                </p:cNvSpPr>
                <p:nvPr/>
              </p:nvSpPr>
              <p:spPr bwMode="auto">
                <a:xfrm>
                  <a:off x="884" y="4020"/>
                  <a:ext cx="4627" cy="0"/>
                </a:xfrm>
                <a:prstGeom prst="line">
                  <a:avLst/>
                </a:prstGeom>
                <a:noFill/>
                <a:ln w="28575">
                  <a:solidFill>
                    <a:srgbClr val="996600"/>
                  </a:solidFill>
                  <a:round/>
                  <a:headEnd/>
                  <a:tailEnd/>
                </a:ln>
              </p:spPr>
              <p:txBody>
                <a:bodyPr/>
                <a:lstStyle/>
                <a:p>
                  <a:endParaRPr lang="en-US"/>
                </a:p>
              </p:txBody>
            </p:sp>
            <p:sp>
              <p:nvSpPr>
                <p:cNvPr id="16403" name="Line 14"/>
                <p:cNvSpPr>
                  <a:spLocks noChangeShapeType="1"/>
                </p:cNvSpPr>
                <p:nvPr/>
              </p:nvSpPr>
              <p:spPr bwMode="auto">
                <a:xfrm>
                  <a:off x="748" y="4110"/>
                  <a:ext cx="4854" cy="0"/>
                </a:xfrm>
                <a:prstGeom prst="line">
                  <a:avLst/>
                </a:prstGeom>
                <a:noFill/>
                <a:ln w="76200">
                  <a:solidFill>
                    <a:srgbClr val="996600"/>
                  </a:solidFill>
                  <a:round/>
                  <a:headEnd/>
                  <a:tailEnd/>
                </a:ln>
              </p:spPr>
              <p:txBody>
                <a:bodyPr/>
                <a:lstStyle/>
                <a:p>
                  <a:endParaRPr lang="en-US"/>
                </a:p>
              </p:txBody>
            </p:sp>
            <p:sp>
              <p:nvSpPr>
                <p:cNvPr id="16404" name="Line 15"/>
                <p:cNvSpPr>
                  <a:spLocks noChangeShapeType="1"/>
                </p:cNvSpPr>
                <p:nvPr/>
              </p:nvSpPr>
              <p:spPr bwMode="auto">
                <a:xfrm flipV="1">
                  <a:off x="5602" y="845"/>
                  <a:ext cx="0" cy="3265"/>
                </a:xfrm>
                <a:prstGeom prst="line">
                  <a:avLst/>
                </a:prstGeom>
                <a:noFill/>
                <a:ln w="76200">
                  <a:solidFill>
                    <a:srgbClr val="996600"/>
                  </a:solidFill>
                  <a:round/>
                  <a:headEnd/>
                  <a:tailEnd/>
                </a:ln>
              </p:spPr>
              <p:txBody>
                <a:bodyPr/>
                <a:lstStyle/>
                <a:p>
                  <a:endParaRPr lang="en-US"/>
                </a:p>
              </p:txBody>
            </p:sp>
            <p:sp>
              <p:nvSpPr>
                <p:cNvPr id="16405" name="Line 16"/>
                <p:cNvSpPr>
                  <a:spLocks noChangeShapeType="1"/>
                </p:cNvSpPr>
                <p:nvPr/>
              </p:nvSpPr>
              <p:spPr bwMode="auto">
                <a:xfrm flipV="1">
                  <a:off x="5511" y="935"/>
                  <a:ext cx="0" cy="3085"/>
                </a:xfrm>
                <a:prstGeom prst="line">
                  <a:avLst/>
                </a:prstGeom>
                <a:noFill/>
                <a:ln w="28575">
                  <a:solidFill>
                    <a:srgbClr val="996600"/>
                  </a:solidFill>
                  <a:round/>
                  <a:headEnd/>
                  <a:tailEnd/>
                </a:ln>
              </p:spPr>
              <p:txBody>
                <a:bodyPr/>
                <a:lstStyle/>
                <a:p>
                  <a:endParaRPr lang="en-US"/>
                </a:p>
              </p:txBody>
            </p:sp>
          </p:grpSp>
        </p:grpSp>
        <p:pic>
          <p:nvPicPr>
            <p:cNvPr id="16398" name="Picture 17" descr="HOLLY2">
              <a:hlinkClick r:id="" action="ppaction://macro?name=SlideShowNext"/>
            </p:cNvPr>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4976" y="0"/>
              <a:ext cx="784" cy="748"/>
            </a:xfrm>
            <a:prstGeom prst="rect">
              <a:avLst/>
            </a:prstGeom>
            <a:noFill/>
            <a:ln w="9525">
              <a:noFill/>
              <a:miter lim="800000"/>
              <a:headEnd/>
              <a:tailEnd/>
            </a:ln>
          </p:spPr>
        </p:pic>
        <p:pic>
          <p:nvPicPr>
            <p:cNvPr id="16399" name="Picture 18" descr="HOLLY2">
              <a:hlinkClick r:id="" action="ppaction://macro?name=SlideShowNext"/>
            </p:cNvPr>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0" y="3572"/>
              <a:ext cx="784" cy="748"/>
            </a:xfrm>
            <a:prstGeom prst="rect">
              <a:avLst/>
            </a:prstGeom>
            <a:noFill/>
            <a:ln w="9525">
              <a:noFill/>
              <a:miter lim="800000"/>
              <a:headEnd/>
              <a:tailEnd/>
            </a:ln>
          </p:spPr>
        </p:pic>
      </p:grpSp>
      <p:pic>
        <p:nvPicPr>
          <p:cNvPr id="16388" name="Picture 17" descr="viet3"/>
          <p:cNvPicPr>
            <a:picLocks noChangeAspect="1" noChangeArrowheads="1" noCrop="1"/>
          </p:cNvPicPr>
          <p:nvPr/>
        </p:nvPicPr>
        <p:blipFill>
          <a:blip r:embed="rId4"/>
          <a:srcRect/>
          <a:stretch>
            <a:fillRect/>
          </a:stretch>
        </p:blipFill>
        <p:spPr bwMode="auto">
          <a:xfrm>
            <a:off x="1" y="0"/>
            <a:ext cx="1775884" cy="844550"/>
          </a:xfrm>
          <a:prstGeom prst="rect">
            <a:avLst/>
          </a:prstGeom>
          <a:noFill/>
          <a:ln w="9525">
            <a:noFill/>
            <a:miter lim="800000"/>
            <a:headEnd/>
            <a:tailEnd/>
          </a:ln>
        </p:spPr>
      </p:pic>
      <p:sp>
        <p:nvSpPr>
          <p:cNvPr id="16389" name="WordArt 18"/>
          <p:cNvSpPr>
            <a:spLocks noChangeArrowheads="1" noChangeShapeType="1" noTextEdit="1"/>
          </p:cNvSpPr>
          <p:nvPr/>
        </p:nvSpPr>
        <p:spPr bwMode="auto">
          <a:xfrm>
            <a:off x="4775201" y="381000"/>
            <a:ext cx="3147484" cy="628650"/>
          </a:xfrm>
          <a:prstGeom prst="rect">
            <a:avLst/>
          </a:prstGeom>
        </p:spPr>
        <p:txBody>
          <a:bodyPr wrap="none" fromWordArt="1">
            <a:prstTxWarp prst="textPlain">
              <a:avLst>
                <a:gd name="adj" fmla="val 50000"/>
              </a:avLst>
            </a:prstTxWarp>
          </a:bodyPr>
          <a:lstStyle/>
          <a:p>
            <a:pPr algn="ctr"/>
            <a:r>
              <a:rPr lang="en-US" kern="10" dirty="0">
                <a:ln w="9525">
                  <a:solidFill>
                    <a:srgbClr val="FF0000"/>
                  </a:solidFill>
                  <a:round/>
                  <a:headEnd/>
                  <a:tailEnd/>
                </a:ln>
                <a:solidFill>
                  <a:srgbClr val="FFFFFF"/>
                </a:solidFill>
                <a:latin typeface="Tahoma"/>
                <a:ea typeface="Tahoma"/>
                <a:cs typeface="Tahoma"/>
              </a:rPr>
              <a:t>LÃO HẠC</a:t>
            </a:r>
          </a:p>
        </p:txBody>
      </p:sp>
      <p:sp>
        <p:nvSpPr>
          <p:cNvPr id="16391" name="Text Box 20"/>
          <p:cNvSpPr txBox="1">
            <a:spLocks noChangeArrowheads="1"/>
          </p:cNvSpPr>
          <p:nvPr/>
        </p:nvSpPr>
        <p:spPr bwMode="auto">
          <a:xfrm>
            <a:off x="7721600" y="838200"/>
            <a:ext cx="2641600" cy="457200"/>
          </a:xfrm>
          <a:prstGeom prst="rect">
            <a:avLst/>
          </a:prstGeom>
          <a:noFill/>
          <a:ln w="9525">
            <a:noFill/>
            <a:miter lim="800000"/>
            <a:headEnd/>
            <a:tailEnd/>
          </a:ln>
        </p:spPr>
        <p:txBody>
          <a:bodyPr>
            <a:spAutoFit/>
          </a:bodyPr>
          <a:lstStyle/>
          <a:p>
            <a:pPr algn="ctr">
              <a:spcBef>
                <a:spcPct val="50000"/>
              </a:spcBef>
            </a:pPr>
            <a:r>
              <a:rPr lang="en-US" altLang="en-US" sz="2400"/>
              <a:t>(Nam Cao)</a:t>
            </a:r>
          </a:p>
        </p:txBody>
      </p:sp>
      <p:sp>
        <p:nvSpPr>
          <p:cNvPr id="16392" name="Text Box 21"/>
          <p:cNvSpPr txBox="1">
            <a:spLocks noChangeArrowheads="1"/>
          </p:cNvSpPr>
          <p:nvPr/>
        </p:nvSpPr>
        <p:spPr bwMode="auto">
          <a:xfrm>
            <a:off x="711200" y="1143000"/>
            <a:ext cx="184731" cy="369332"/>
          </a:xfrm>
          <a:prstGeom prst="rect">
            <a:avLst/>
          </a:prstGeom>
          <a:noFill/>
          <a:ln w="9525">
            <a:noFill/>
            <a:miter lim="800000"/>
            <a:headEnd/>
            <a:tailEnd/>
          </a:ln>
        </p:spPr>
        <p:txBody>
          <a:bodyPr wrap="none">
            <a:spAutoFit/>
          </a:bodyPr>
          <a:lstStyle/>
          <a:p>
            <a:pPr algn="ctr"/>
            <a:endParaRPr lang="en-US" altLang="en-US"/>
          </a:p>
        </p:txBody>
      </p:sp>
      <p:sp>
        <p:nvSpPr>
          <p:cNvPr id="60438" name="Text Box 22"/>
          <p:cNvSpPr txBox="1">
            <a:spLocks noChangeArrowheads="1"/>
          </p:cNvSpPr>
          <p:nvPr/>
        </p:nvSpPr>
        <p:spPr bwMode="auto">
          <a:xfrm>
            <a:off x="304800" y="1371600"/>
            <a:ext cx="11480800" cy="830997"/>
          </a:xfrm>
          <a:prstGeom prst="rect">
            <a:avLst/>
          </a:prstGeom>
          <a:noFill/>
          <a:ln w="9525">
            <a:noFill/>
            <a:miter lim="800000"/>
            <a:headEnd/>
            <a:tailEnd/>
          </a:ln>
        </p:spPr>
        <p:txBody>
          <a:bodyPr>
            <a:spAutoFit/>
          </a:bodyPr>
          <a:lstStyle/>
          <a:p>
            <a:pPr>
              <a:spcBef>
                <a:spcPct val="50000"/>
              </a:spcBef>
            </a:pPr>
            <a:r>
              <a:rPr lang="en-US" altLang="en-US" sz="2400" i="1"/>
              <a:t>“ Chao ôi! Đối với những người ở quanh ta, nếu ta không cố tìm mà hiểu họ…không bao giờ ta thương”</a:t>
            </a:r>
          </a:p>
        </p:txBody>
      </p:sp>
      <p:sp>
        <p:nvSpPr>
          <p:cNvPr id="60439" name="Text Box 23"/>
          <p:cNvSpPr txBox="1">
            <a:spLocks noChangeArrowheads="1"/>
          </p:cNvSpPr>
          <p:nvPr/>
        </p:nvSpPr>
        <p:spPr bwMode="auto">
          <a:xfrm>
            <a:off x="304800" y="2133600"/>
            <a:ext cx="11582400" cy="2308324"/>
          </a:xfrm>
          <a:prstGeom prst="rect">
            <a:avLst/>
          </a:prstGeom>
          <a:noFill/>
          <a:ln w="9525">
            <a:noFill/>
            <a:miter lim="800000"/>
            <a:headEnd/>
            <a:tailEnd/>
          </a:ln>
        </p:spPr>
        <p:txBody>
          <a:bodyPr>
            <a:spAutoFit/>
          </a:bodyPr>
          <a:lstStyle/>
          <a:p>
            <a:r>
              <a:rPr lang="en-US" altLang="en-US" sz="2400"/>
              <a:t>+ Đây là lời triết lý lẫn cảm xúc trữ tình xót xa. </a:t>
            </a:r>
          </a:p>
          <a:p>
            <a:r>
              <a:rPr lang="en-US" altLang="en-US" sz="2400"/>
              <a:t>+ Khẳng định 1 thái độ sống, một cách ứng xử mang tinh thần nhân đạo : Cần phải quan sát, suy nghĩ, nhìn nhận con người sống quanh mình bằng lòng đồng cảm, bằng đôi mắt của tình thương.</a:t>
            </a:r>
          </a:p>
          <a:p>
            <a:r>
              <a:rPr lang="en-US" altLang="en-US" sz="2400"/>
              <a:t>+ Nêu một phương pháp đúng đắn, sâu sắc khi đánh giá con người: phải biết đặt mình vào cảnh ngộ cụ thể của người khác thì mới hiểu và cảm thông đúng. </a:t>
            </a:r>
          </a:p>
        </p:txBody>
      </p:sp>
      <p:sp>
        <p:nvSpPr>
          <p:cNvPr id="60440" name="AutoShape 24"/>
          <p:cNvSpPr>
            <a:spLocks noChangeArrowheads="1"/>
          </p:cNvSpPr>
          <p:nvPr/>
        </p:nvSpPr>
        <p:spPr bwMode="auto">
          <a:xfrm>
            <a:off x="508000" y="5181600"/>
            <a:ext cx="1524000" cy="152400"/>
          </a:xfrm>
          <a:custGeom>
            <a:avLst/>
            <a:gdLst>
              <a:gd name="T0" fmla="*/ 45362813 w 21600"/>
              <a:gd name="T1" fmla="*/ 0 h 21600"/>
              <a:gd name="T2" fmla="*/ 0 w 21600"/>
              <a:gd name="T3" fmla="*/ 537633 h 21600"/>
              <a:gd name="T4" fmla="*/ 45362813 w 21600"/>
              <a:gd name="T5" fmla="*/ 1075267 h 21600"/>
              <a:gd name="T6" fmla="*/ 60483750 w 21600"/>
              <a:gd name="T7" fmla="*/ 537633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p:spPr>
        <p:txBody>
          <a:bodyPr wrap="none" anchor="ctr"/>
          <a:lstStyle/>
          <a:p>
            <a:endParaRPr lang="en-US"/>
          </a:p>
        </p:txBody>
      </p:sp>
      <p:sp>
        <p:nvSpPr>
          <p:cNvPr id="60443" name="Text Box 27"/>
          <p:cNvSpPr txBox="1">
            <a:spLocks noChangeArrowheads="1"/>
          </p:cNvSpPr>
          <p:nvPr/>
        </p:nvSpPr>
        <p:spPr bwMode="auto">
          <a:xfrm>
            <a:off x="2133600" y="4800601"/>
            <a:ext cx="9550400" cy="1200329"/>
          </a:xfrm>
          <a:prstGeom prst="rect">
            <a:avLst/>
          </a:prstGeom>
          <a:noFill/>
          <a:ln w="9525">
            <a:noFill/>
            <a:miter lim="800000"/>
            <a:headEnd/>
            <a:tailEnd/>
          </a:ln>
        </p:spPr>
        <p:txBody>
          <a:bodyPr>
            <a:spAutoFit/>
          </a:bodyPr>
          <a:lstStyle/>
          <a:p>
            <a:pPr>
              <a:spcBef>
                <a:spcPct val="50000"/>
              </a:spcBef>
            </a:pPr>
            <a:r>
              <a:rPr lang="en-US" altLang="en-US" sz="2400" dirty="0" err="1">
                <a:solidFill>
                  <a:srgbClr val="FF0000"/>
                </a:solidFill>
              </a:rPr>
              <a:t>Ông</a:t>
            </a:r>
            <a:r>
              <a:rPr lang="en-US" altLang="en-US" sz="2400" dirty="0">
                <a:solidFill>
                  <a:srgbClr val="FF0000"/>
                </a:solidFill>
              </a:rPr>
              <a:t> </a:t>
            </a:r>
            <a:r>
              <a:rPr lang="en-US" altLang="en-US" sz="2400" dirty="0" err="1">
                <a:solidFill>
                  <a:srgbClr val="FF0000"/>
                </a:solidFill>
              </a:rPr>
              <a:t>giáo</a:t>
            </a:r>
            <a:r>
              <a:rPr lang="en-US" altLang="en-US" sz="2400" dirty="0">
                <a:solidFill>
                  <a:srgbClr val="FF0000"/>
                </a:solidFill>
              </a:rPr>
              <a:t> </a:t>
            </a:r>
            <a:r>
              <a:rPr lang="en-US" altLang="en-US" sz="2400" dirty="0" err="1">
                <a:solidFill>
                  <a:srgbClr val="FF0000"/>
                </a:solidFill>
              </a:rPr>
              <a:t>là</a:t>
            </a:r>
            <a:r>
              <a:rPr lang="en-US" altLang="en-US" sz="2400" dirty="0">
                <a:solidFill>
                  <a:srgbClr val="FF0000"/>
                </a:solidFill>
              </a:rPr>
              <a:t> </a:t>
            </a:r>
            <a:r>
              <a:rPr lang="en-US" altLang="en-US" sz="2400" dirty="0" err="1">
                <a:solidFill>
                  <a:srgbClr val="FF0000"/>
                </a:solidFill>
              </a:rPr>
              <a:t>người</a:t>
            </a:r>
            <a:r>
              <a:rPr lang="en-US" altLang="en-US" sz="2400" dirty="0">
                <a:solidFill>
                  <a:srgbClr val="FF0000"/>
                </a:solidFill>
              </a:rPr>
              <a:t> </a:t>
            </a:r>
            <a:r>
              <a:rPr lang="en-US" altLang="en-US" sz="2400" dirty="0" err="1">
                <a:solidFill>
                  <a:srgbClr val="FF0000"/>
                </a:solidFill>
              </a:rPr>
              <a:t>hiểu</a:t>
            </a:r>
            <a:r>
              <a:rPr lang="en-US" altLang="en-US" sz="2400" dirty="0">
                <a:solidFill>
                  <a:srgbClr val="FF0000"/>
                </a:solidFill>
              </a:rPr>
              <a:t> </a:t>
            </a:r>
            <a:r>
              <a:rPr lang="en-US" altLang="en-US" sz="2400" dirty="0" err="1">
                <a:solidFill>
                  <a:srgbClr val="FF0000"/>
                </a:solidFill>
              </a:rPr>
              <a:t>đời</a:t>
            </a:r>
            <a:r>
              <a:rPr lang="en-US" altLang="en-US" sz="2400" dirty="0">
                <a:solidFill>
                  <a:srgbClr val="FF0000"/>
                </a:solidFill>
              </a:rPr>
              <a:t>, </a:t>
            </a:r>
            <a:r>
              <a:rPr lang="en-US" altLang="en-US" sz="2400" dirty="0" err="1">
                <a:solidFill>
                  <a:srgbClr val="FF0000"/>
                </a:solidFill>
              </a:rPr>
              <a:t>hiểu</a:t>
            </a:r>
            <a:r>
              <a:rPr lang="en-US" altLang="en-US" sz="2400" dirty="0">
                <a:solidFill>
                  <a:srgbClr val="FF0000"/>
                </a:solidFill>
              </a:rPr>
              <a:t> </a:t>
            </a:r>
            <a:r>
              <a:rPr lang="en-US" altLang="en-US" sz="2400" dirty="0" err="1">
                <a:solidFill>
                  <a:srgbClr val="FF0000"/>
                </a:solidFill>
              </a:rPr>
              <a:t>người</a:t>
            </a:r>
            <a:r>
              <a:rPr lang="en-US" altLang="en-US" sz="2400" dirty="0">
                <a:solidFill>
                  <a:srgbClr val="FF0000"/>
                </a:solidFill>
              </a:rPr>
              <a:t>, </a:t>
            </a:r>
            <a:r>
              <a:rPr lang="en-US" altLang="en-US" sz="2400" dirty="0" err="1">
                <a:solidFill>
                  <a:srgbClr val="FF0000"/>
                </a:solidFill>
              </a:rPr>
              <a:t>chan</a:t>
            </a:r>
            <a:r>
              <a:rPr lang="en-US" altLang="en-US" sz="2400" dirty="0">
                <a:solidFill>
                  <a:srgbClr val="FF0000"/>
                </a:solidFill>
              </a:rPr>
              <a:t> </a:t>
            </a:r>
            <a:r>
              <a:rPr lang="en-US" altLang="en-US" sz="2400" dirty="0" err="1">
                <a:solidFill>
                  <a:srgbClr val="FF0000"/>
                </a:solidFill>
              </a:rPr>
              <a:t>chứa</a:t>
            </a:r>
            <a:r>
              <a:rPr lang="en-US" altLang="en-US" sz="2400" dirty="0">
                <a:solidFill>
                  <a:srgbClr val="FF0000"/>
                </a:solidFill>
              </a:rPr>
              <a:t> </a:t>
            </a:r>
            <a:r>
              <a:rPr lang="en-US" altLang="en-US" sz="2400" dirty="0" err="1">
                <a:solidFill>
                  <a:srgbClr val="FF0000"/>
                </a:solidFill>
              </a:rPr>
              <a:t>tình</a:t>
            </a:r>
            <a:r>
              <a:rPr lang="en-US" altLang="en-US" sz="2400" dirty="0">
                <a:solidFill>
                  <a:srgbClr val="FF0000"/>
                </a:solidFill>
              </a:rPr>
              <a:t> </a:t>
            </a:r>
            <a:r>
              <a:rPr lang="en-US" altLang="en-US" sz="2400" dirty="0" err="1">
                <a:solidFill>
                  <a:srgbClr val="FF0000"/>
                </a:solidFill>
              </a:rPr>
              <a:t>yêu</a:t>
            </a:r>
            <a:r>
              <a:rPr lang="en-US" altLang="en-US" sz="2400" dirty="0">
                <a:solidFill>
                  <a:srgbClr val="FF0000"/>
                </a:solidFill>
              </a:rPr>
              <a:t> </a:t>
            </a:r>
            <a:r>
              <a:rPr lang="en-US" altLang="en-US" sz="2400" dirty="0" err="1">
                <a:solidFill>
                  <a:srgbClr val="FF0000"/>
                </a:solidFill>
              </a:rPr>
              <a:t>thương</a:t>
            </a:r>
            <a:r>
              <a:rPr lang="en-US" altLang="en-US" sz="2400" dirty="0">
                <a:solidFill>
                  <a:srgbClr val="FF0000"/>
                </a:solidFill>
              </a:rPr>
              <a:t> </a:t>
            </a:r>
            <a:r>
              <a:rPr lang="en-US" altLang="en-US" sz="2400" dirty="0" err="1">
                <a:solidFill>
                  <a:srgbClr val="FF0000"/>
                </a:solidFill>
              </a:rPr>
              <a:t>và</a:t>
            </a:r>
            <a:r>
              <a:rPr lang="en-US" altLang="en-US" sz="2400" dirty="0">
                <a:solidFill>
                  <a:srgbClr val="FF0000"/>
                </a:solidFill>
              </a:rPr>
              <a:t> </a:t>
            </a:r>
            <a:r>
              <a:rPr lang="en-US" altLang="en-US" sz="2400" dirty="0" err="1">
                <a:solidFill>
                  <a:srgbClr val="FF0000"/>
                </a:solidFill>
              </a:rPr>
              <a:t>lòng</a:t>
            </a:r>
            <a:r>
              <a:rPr lang="en-US" altLang="en-US" sz="2400" dirty="0">
                <a:solidFill>
                  <a:srgbClr val="FF0000"/>
                </a:solidFill>
              </a:rPr>
              <a:t> </a:t>
            </a:r>
            <a:r>
              <a:rPr lang="en-US" altLang="en-US" sz="2400" dirty="0" err="1">
                <a:solidFill>
                  <a:srgbClr val="FF0000"/>
                </a:solidFill>
              </a:rPr>
              <a:t>nhân</a:t>
            </a:r>
            <a:r>
              <a:rPr lang="en-US" altLang="en-US" sz="2400" dirty="0">
                <a:solidFill>
                  <a:srgbClr val="FF0000"/>
                </a:solidFill>
              </a:rPr>
              <a:t> </a:t>
            </a:r>
            <a:r>
              <a:rPr lang="en-US" altLang="en-US" sz="2400" dirty="0" err="1">
                <a:solidFill>
                  <a:srgbClr val="FF0000"/>
                </a:solidFill>
              </a:rPr>
              <a:t>ái</a:t>
            </a:r>
            <a:r>
              <a:rPr lang="en-US" altLang="en-US" sz="2400" dirty="0">
                <a:solidFill>
                  <a:srgbClr val="FF0000"/>
                </a:solidFill>
              </a:rPr>
              <a:t> </a:t>
            </a:r>
            <a:r>
              <a:rPr lang="en-US" altLang="en-US" sz="2400" dirty="0" err="1">
                <a:solidFill>
                  <a:srgbClr val="FF0000"/>
                </a:solidFill>
              </a:rPr>
              <a:t>sâu</a:t>
            </a:r>
            <a:r>
              <a:rPr lang="en-US" altLang="en-US" sz="2400" dirty="0">
                <a:solidFill>
                  <a:srgbClr val="FF0000"/>
                </a:solidFill>
              </a:rPr>
              <a:t> </a:t>
            </a:r>
            <a:r>
              <a:rPr lang="en-US" altLang="en-US" sz="2400" dirty="0" err="1">
                <a:solidFill>
                  <a:srgbClr val="FF0000"/>
                </a:solidFill>
              </a:rPr>
              <a:t>sắc</a:t>
            </a:r>
            <a:r>
              <a:rPr lang="en-US" altLang="en-US" sz="2400" dirty="0">
                <a:solidFill>
                  <a:srgbClr val="FF0000"/>
                </a:solidFill>
              </a:rPr>
              <a:t>. </a:t>
            </a:r>
            <a:r>
              <a:rPr lang="en-US" altLang="en-US" sz="2400" dirty="0" err="1">
                <a:solidFill>
                  <a:srgbClr val="FF0000"/>
                </a:solidFill>
              </a:rPr>
              <a:t>Người</a:t>
            </a:r>
            <a:r>
              <a:rPr lang="en-US" altLang="en-US" sz="2400" dirty="0">
                <a:solidFill>
                  <a:srgbClr val="FF0000"/>
                </a:solidFill>
              </a:rPr>
              <a:t> </a:t>
            </a:r>
            <a:r>
              <a:rPr lang="en-US" altLang="en-US" sz="2400" dirty="0" err="1">
                <a:solidFill>
                  <a:srgbClr val="FF0000"/>
                </a:solidFill>
              </a:rPr>
              <a:t>trọng</a:t>
            </a:r>
            <a:r>
              <a:rPr lang="en-US" altLang="en-US" sz="2400" dirty="0">
                <a:solidFill>
                  <a:srgbClr val="FF0000"/>
                </a:solidFill>
              </a:rPr>
              <a:t> </a:t>
            </a:r>
            <a:r>
              <a:rPr lang="en-US" altLang="en-US" sz="2400" dirty="0" err="1">
                <a:solidFill>
                  <a:srgbClr val="FF0000"/>
                </a:solidFill>
              </a:rPr>
              <a:t>nhân</a:t>
            </a:r>
            <a:r>
              <a:rPr lang="en-US" altLang="en-US" sz="2400" dirty="0">
                <a:solidFill>
                  <a:srgbClr val="FF0000"/>
                </a:solidFill>
              </a:rPr>
              <a:t> </a:t>
            </a:r>
            <a:r>
              <a:rPr lang="en-US" altLang="en-US" sz="2400" dirty="0" err="1">
                <a:solidFill>
                  <a:srgbClr val="FF0000"/>
                </a:solidFill>
              </a:rPr>
              <a:t>cách</a:t>
            </a:r>
            <a:r>
              <a:rPr lang="en-US" altLang="en-US" sz="2400" dirty="0">
                <a:solidFill>
                  <a:srgbClr val="FF0000"/>
                </a:solidFill>
              </a:rPr>
              <a:t> </a:t>
            </a:r>
            <a:r>
              <a:rPr lang="en-US" altLang="en-US" sz="2400" dirty="0" err="1">
                <a:solidFill>
                  <a:srgbClr val="FF0000"/>
                </a:solidFill>
              </a:rPr>
              <a:t>không</a:t>
            </a:r>
            <a:r>
              <a:rPr lang="en-US" altLang="en-US" sz="2400" dirty="0">
                <a:solidFill>
                  <a:srgbClr val="FF0000"/>
                </a:solidFill>
              </a:rPr>
              <a:t> </a:t>
            </a:r>
            <a:r>
              <a:rPr lang="en-US" altLang="en-US" sz="2400" dirty="0" err="1">
                <a:solidFill>
                  <a:srgbClr val="FF0000"/>
                </a:solidFill>
              </a:rPr>
              <a:t>mất</a:t>
            </a:r>
            <a:r>
              <a:rPr lang="en-US" altLang="en-US" sz="2400" dirty="0">
                <a:solidFill>
                  <a:srgbClr val="FF0000"/>
                </a:solidFill>
              </a:rPr>
              <a:t> </a:t>
            </a:r>
            <a:r>
              <a:rPr lang="en-US" altLang="en-US" sz="2400" dirty="0" err="1">
                <a:solidFill>
                  <a:srgbClr val="FF0000"/>
                </a:solidFill>
              </a:rPr>
              <a:t>niềm</a:t>
            </a:r>
            <a:r>
              <a:rPr lang="en-US" altLang="en-US" sz="2400" dirty="0">
                <a:solidFill>
                  <a:srgbClr val="FF0000"/>
                </a:solidFill>
              </a:rPr>
              <a:t> tin </a:t>
            </a:r>
            <a:r>
              <a:rPr lang="en-US" altLang="en-US" sz="2400" dirty="0" err="1">
                <a:solidFill>
                  <a:srgbClr val="FF0000"/>
                </a:solidFill>
              </a:rPr>
              <a:t>vào</a:t>
            </a:r>
            <a:r>
              <a:rPr lang="en-US" altLang="en-US" sz="2400" dirty="0">
                <a:solidFill>
                  <a:srgbClr val="FF0000"/>
                </a:solidFill>
              </a:rPr>
              <a:t> </a:t>
            </a:r>
            <a:r>
              <a:rPr lang="en-US" altLang="en-US" sz="2400" dirty="0" err="1">
                <a:solidFill>
                  <a:srgbClr val="FF0000"/>
                </a:solidFill>
              </a:rPr>
              <a:t>những</a:t>
            </a:r>
            <a:r>
              <a:rPr lang="en-US" altLang="en-US" sz="2400" dirty="0">
                <a:solidFill>
                  <a:srgbClr val="FF0000"/>
                </a:solidFill>
              </a:rPr>
              <a:t> </a:t>
            </a:r>
            <a:r>
              <a:rPr lang="en-US" altLang="en-US" sz="2400" dirty="0" err="1">
                <a:solidFill>
                  <a:srgbClr val="FF0000"/>
                </a:solidFill>
              </a:rPr>
              <a:t>điều</a:t>
            </a:r>
            <a:r>
              <a:rPr lang="en-US" altLang="en-US" sz="2400" dirty="0">
                <a:solidFill>
                  <a:srgbClr val="FF0000"/>
                </a:solidFill>
              </a:rPr>
              <a:t> </a:t>
            </a:r>
            <a:r>
              <a:rPr lang="en-US" altLang="en-US" sz="2400" dirty="0" err="1">
                <a:solidFill>
                  <a:srgbClr val="FF0000"/>
                </a:solidFill>
              </a:rPr>
              <a:t>tốt</a:t>
            </a:r>
            <a:r>
              <a:rPr lang="en-US" altLang="en-US" sz="2400" dirty="0">
                <a:solidFill>
                  <a:srgbClr val="FF0000"/>
                </a:solidFill>
              </a:rPr>
              <a:t> </a:t>
            </a:r>
            <a:r>
              <a:rPr lang="en-US" altLang="en-US" sz="2400" dirty="0" err="1">
                <a:solidFill>
                  <a:srgbClr val="FF0000"/>
                </a:solidFill>
              </a:rPr>
              <a:t>đẹp</a:t>
            </a:r>
            <a:r>
              <a:rPr lang="en-US" altLang="en-US" sz="2400" dirty="0">
                <a:solidFill>
                  <a:srgbClr val="FF0000"/>
                </a:solidFill>
              </a:rPr>
              <a:t> </a:t>
            </a:r>
            <a:r>
              <a:rPr lang="en-US" altLang="en-US" sz="2400" dirty="0" err="1">
                <a:solidFill>
                  <a:srgbClr val="FF0000"/>
                </a:solidFill>
              </a:rPr>
              <a:t>của</a:t>
            </a:r>
            <a:r>
              <a:rPr lang="en-US" altLang="en-US" sz="2400" dirty="0">
                <a:solidFill>
                  <a:srgbClr val="FF0000"/>
                </a:solidFill>
              </a:rPr>
              <a:t> con </a:t>
            </a:r>
            <a:r>
              <a:rPr lang="en-US" altLang="en-US" sz="2400" dirty="0" err="1">
                <a:solidFill>
                  <a:srgbClr val="FF0000"/>
                </a:solidFill>
              </a:rPr>
              <a:t>người</a:t>
            </a:r>
            <a:r>
              <a:rPr lang="en-US" altLang="en-US" sz="2400" dirty="0">
                <a:solidFill>
                  <a:srgbClr val="FF0000"/>
                </a:solidFill>
              </a:rPr>
              <a:t>.</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box(in)">
                                      <p:cBhvr>
                                        <p:cTn id="7" dur="500"/>
                                        <p:tgtEl>
                                          <p:spTgt spid="307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60438"/>
                                        </p:tgtEl>
                                        <p:attrNameLst>
                                          <p:attrName>style.visibility</p:attrName>
                                        </p:attrNameLst>
                                      </p:cBhvr>
                                      <p:to>
                                        <p:strVal val="visible"/>
                                      </p:to>
                                    </p:set>
                                    <p:animEffect transition="in" filter="box(in)">
                                      <p:cBhvr>
                                        <p:cTn id="12" dur="500"/>
                                        <p:tgtEl>
                                          <p:spTgt spid="6043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0439"/>
                                        </p:tgtEl>
                                        <p:attrNameLst>
                                          <p:attrName>style.visibility</p:attrName>
                                        </p:attrNameLst>
                                      </p:cBhvr>
                                      <p:to>
                                        <p:strVal val="visible"/>
                                      </p:to>
                                    </p:set>
                                    <p:anim calcmode="lin" valueType="num">
                                      <p:cBhvr additive="base">
                                        <p:cTn id="17" dur="500" fill="hold"/>
                                        <p:tgtEl>
                                          <p:spTgt spid="60439"/>
                                        </p:tgtEl>
                                        <p:attrNameLst>
                                          <p:attrName>ppt_x</p:attrName>
                                        </p:attrNameLst>
                                      </p:cBhvr>
                                      <p:tavLst>
                                        <p:tav tm="0">
                                          <p:val>
                                            <p:strVal val="#ppt_x"/>
                                          </p:val>
                                        </p:tav>
                                        <p:tav tm="100000">
                                          <p:val>
                                            <p:strVal val="#ppt_x"/>
                                          </p:val>
                                        </p:tav>
                                      </p:tavLst>
                                    </p:anim>
                                    <p:anim calcmode="lin" valueType="num">
                                      <p:cBhvr additive="base">
                                        <p:cTn id="18" dur="500" fill="hold"/>
                                        <p:tgtEl>
                                          <p:spTgt spid="60439"/>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4" presetClass="entr" presetSubtype="16" fill="hold" grpId="0" nodeType="clickEffect">
                                  <p:stCondLst>
                                    <p:cond delay="0"/>
                                  </p:stCondLst>
                                  <p:childTnLst>
                                    <p:set>
                                      <p:cBhvr>
                                        <p:cTn id="22" dur="1" fill="hold">
                                          <p:stCondLst>
                                            <p:cond delay="0"/>
                                          </p:stCondLst>
                                        </p:cTn>
                                        <p:tgtEl>
                                          <p:spTgt spid="60440"/>
                                        </p:tgtEl>
                                        <p:attrNameLst>
                                          <p:attrName>style.visibility</p:attrName>
                                        </p:attrNameLst>
                                      </p:cBhvr>
                                      <p:to>
                                        <p:strVal val="visible"/>
                                      </p:to>
                                    </p:set>
                                    <p:animEffect transition="in" filter="box(in)">
                                      <p:cBhvr>
                                        <p:cTn id="23" dur="500"/>
                                        <p:tgtEl>
                                          <p:spTgt spid="60440"/>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60443"/>
                                        </p:tgtEl>
                                        <p:attrNameLst>
                                          <p:attrName>style.visibility</p:attrName>
                                        </p:attrNameLst>
                                      </p:cBhvr>
                                      <p:to>
                                        <p:strVal val="visible"/>
                                      </p:to>
                                    </p:set>
                                    <p:anim calcmode="lin" valueType="num">
                                      <p:cBhvr additive="base">
                                        <p:cTn id="28" dur="500" fill="hold"/>
                                        <p:tgtEl>
                                          <p:spTgt spid="60443"/>
                                        </p:tgtEl>
                                        <p:attrNameLst>
                                          <p:attrName>ppt_x</p:attrName>
                                        </p:attrNameLst>
                                      </p:cBhvr>
                                      <p:tavLst>
                                        <p:tav tm="0">
                                          <p:val>
                                            <p:strVal val="#ppt_x"/>
                                          </p:val>
                                        </p:tav>
                                        <p:tav tm="100000">
                                          <p:val>
                                            <p:strVal val="#ppt_x"/>
                                          </p:val>
                                        </p:tav>
                                      </p:tavLst>
                                    </p:anim>
                                    <p:anim calcmode="lin" valueType="num">
                                      <p:cBhvr additive="base">
                                        <p:cTn id="29" dur="500" fill="hold"/>
                                        <p:tgtEl>
                                          <p:spTgt spid="6044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38" grpId="0"/>
      <p:bldP spid="60439" grpId="0"/>
      <p:bldP spid="60440" grpId="0" animBg="1"/>
      <p:bldP spid="6044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a:xfrm>
            <a:off x="184152" y="152401"/>
            <a:ext cx="11779249" cy="1858963"/>
          </a:xfrm>
          <a:solidFill>
            <a:schemeClr val="accent5">
              <a:lumMod val="90000"/>
            </a:schemeClr>
          </a:solidFill>
          <a:ln>
            <a:solidFill>
              <a:schemeClr val="bg1"/>
            </a:solidFill>
          </a:ln>
        </p:spPr>
        <p:txBody>
          <a:bodyPr rtlCol="0">
            <a:normAutofit/>
          </a:bodyPr>
          <a:lstStyle/>
          <a:p>
            <a:pPr marL="0" indent="0" algn="just" eaLnBrk="1" fontAlgn="auto" hangingPunct="1">
              <a:spcAft>
                <a:spcPts val="0"/>
              </a:spcAft>
              <a:buFontTx/>
              <a:buNone/>
              <a:defRPr/>
            </a:pPr>
            <a:r>
              <a:rPr lang="en-US" sz="2800" b="1" dirty="0" smtClean="0">
                <a:solidFill>
                  <a:schemeClr val="bg1"/>
                </a:solidFill>
                <a:latin typeface="Times New Roman" pitchFamily="18" charset="0"/>
                <a:cs typeface="Times New Roman" pitchFamily="18" charset="0"/>
              </a:rPr>
              <a:t>? </a:t>
            </a:r>
            <a:r>
              <a:rPr lang="en-US" sz="2800" b="1" dirty="0" err="1" smtClean="0">
                <a:solidFill>
                  <a:schemeClr val="bg1"/>
                </a:solidFill>
                <a:latin typeface="Times New Roman" pitchFamily="18" charset="0"/>
                <a:cs typeface="Times New Roman" pitchFamily="18" charset="0"/>
              </a:rPr>
              <a:t>Nếu</a:t>
            </a:r>
            <a:r>
              <a:rPr lang="en-US" sz="2800" b="1" dirty="0" smtClean="0">
                <a:solidFill>
                  <a:schemeClr val="bg1"/>
                </a:solidFill>
                <a:latin typeface="Times New Roman" pitchFamily="18" charset="0"/>
                <a:cs typeface="Times New Roman" pitchFamily="18" charset="0"/>
              </a:rPr>
              <a:t> </a:t>
            </a:r>
            <a:r>
              <a:rPr lang="en-US" sz="2800" b="1" dirty="0" err="1" smtClean="0">
                <a:solidFill>
                  <a:schemeClr val="bg1"/>
                </a:solidFill>
                <a:latin typeface="Times New Roman" pitchFamily="18" charset="0"/>
                <a:cs typeface="Times New Roman" pitchFamily="18" charset="0"/>
              </a:rPr>
              <a:t>gia</a:t>
            </a:r>
            <a:r>
              <a:rPr lang="en-US" sz="2800" b="1" dirty="0" smtClean="0">
                <a:solidFill>
                  <a:schemeClr val="bg1"/>
                </a:solidFill>
                <a:latin typeface="Times New Roman" pitchFamily="18" charset="0"/>
                <a:cs typeface="Times New Roman" pitchFamily="18" charset="0"/>
              </a:rPr>
              <a:t> </a:t>
            </a:r>
            <a:r>
              <a:rPr lang="en-US" sz="2800" b="1" dirty="0" err="1" smtClean="0">
                <a:solidFill>
                  <a:schemeClr val="bg1"/>
                </a:solidFill>
                <a:latin typeface="Times New Roman" pitchFamily="18" charset="0"/>
                <a:cs typeface="Times New Roman" pitchFamily="18" charset="0"/>
              </a:rPr>
              <a:t>đình</a:t>
            </a:r>
            <a:r>
              <a:rPr lang="en-US" sz="2800" b="1" dirty="0" smtClean="0">
                <a:solidFill>
                  <a:schemeClr val="bg1"/>
                </a:solidFill>
                <a:latin typeface="Times New Roman" pitchFamily="18" charset="0"/>
                <a:cs typeface="Times New Roman" pitchFamily="18" charset="0"/>
              </a:rPr>
              <a:t> </a:t>
            </a:r>
            <a:r>
              <a:rPr lang="en-US" sz="2800" b="1" dirty="0" err="1" smtClean="0">
                <a:solidFill>
                  <a:schemeClr val="bg1"/>
                </a:solidFill>
                <a:latin typeface="Times New Roman" pitchFamily="18" charset="0"/>
                <a:cs typeface="Times New Roman" pitchFamily="18" charset="0"/>
              </a:rPr>
              <a:t>em</a:t>
            </a:r>
            <a:r>
              <a:rPr lang="en-US" sz="2800" b="1" dirty="0" smtClean="0">
                <a:solidFill>
                  <a:schemeClr val="bg1"/>
                </a:solidFill>
                <a:latin typeface="Times New Roman" pitchFamily="18" charset="0"/>
                <a:cs typeface="Times New Roman" pitchFamily="18" charset="0"/>
              </a:rPr>
              <a:t> </a:t>
            </a:r>
            <a:r>
              <a:rPr lang="en-US" sz="2800" b="1" dirty="0" err="1" smtClean="0">
                <a:solidFill>
                  <a:schemeClr val="bg1"/>
                </a:solidFill>
                <a:latin typeface="Times New Roman" pitchFamily="18" charset="0"/>
                <a:cs typeface="Times New Roman" pitchFamily="18" charset="0"/>
              </a:rPr>
              <a:t>giàu</a:t>
            </a:r>
            <a:r>
              <a:rPr lang="en-US" sz="2800" b="1" dirty="0" smtClean="0">
                <a:solidFill>
                  <a:schemeClr val="bg1"/>
                </a:solidFill>
                <a:latin typeface="Times New Roman" pitchFamily="18" charset="0"/>
                <a:cs typeface="Times New Roman" pitchFamily="18" charset="0"/>
              </a:rPr>
              <a:t> </a:t>
            </a:r>
            <a:r>
              <a:rPr lang="en-US" sz="2800" b="1" dirty="0" err="1" smtClean="0">
                <a:solidFill>
                  <a:schemeClr val="bg1"/>
                </a:solidFill>
                <a:latin typeface="Times New Roman" pitchFamily="18" charset="0"/>
                <a:cs typeface="Times New Roman" pitchFamily="18" charset="0"/>
              </a:rPr>
              <a:t>có</a:t>
            </a:r>
            <a:r>
              <a:rPr lang="en-US" sz="2800" b="1" dirty="0" smtClean="0">
                <a:solidFill>
                  <a:schemeClr val="bg1"/>
                </a:solidFill>
                <a:latin typeface="Times New Roman" pitchFamily="18" charset="0"/>
                <a:cs typeface="Times New Roman" pitchFamily="18" charset="0"/>
              </a:rPr>
              <a:t> </a:t>
            </a:r>
            <a:r>
              <a:rPr lang="en-US" sz="2800" b="1" dirty="0" err="1" smtClean="0">
                <a:solidFill>
                  <a:schemeClr val="bg1"/>
                </a:solidFill>
                <a:latin typeface="Times New Roman" pitchFamily="18" charset="0"/>
                <a:cs typeface="Times New Roman" pitchFamily="18" charset="0"/>
              </a:rPr>
              <a:t>mà</a:t>
            </a:r>
            <a:r>
              <a:rPr lang="en-US" sz="2800" b="1" dirty="0" smtClean="0">
                <a:solidFill>
                  <a:schemeClr val="bg1"/>
                </a:solidFill>
                <a:latin typeface="Times New Roman" pitchFamily="18" charset="0"/>
                <a:cs typeface="Times New Roman" pitchFamily="18" charset="0"/>
              </a:rPr>
              <a:t> </a:t>
            </a:r>
            <a:r>
              <a:rPr lang="en-US" sz="2800" b="1" dirty="0" err="1" smtClean="0">
                <a:solidFill>
                  <a:schemeClr val="bg1"/>
                </a:solidFill>
                <a:latin typeface="Times New Roman" pitchFamily="18" charset="0"/>
                <a:cs typeface="Times New Roman" pitchFamily="18" charset="0"/>
              </a:rPr>
              <a:t>sống</a:t>
            </a:r>
            <a:r>
              <a:rPr lang="en-US" sz="2800" b="1" dirty="0" smtClean="0">
                <a:solidFill>
                  <a:schemeClr val="bg1"/>
                </a:solidFill>
                <a:latin typeface="Times New Roman" pitchFamily="18" charset="0"/>
                <a:cs typeface="Times New Roman" pitchFamily="18" charset="0"/>
              </a:rPr>
              <a:t> </a:t>
            </a:r>
            <a:r>
              <a:rPr lang="en-US" sz="2800" b="1" dirty="0" err="1" smtClean="0">
                <a:solidFill>
                  <a:schemeClr val="bg1"/>
                </a:solidFill>
                <a:latin typeface="Times New Roman" pitchFamily="18" charset="0"/>
                <a:cs typeface="Times New Roman" pitchFamily="18" charset="0"/>
              </a:rPr>
              <a:t>bên</a:t>
            </a:r>
            <a:r>
              <a:rPr lang="en-US" sz="2800" b="1" dirty="0" smtClean="0">
                <a:solidFill>
                  <a:schemeClr val="bg1"/>
                </a:solidFill>
                <a:latin typeface="Times New Roman" pitchFamily="18" charset="0"/>
                <a:cs typeface="Times New Roman" pitchFamily="18" charset="0"/>
              </a:rPr>
              <a:t> </a:t>
            </a:r>
            <a:r>
              <a:rPr lang="en-US" sz="2800" b="1" dirty="0" err="1" smtClean="0">
                <a:solidFill>
                  <a:schemeClr val="bg1"/>
                </a:solidFill>
                <a:latin typeface="Times New Roman" pitchFamily="18" charset="0"/>
                <a:cs typeface="Times New Roman" pitchFamily="18" charset="0"/>
              </a:rPr>
              <a:t>cạnh</a:t>
            </a:r>
            <a:r>
              <a:rPr lang="en-US" sz="2800" b="1" dirty="0" smtClean="0">
                <a:solidFill>
                  <a:schemeClr val="bg1"/>
                </a:solidFill>
                <a:latin typeface="Times New Roman" pitchFamily="18" charset="0"/>
                <a:cs typeface="Times New Roman" pitchFamily="18" charset="0"/>
              </a:rPr>
              <a:t>  </a:t>
            </a:r>
            <a:r>
              <a:rPr lang="en-US" sz="2800" b="1" dirty="0" err="1" smtClean="0">
                <a:solidFill>
                  <a:schemeClr val="bg1"/>
                </a:solidFill>
                <a:latin typeface="Times New Roman" pitchFamily="18" charset="0"/>
                <a:cs typeface="Times New Roman" pitchFamily="18" charset="0"/>
              </a:rPr>
              <a:t>những</a:t>
            </a:r>
            <a:r>
              <a:rPr lang="en-US" sz="2800" b="1" dirty="0" smtClean="0">
                <a:solidFill>
                  <a:schemeClr val="bg1"/>
                </a:solidFill>
                <a:latin typeface="Times New Roman" pitchFamily="18" charset="0"/>
                <a:cs typeface="Times New Roman" pitchFamily="18" charset="0"/>
              </a:rPr>
              <a:t> </a:t>
            </a:r>
            <a:r>
              <a:rPr lang="en-US" sz="2800" b="1" dirty="0" err="1" smtClean="0">
                <a:solidFill>
                  <a:schemeClr val="bg1"/>
                </a:solidFill>
                <a:latin typeface="Times New Roman" pitchFamily="18" charset="0"/>
                <a:cs typeface="Times New Roman" pitchFamily="18" charset="0"/>
              </a:rPr>
              <a:t>gia</a:t>
            </a:r>
            <a:r>
              <a:rPr lang="en-US" sz="2800" b="1" dirty="0" smtClean="0">
                <a:solidFill>
                  <a:schemeClr val="bg1"/>
                </a:solidFill>
                <a:latin typeface="Times New Roman" pitchFamily="18" charset="0"/>
                <a:cs typeface="Times New Roman" pitchFamily="18" charset="0"/>
              </a:rPr>
              <a:t> </a:t>
            </a:r>
            <a:r>
              <a:rPr lang="en-US" sz="2800" b="1" dirty="0" err="1" smtClean="0">
                <a:solidFill>
                  <a:schemeClr val="bg1"/>
                </a:solidFill>
                <a:latin typeface="Times New Roman" pitchFamily="18" charset="0"/>
                <a:cs typeface="Times New Roman" pitchFamily="18" charset="0"/>
              </a:rPr>
              <a:t>đình</a:t>
            </a:r>
            <a:r>
              <a:rPr lang="en-US" sz="2800" b="1" dirty="0" smtClean="0">
                <a:solidFill>
                  <a:schemeClr val="bg1"/>
                </a:solidFill>
                <a:latin typeface="Times New Roman" pitchFamily="18" charset="0"/>
                <a:cs typeface="Times New Roman" pitchFamily="18" charset="0"/>
              </a:rPr>
              <a:t> </a:t>
            </a:r>
            <a:r>
              <a:rPr lang="en-US" sz="2800" b="1" dirty="0" err="1" smtClean="0">
                <a:solidFill>
                  <a:schemeClr val="bg1"/>
                </a:solidFill>
                <a:latin typeface="Times New Roman" pitchFamily="18" charset="0"/>
                <a:cs typeface="Times New Roman" pitchFamily="18" charset="0"/>
              </a:rPr>
              <a:t>nghèo</a:t>
            </a:r>
            <a:r>
              <a:rPr lang="en-US" sz="2800" b="1" dirty="0" smtClean="0">
                <a:solidFill>
                  <a:schemeClr val="bg1"/>
                </a:solidFill>
                <a:latin typeface="Times New Roman" pitchFamily="18" charset="0"/>
                <a:cs typeface="Times New Roman" pitchFamily="18" charset="0"/>
              </a:rPr>
              <a:t> </a:t>
            </a:r>
            <a:r>
              <a:rPr lang="en-US" sz="2800" b="1" dirty="0" err="1" smtClean="0">
                <a:solidFill>
                  <a:schemeClr val="bg1"/>
                </a:solidFill>
                <a:latin typeface="Times New Roman" pitchFamily="18" charset="0"/>
                <a:cs typeface="Times New Roman" pitchFamily="18" charset="0"/>
              </a:rPr>
              <a:t>khổ</a:t>
            </a:r>
            <a:r>
              <a:rPr lang="en-US" sz="2800" b="1" dirty="0" smtClean="0">
                <a:solidFill>
                  <a:schemeClr val="bg1"/>
                </a:solidFill>
                <a:latin typeface="Times New Roman" pitchFamily="18" charset="0"/>
                <a:cs typeface="Times New Roman" pitchFamily="18" charset="0"/>
              </a:rPr>
              <a:t> </a:t>
            </a:r>
            <a:r>
              <a:rPr lang="en-US" sz="2800" b="1" dirty="0" err="1" smtClean="0">
                <a:solidFill>
                  <a:schemeClr val="bg1"/>
                </a:solidFill>
                <a:latin typeface="Times New Roman" pitchFamily="18" charset="0"/>
                <a:cs typeface="Times New Roman" pitchFamily="18" charset="0"/>
              </a:rPr>
              <a:t>thì</a:t>
            </a:r>
            <a:r>
              <a:rPr lang="en-US" sz="2800" b="1" dirty="0" smtClean="0">
                <a:solidFill>
                  <a:schemeClr val="bg1"/>
                </a:solidFill>
                <a:latin typeface="Times New Roman" pitchFamily="18" charset="0"/>
                <a:cs typeface="Times New Roman" pitchFamily="18" charset="0"/>
              </a:rPr>
              <a:t> </a:t>
            </a:r>
            <a:r>
              <a:rPr lang="en-US" sz="2800" b="1" dirty="0" err="1" smtClean="0">
                <a:solidFill>
                  <a:schemeClr val="bg1"/>
                </a:solidFill>
                <a:latin typeface="Times New Roman" pitchFamily="18" charset="0"/>
                <a:cs typeface="Times New Roman" pitchFamily="18" charset="0"/>
              </a:rPr>
              <a:t>em</a:t>
            </a:r>
            <a:r>
              <a:rPr lang="en-US" sz="2800" b="1" dirty="0" smtClean="0">
                <a:solidFill>
                  <a:schemeClr val="bg1"/>
                </a:solidFill>
                <a:latin typeface="Times New Roman" pitchFamily="18" charset="0"/>
                <a:cs typeface="Times New Roman" pitchFamily="18" charset="0"/>
              </a:rPr>
              <a:t> </a:t>
            </a:r>
            <a:r>
              <a:rPr lang="en-US" sz="2800" b="1" dirty="0" err="1" smtClean="0">
                <a:solidFill>
                  <a:schemeClr val="bg1"/>
                </a:solidFill>
                <a:latin typeface="Times New Roman" pitchFamily="18" charset="0"/>
                <a:cs typeface="Times New Roman" pitchFamily="18" charset="0"/>
              </a:rPr>
              <a:t>sẽ</a:t>
            </a:r>
            <a:r>
              <a:rPr lang="en-US" sz="2800" b="1" dirty="0" smtClean="0">
                <a:solidFill>
                  <a:schemeClr val="bg1"/>
                </a:solidFill>
                <a:latin typeface="Times New Roman" pitchFamily="18" charset="0"/>
                <a:cs typeface="Times New Roman" pitchFamily="18" charset="0"/>
              </a:rPr>
              <a:t> </a:t>
            </a:r>
            <a:r>
              <a:rPr lang="en-US" sz="2800" b="1" dirty="0" err="1" smtClean="0">
                <a:solidFill>
                  <a:schemeClr val="bg1"/>
                </a:solidFill>
                <a:latin typeface="Times New Roman" pitchFamily="18" charset="0"/>
                <a:cs typeface="Times New Roman" pitchFamily="18" charset="0"/>
              </a:rPr>
              <a:t>có</a:t>
            </a:r>
            <a:r>
              <a:rPr lang="en-US" sz="2800" b="1" dirty="0" smtClean="0">
                <a:solidFill>
                  <a:schemeClr val="bg1"/>
                </a:solidFill>
                <a:latin typeface="Times New Roman" pitchFamily="18" charset="0"/>
                <a:cs typeface="Times New Roman" pitchFamily="18" charset="0"/>
              </a:rPr>
              <a:t> </a:t>
            </a:r>
            <a:r>
              <a:rPr lang="en-US" sz="2800" b="1" dirty="0" err="1" smtClean="0">
                <a:solidFill>
                  <a:schemeClr val="bg1"/>
                </a:solidFill>
                <a:latin typeface="Times New Roman" pitchFamily="18" charset="0"/>
                <a:cs typeface="Times New Roman" pitchFamily="18" charset="0"/>
              </a:rPr>
              <a:t>suy</a:t>
            </a:r>
            <a:r>
              <a:rPr lang="en-US" sz="2800" b="1" dirty="0" smtClean="0">
                <a:solidFill>
                  <a:schemeClr val="bg1"/>
                </a:solidFill>
                <a:latin typeface="Times New Roman" pitchFamily="18" charset="0"/>
                <a:cs typeface="Times New Roman" pitchFamily="18" charset="0"/>
              </a:rPr>
              <a:t> </a:t>
            </a:r>
            <a:r>
              <a:rPr lang="en-US" sz="2800" b="1" dirty="0" err="1" smtClean="0">
                <a:solidFill>
                  <a:schemeClr val="bg1"/>
                </a:solidFill>
                <a:latin typeface="Times New Roman" pitchFamily="18" charset="0"/>
                <a:cs typeface="Times New Roman" pitchFamily="18" charset="0"/>
              </a:rPr>
              <a:t>nghĩ</a:t>
            </a:r>
            <a:r>
              <a:rPr lang="en-US" sz="2800" b="1" dirty="0" smtClean="0">
                <a:solidFill>
                  <a:schemeClr val="bg1"/>
                </a:solidFill>
                <a:latin typeface="Times New Roman" pitchFamily="18" charset="0"/>
                <a:cs typeface="Times New Roman" pitchFamily="18" charset="0"/>
              </a:rPr>
              <a:t> </a:t>
            </a:r>
            <a:r>
              <a:rPr lang="en-US" sz="2800" b="1" dirty="0" err="1" smtClean="0">
                <a:solidFill>
                  <a:schemeClr val="bg1"/>
                </a:solidFill>
                <a:latin typeface="Times New Roman" pitchFamily="18" charset="0"/>
                <a:cs typeface="Times New Roman" pitchFamily="18" charset="0"/>
              </a:rPr>
              <a:t>và</a:t>
            </a:r>
            <a:r>
              <a:rPr lang="en-US" sz="2800" b="1" dirty="0" smtClean="0">
                <a:solidFill>
                  <a:schemeClr val="bg1"/>
                </a:solidFill>
                <a:latin typeface="Times New Roman" pitchFamily="18" charset="0"/>
                <a:cs typeface="Times New Roman" pitchFamily="18" charset="0"/>
              </a:rPr>
              <a:t> </a:t>
            </a:r>
            <a:r>
              <a:rPr lang="en-US" sz="2800" b="1" dirty="0" err="1" smtClean="0">
                <a:solidFill>
                  <a:schemeClr val="bg1"/>
                </a:solidFill>
                <a:latin typeface="Times New Roman" pitchFamily="18" charset="0"/>
                <a:cs typeface="Times New Roman" pitchFamily="18" charset="0"/>
              </a:rPr>
              <a:t>hành</a:t>
            </a:r>
            <a:r>
              <a:rPr lang="en-US" sz="2800" b="1" dirty="0" smtClean="0">
                <a:solidFill>
                  <a:schemeClr val="bg1"/>
                </a:solidFill>
                <a:latin typeface="Times New Roman" pitchFamily="18" charset="0"/>
                <a:cs typeface="Times New Roman" pitchFamily="18" charset="0"/>
              </a:rPr>
              <a:t> </a:t>
            </a:r>
            <a:r>
              <a:rPr lang="en-US" sz="2800" b="1" dirty="0" err="1" smtClean="0">
                <a:solidFill>
                  <a:schemeClr val="bg1"/>
                </a:solidFill>
                <a:latin typeface="Times New Roman" pitchFamily="18" charset="0"/>
                <a:cs typeface="Times New Roman" pitchFamily="18" charset="0"/>
              </a:rPr>
              <a:t>động</a:t>
            </a:r>
            <a:r>
              <a:rPr lang="en-US" sz="2800" b="1" dirty="0" smtClean="0">
                <a:solidFill>
                  <a:schemeClr val="bg1"/>
                </a:solidFill>
                <a:latin typeface="Times New Roman" pitchFamily="18" charset="0"/>
                <a:cs typeface="Times New Roman" pitchFamily="18" charset="0"/>
              </a:rPr>
              <a:t> </a:t>
            </a:r>
            <a:r>
              <a:rPr lang="en-US" sz="2800" b="1" dirty="0" err="1" smtClean="0">
                <a:solidFill>
                  <a:schemeClr val="bg1"/>
                </a:solidFill>
                <a:latin typeface="Times New Roman" pitchFamily="18" charset="0"/>
                <a:cs typeface="Times New Roman" pitchFamily="18" charset="0"/>
              </a:rPr>
              <a:t>như</a:t>
            </a:r>
            <a:r>
              <a:rPr lang="en-US" sz="2800" b="1" dirty="0" smtClean="0">
                <a:solidFill>
                  <a:schemeClr val="bg1"/>
                </a:solidFill>
                <a:latin typeface="Times New Roman" pitchFamily="18" charset="0"/>
                <a:cs typeface="Times New Roman" pitchFamily="18" charset="0"/>
              </a:rPr>
              <a:t> </a:t>
            </a:r>
            <a:r>
              <a:rPr lang="en-US" sz="2800" b="1" dirty="0" err="1" smtClean="0">
                <a:solidFill>
                  <a:schemeClr val="bg1"/>
                </a:solidFill>
                <a:latin typeface="Times New Roman" pitchFamily="18" charset="0"/>
                <a:cs typeface="Times New Roman" pitchFamily="18" charset="0"/>
              </a:rPr>
              <a:t>thế</a:t>
            </a:r>
            <a:r>
              <a:rPr lang="en-US" sz="2800" b="1" dirty="0" smtClean="0">
                <a:solidFill>
                  <a:schemeClr val="bg1"/>
                </a:solidFill>
                <a:latin typeface="Times New Roman" pitchFamily="18" charset="0"/>
                <a:cs typeface="Times New Roman" pitchFamily="18" charset="0"/>
              </a:rPr>
              <a:t> </a:t>
            </a:r>
            <a:r>
              <a:rPr lang="en-US" sz="2800" b="1" dirty="0" err="1" smtClean="0">
                <a:solidFill>
                  <a:schemeClr val="bg1"/>
                </a:solidFill>
                <a:latin typeface="Times New Roman" pitchFamily="18" charset="0"/>
                <a:cs typeface="Times New Roman" pitchFamily="18" charset="0"/>
              </a:rPr>
              <a:t>nào</a:t>
            </a:r>
            <a:r>
              <a:rPr lang="en-US" sz="2800" b="1" dirty="0" smtClean="0">
                <a:solidFill>
                  <a:schemeClr val="bg1"/>
                </a:solidFill>
                <a:latin typeface="Times New Roman" pitchFamily="18" charset="0"/>
                <a:cs typeface="Times New Roman" pitchFamily="18" charset="0"/>
              </a:rPr>
              <a:t>?</a:t>
            </a:r>
            <a:endParaRPr lang="en-US" sz="2800" b="1" dirty="0">
              <a:solidFill>
                <a:schemeClr val="bg1"/>
              </a:solidFill>
              <a:latin typeface="Times New Roman" pitchFamily="18" charset="0"/>
              <a:cs typeface="Times New Roman" pitchFamily="18" charset="0"/>
            </a:endParaRPr>
          </a:p>
        </p:txBody>
      </p:sp>
      <p:sp>
        <p:nvSpPr>
          <p:cNvPr id="3" name="Content Placeholder 1"/>
          <p:cNvSpPr txBox="1">
            <a:spLocks/>
          </p:cNvSpPr>
          <p:nvPr/>
        </p:nvSpPr>
        <p:spPr bwMode="auto">
          <a:xfrm>
            <a:off x="209551" y="2443163"/>
            <a:ext cx="11726333" cy="4191000"/>
          </a:xfrm>
          <a:prstGeom prst="rect">
            <a:avLst/>
          </a:prstGeom>
          <a:solidFill>
            <a:srgbClr val="FFFF99"/>
          </a:solidFill>
          <a:ln w="28575">
            <a:solidFill>
              <a:schemeClr val="bg1"/>
            </a:solidFill>
            <a:miter lim="800000"/>
            <a:headEnd/>
            <a:tailEnd/>
          </a:ln>
        </p:spPr>
        <p:txBody>
          <a:bodyPr/>
          <a:lstStyle/>
          <a:p>
            <a:pPr marL="342900" indent="-342900" algn="just" eaLnBrk="0" hangingPunct="0">
              <a:spcBef>
                <a:spcPct val="20000"/>
              </a:spcBef>
              <a:buFontTx/>
              <a:buChar char="-"/>
            </a:pPr>
            <a:r>
              <a:rPr lang="en-US" sz="2800" i="1">
                <a:solidFill>
                  <a:srgbClr val="000099"/>
                </a:solidFill>
                <a:latin typeface="Times New Roman" pitchFamily="18" charset="0"/>
                <a:cs typeface="Times New Roman" pitchFamily="18" charset="0"/>
              </a:rPr>
              <a:t>Biết quan tâm, giúp đỡ làm những điều tốt đẹp cho người khác nhất là trong lúc hoạn nạn, khó khăn phù hợp với lứa tuổi của mình; sẵn sàng giúp đỡ, biết sống vị tha...</a:t>
            </a:r>
          </a:p>
          <a:p>
            <a:pPr marL="342900" indent="-342900" algn="just" eaLnBrk="0" hangingPunct="0">
              <a:spcBef>
                <a:spcPct val="20000"/>
              </a:spcBef>
              <a:buFontTx/>
              <a:buChar char="-"/>
            </a:pPr>
            <a:r>
              <a:rPr lang="en-US" sz="2800" i="1">
                <a:solidFill>
                  <a:srgbClr val="000099"/>
                </a:solidFill>
                <a:latin typeface="Times New Roman" pitchFamily="18" charset="0"/>
                <a:cs typeface="Times New Roman" pitchFamily="18" charset="0"/>
              </a:rPr>
              <a:t>Luôn phấn đấu cố gắng học tập và rèn luyện tốt...</a:t>
            </a:r>
          </a:p>
          <a:p>
            <a:pPr marL="342900" indent="-342900" algn="just" eaLnBrk="0" hangingPunct="0">
              <a:spcBef>
                <a:spcPct val="20000"/>
              </a:spcBef>
              <a:buFontTx/>
              <a:buChar char="-"/>
            </a:pPr>
            <a:r>
              <a:rPr lang="en-US" sz="2800" i="1">
                <a:solidFill>
                  <a:srgbClr val="000099"/>
                </a:solidFill>
                <a:latin typeface="Times New Roman" pitchFamily="18" charset="0"/>
                <a:cs typeface="Times New Roman" pitchFamily="18" charset="0"/>
              </a:rPr>
              <a:t>Có những hành động thiết thực: tham gia phong trào: Lá lành đùm lá rách, Nuôi heo đất, ủng hộ Qũy vì người nghèo...bằng tiền tiết kiệm, tiền thưởng...</a:t>
            </a:r>
          </a:p>
          <a:p>
            <a:pPr marL="342900" indent="-342900" algn="just" eaLnBrk="0" hangingPunct="0">
              <a:spcBef>
                <a:spcPct val="20000"/>
              </a:spcBef>
              <a:buFontTx/>
              <a:buChar char="-"/>
            </a:pPr>
            <a:endParaRPr lang="en-US" sz="3200">
              <a:solidFill>
                <a:srgbClr val="000099"/>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1"/>
          <p:cNvSpPr txBox="1">
            <a:spLocks noChangeArrowheads="1"/>
          </p:cNvSpPr>
          <p:nvPr/>
        </p:nvSpPr>
        <p:spPr bwMode="auto">
          <a:xfrm>
            <a:off x="232834" y="1211263"/>
            <a:ext cx="245533" cy="641350"/>
          </a:xfrm>
          <a:prstGeom prst="rect">
            <a:avLst/>
          </a:prstGeom>
          <a:noFill/>
          <a:ln w="9525">
            <a:noFill/>
            <a:miter lim="800000"/>
            <a:headEnd/>
            <a:tailEnd/>
          </a:ln>
        </p:spPr>
        <p:txBody>
          <a:bodyPr>
            <a:spAutoFit/>
          </a:bodyPr>
          <a:lstStyle/>
          <a:p>
            <a:pPr>
              <a:spcBef>
                <a:spcPct val="50000"/>
              </a:spcBef>
            </a:pPr>
            <a:endParaRPr lang="en-US" sz="3600">
              <a:latin typeface="Times New Roman" pitchFamily="18" charset="0"/>
            </a:endParaRPr>
          </a:p>
        </p:txBody>
      </p:sp>
      <p:sp>
        <p:nvSpPr>
          <p:cNvPr id="77846" name="Text Box 22"/>
          <p:cNvSpPr txBox="1">
            <a:spLocks noChangeArrowheads="1"/>
          </p:cNvSpPr>
          <p:nvPr/>
        </p:nvSpPr>
        <p:spPr bwMode="auto">
          <a:xfrm>
            <a:off x="304800" y="457201"/>
            <a:ext cx="5283200" cy="523220"/>
          </a:xfrm>
          <a:prstGeom prst="rect">
            <a:avLst/>
          </a:prstGeom>
          <a:noFill/>
          <a:ln w="9525">
            <a:noFill/>
            <a:miter lim="800000"/>
            <a:headEnd/>
            <a:tailEnd/>
          </a:ln>
        </p:spPr>
        <p:txBody>
          <a:bodyPr wrap="square">
            <a:spAutoFit/>
          </a:bodyPr>
          <a:lstStyle/>
          <a:p>
            <a:pPr>
              <a:spcBef>
                <a:spcPct val="50000"/>
              </a:spcBef>
            </a:pPr>
            <a:r>
              <a:rPr lang="en-US" sz="2800" b="1" dirty="0">
                <a:solidFill>
                  <a:srgbClr val="0000CC"/>
                </a:solidFill>
                <a:latin typeface="Times New Roman" pitchFamily="18" charset="0"/>
              </a:rPr>
              <a:t>III. </a:t>
            </a:r>
            <a:r>
              <a:rPr lang="en-US" sz="2800" b="1" u="sng" dirty="0">
                <a:solidFill>
                  <a:srgbClr val="0000CC"/>
                </a:solidFill>
                <a:latin typeface="Times New Roman" pitchFamily="18" charset="0"/>
              </a:rPr>
              <a:t>TỔNG KẾT</a:t>
            </a:r>
          </a:p>
        </p:txBody>
      </p:sp>
      <p:sp>
        <p:nvSpPr>
          <p:cNvPr id="77847" name="Text Box 23"/>
          <p:cNvSpPr txBox="1">
            <a:spLocks noChangeArrowheads="1"/>
          </p:cNvSpPr>
          <p:nvPr/>
        </p:nvSpPr>
        <p:spPr bwMode="auto">
          <a:xfrm>
            <a:off x="1117600" y="1048871"/>
            <a:ext cx="4470400" cy="523220"/>
          </a:xfrm>
          <a:prstGeom prst="rect">
            <a:avLst/>
          </a:prstGeom>
          <a:noFill/>
          <a:ln w="9525">
            <a:noFill/>
            <a:miter lim="800000"/>
            <a:headEnd/>
            <a:tailEnd/>
          </a:ln>
        </p:spPr>
        <p:txBody>
          <a:bodyPr wrap="square">
            <a:spAutoFit/>
          </a:bodyPr>
          <a:lstStyle/>
          <a:p>
            <a:pPr>
              <a:spcBef>
                <a:spcPct val="50000"/>
              </a:spcBef>
            </a:pPr>
            <a:r>
              <a:rPr lang="en-US" sz="2800" dirty="0">
                <a:solidFill>
                  <a:srgbClr val="FF0000"/>
                </a:solidFill>
                <a:latin typeface="Times New Roman" pitchFamily="18" charset="0"/>
              </a:rPr>
              <a:t>1. </a:t>
            </a:r>
            <a:r>
              <a:rPr lang="en-US" sz="2800" dirty="0" err="1">
                <a:solidFill>
                  <a:srgbClr val="FF0000"/>
                </a:solidFill>
                <a:latin typeface="Times New Roman" pitchFamily="18" charset="0"/>
              </a:rPr>
              <a:t>Nghệ</a:t>
            </a:r>
            <a:r>
              <a:rPr lang="en-US" sz="2800" dirty="0">
                <a:solidFill>
                  <a:srgbClr val="FF0000"/>
                </a:solidFill>
                <a:latin typeface="Times New Roman" pitchFamily="18" charset="0"/>
              </a:rPr>
              <a:t> </a:t>
            </a:r>
            <a:r>
              <a:rPr lang="en-US" sz="2800" dirty="0" err="1">
                <a:solidFill>
                  <a:srgbClr val="FF0000"/>
                </a:solidFill>
                <a:latin typeface="Times New Roman" pitchFamily="18" charset="0"/>
              </a:rPr>
              <a:t>thuật</a:t>
            </a:r>
            <a:endParaRPr lang="en-US" sz="2800" dirty="0">
              <a:solidFill>
                <a:srgbClr val="FF0000"/>
              </a:solidFill>
              <a:latin typeface="Times New Roman" pitchFamily="18" charset="0"/>
            </a:endParaRPr>
          </a:p>
        </p:txBody>
      </p:sp>
      <p:sp>
        <p:nvSpPr>
          <p:cNvPr id="77849" name="Text Box 25"/>
          <p:cNvSpPr txBox="1">
            <a:spLocks noChangeArrowheads="1"/>
          </p:cNvSpPr>
          <p:nvPr/>
        </p:nvSpPr>
        <p:spPr bwMode="auto">
          <a:xfrm>
            <a:off x="6959600" y="1075765"/>
            <a:ext cx="3759200" cy="523220"/>
          </a:xfrm>
          <a:prstGeom prst="rect">
            <a:avLst/>
          </a:prstGeom>
          <a:noFill/>
          <a:ln w="9525">
            <a:noFill/>
            <a:miter lim="800000"/>
            <a:headEnd/>
            <a:tailEnd/>
          </a:ln>
        </p:spPr>
        <p:txBody>
          <a:bodyPr wrap="square">
            <a:spAutoFit/>
          </a:bodyPr>
          <a:lstStyle/>
          <a:p>
            <a:pPr>
              <a:spcBef>
                <a:spcPct val="50000"/>
              </a:spcBef>
            </a:pPr>
            <a:r>
              <a:rPr lang="en-US" sz="2800" dirty="0">
                <a:solidFill>
                  <a:srgbClr val="FF0000"/>
                </a:solidFill>
                <a:latin typeface="Times New Roman" pitchFamily="18" charset="0"/>
              </a:rPr>
              <a:t>2. </a:t>
            </a:r>
            <a:r>
              <a:rPr lang="en-US" sz="2800" dirty="0" err="1">
                <a:solidFill>
                  <a:srgbClr val="FF0000"/>
                </a:solidFill>
                <a:latin typeface="Times New Roman" pitchFamily="18" charset="0"/>
              </a:rPr>
              <a:t>Nội</a:t>
            </a:r>
            <a:r>
              <a:rPr lang="en-US" sz="2800" dirty="0">
                <a:solidFill>
                  <a:srgbClr val="FF0000"/>
                </a:solidFill>
                <a:latin typeface="Times New Roman" pitchFamily="18" charset="0"/>
              </a:rPr>
              <a:t> dung</a:t>
            </a:r>
            <a:endParaRPr lang="en-US" sz="2800" dirty="0">
              <a:solidFill>
                <a:srgbClr val="0000CC"/>
              </a:solidFill>
              <a:latin typeface="Times New Roman" pitchFamily="18" charset="0"/>
            </a:endParaRPr>
          </a:p>
        </p:txBody>
      </p:sp>
      <p:sp>
        <p:nvSpPr>
          <p:cNvPr id="77860" name="Line 36"/>
          <p:cNvSpPr>
            <a:spLocks noChangeShapeType="1"/>
          </p:cNvSpPr>
          <p:nvPr/>
        </p:nvSpPr>
        <p:spPr bwMode="auto">
          <a:xfrm>
            <a:off x="5791200" y="1676400"/>
            <a:ext cx="0" cy="4419600"/>
          </a:xfrm>
          <a:prstGeom prst="line">
            <a:avLst/>
          </a:prstGeom>
          <a:noFill/>
          <a:ln w="9525">
            <a:solidFill>
              <a:schemeClr val="tx1"/>
            </a:solidFill>
            <a:round/>
            <a:headEnd/>
            <a:tailEnd/>
          </a:ln>
        </p:spPr>
        <p:txBody>
          <a:bodyPr/>
          <a:lstStyle/>
          <a:p>
            <a:endParaRPr lang="en-US"/>
          </a:p>
        </p:txBody>
      </p:sp>
      <p:sp>
        <p:nvSpPr>
          <p:cNvPr id="77861" name="Text Box 37"/>
          <p:cNvSpPr txBox="1">
            <a:spLocks noChangeArrowheads="1"/>
          </p:cNvSpPr>
          <p:nvPr/>
        </p:nvSpPr>
        <p:spPr bwMode="auto">
          <a:xfrm>
            <a:off x="304800" y="1752601"/>
            <a:ext cx="5384800" cy="1815882"/>
          </a:xfrm>
          <a:prstGeom prst="rect">
            <a:avLst/>
          </a:prstGeom>
          <a:noFill/>
          <a:ln w="9525">
            <a:noFill/>
            <a:miter lim="800000"/>
            <a:headEnd/>
            <a:tailEnd/>
          </a:ln>
        </p:spPr>
        <p:txBody>
          <a:bodyPr>
            <a:spAutoFit/>
          </a:bodyPr>
          <a:lstStyle/>
          <a:p>
            <a:pPr algn="just">
              <a:spcBef>
                <a:spcPct val="50000"/>
              </a:spcBef>
            </a:pPr>
            <a:r>
              <a:rPr lang="en-US" sz="2800">
                <a:latin typeface="Times New Roman" pitchFamily="18" charset="0"/>
              </a:rPr>
              <a:t>- Sử dụng ngôi kể thứ nhất (người kể là nhân vật hiểu, chứng kiến toàn bộ câu chuyện và cảm thông với lão Hạc.)</a:t>
            </a:r>
          </a:p>
        </p:txBody>
      </p:sp>
      <p:sp>
        <p:nvSpPr>
          <p:cNvPr id="77862" name="Text Box 38"/>
          <p:cNvSpPr txBox="1">
            <a:spLocks noChangeArrowheads="1"/>
          </p:cNvSpPr>
          <p:nvPr/>
        </p:nvSpPr>
        <p:spPr bwMode="auto">
          <a:xfrm>
            <a:off x="304800" y="3886200"/>
            <a:ext cx="5384800" cy="954107"/>
          </a:xfrm>
          <a:prstGeom prst="rect">
            <a:avLst/>
          </a:prstGeom>
          <a:noFill/>
          <a:ln w="9525">
            <a:noFill/>
            <a:miter lim="800000"/>
            <a:headEnd/>
            <a:tailEnd/>
          </a:ln>
        </p:spPr>
        <p:txBody>
          <a:bodyPr>
            <a:spAutoFit/>
          </a:bodyPr>
          <a:lstStyle/>
          <a:p>
            <a:pPr algn="just">
              <a:spcBef>
                <a:spcPct val="50000"/>
              </a:spcBef>
            </a:pPr>
            <a:r>
              <a:rPr lang="en-US" sz="2800">
                <a:latin typeface="Times New Roman" pitchFamily="18" charset="0"/>
              </a:rPr>
              <a:t>- Tự sự kết hợp nghị luận (diễn tả được chiều sâu tâm lý nhân vật.)</a:t>
            </a:r>
          </a:p>
        </p:txBody>
      </p:sp>
      <p:sp>
        <p:nvSpPr>
          <p:cNvPr id="77863" name="Text Box 39"/>
          <p:cNvSpPr txBox="1">
            <a:spLocks noChangeArrowheads="1"/>
          </p:cNvSpPr>
          <p:nvPr/>
        </p:nvSpPr>
        <p:spPr bwMode="auto">
          <a:xfrm>
            <a:off x="406400" y="5181600"/>
            <a:ext cx="5384800" cy="946150"/>
          </a:xfrm>
          <a:prstGeom prst="rect">
            <a:avLst/>
          </a:prstGeom>
          <a:noFill/>
          <a:ln w="9525">
            <a:noFill/>
            <a:miter lim="800000"/>
            <a:headEnd/>
            <a:tailEnd/>
          </a:ln>
        </p:spPr>
        <p:txBody>
          <a:bodyPr>
            <a:spAutoFit/>
          </a:bodyPr>
          <a:lstStyle/>
          <a:p>
            <a:pPr algn="just">
              <a:spcBef>
                <a:spcPct val="50000"/>
              </a:spcBef>
            </a:pPr>
            <a:r>
              <a:rPr lang="en-US" sz="2400">
                <a:latin typeface="Times New Roman" pitchFamily="18" charset="0"/>
              </a:rPr>
              <a:t>- </a:t>
            </a:r>
            <a:r>
              <a:rPr lang="en-US" sz="2800">
                <a:latin typeface="Times New Roman" pitchFamily="18" charset="0"/>
              </a:rPr>
              <a:t>Xây dựng được nhân vật có tính cá thể hóa cao</a:t>
            </a:r>
          </a:p>
        </p:txBody>
      </p:sp>
      <p:sp>
        <p:nvSpPr>
          <p:cNvPr id="77864" name="Text Box 40"/>
          <p:cNvSpPr txBox="1">
            <a:spLocks noChangeArrowheads="1"/>
          </p:cNvSpPr>
          <p:nvPr/>
        </p:nvSpPr>
        <p:spPr bwMode="auto">
          <a:xfrm>
            <a:off x="5791200" y="1828800"/>
            <a:ext cx="6096000" cy="954088"/>
          </a:xfrm>
          <a:prstGeom prst="rect">
            <a:avLst/>
          </a:prstGeom>
          <a:noFill/>
          <a:ln w="9525">
            <a:noFill/>
            <a:miter lim="800000"/>
            <a:headEnd/>
            <a:tailEnd/>
          </a:ln>
        </p:spPr>
        <p:txBody>
          <a:bodyPr>
            <a:spAutoFit/>
          </a:bodyPr>
          <a:lstStyle/>
          <a:p>
            <a:pPr algn="just">
              <a:spcBef>
                <a:spcPct val="50000"/>
              </a:spcBef>
            </a:pPr>
            <a:r>
              <a:rPr lang="en-US" sz="2800">
                <a:solidFill>
                  <a:srgbClr val="0000CC"/>
                </a:solidFill>
                <a:latin typeface="Times New Roman" pitchFamily="18" charset="0"/>
              </a:rPr>
              <a:t>- Phê phán xã hội thực dân nửa phong kiến.</a:t>
            </a:r>
          </a:p>
        </p:txBody>
      </p:sp>
      <p:sp>
        <p:nvSpPr>
          <p:cNvPr id="77865" name="Text Box 41"/>
          <p:cNvSpPr txBox="1">
            <a:spLocks noChangeArrowheads="1"/>
          </p:cNvSpPr>
          <p:nvPr/>
        </p:nvSpPr>
        <p:spPr bwMode="auto">
          <a:xfrm>
            <a:off x="5892800" y="2874963"/>
            <a:ext cx="5791200" cy="2646878"/>
          </a:xfrm>
          <a:prstGeom prst="rect">
            <a:avLst/>
          </a:prstGeom>
          <a:noFill/>
          <a:ln w="9525">
            <a:noFill/>
            <a:miter lim="800000"/>
            <a:headEnd/>
            <a:tailEnd/>
          </a:ln>
        </p:spPr>
        <p:txBody>
          <a:bodyPr>
            <a:spAutoFit/>
          </a:bodyPr>
          <a:lstStyle/>
          <a:p>
            <a:pPr algn="just">
              <a:spcBef>
                <a:spcPct val="50000"/>
              </a:spcBef>
              <a:buFontTx/>
              <a:buChar char="-"/>
            </a:pPr>
            <a:r>
              <a:rPr lang="en-US" sz="2800">
                <a:solidFill>
                  <a:srgbClr val="0000CC"/>
                </a:solidFill>
                <a:latin typeface="Times New Roman" pitchFamily="18" charset="0"/>
              </a:rPr>
              <a:t> Nhà văn Nam Cao đã cảm thông, trân trọng, ngợi ca  vẻ đẹp tiềm ẩn của người nông dân trong cảnh khốn cùng vẫn giàu lòng tự trọng.</a:t>
            </a:r>
          </a:p>
          <a:p>
            <a:pPr algn="just">
              <a:spcBef>
                <a:spcPct val="50000"/>
              </a:spcBef>
              <a:buFontTx/>
              <a:buChar char="-"/>
            </a:pPr>
            <a:r>
              <a:rPr lang="en-US" sz="3600">
                <a:solidFill>
                  <a:srgbClr val="FF0066"/>
                </a:solidFill>
                <a:latin typeface="Times New Roman" pitchFamily="18" charset="0"/>
              </a:rPr>
              <a:t>* Ghi nhớ: SGK/48</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7846"/>
                                        </p:tgtEl>
                                        <p:attrNameLst>
                                          <p:attrName>style.visibility</p:attrName>
                                        </p:attrNameLst>
                                      </p:cBhvr>
                                      <p:to>
                                        <p:strVal val="visible"/>
                                      </p:to>
                                    </p:set>
                                    <p:animEffect transition="in" filter="blinds(horizontal)">
                                      <p:cBhvr>
                                        <p:cTn id="7" dur="500"/>
                                        <p:tgtEl>
                                          <p:spTgt spid="7784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77847">
                                            <p:txEl>
                                              <p:pRg st="0" end="0"/>
                                            </p:txEl>
                                          </p:spTgt>
                                        </p:tgtEl>
                                        <p:attrNameLst>
                                          <p:attrName>style.visibility</p:attrName>
                                        </p:attrNameLst>
                                      </p:cBhvr>
                                      <p:to>
                                        <p:strVal val="visible"/>
                                      </p:to>
                                    </p:set>
                                    <p:animEffect transition="in" filter="checkerboard(across)">
                                      <p:cBhvr>
                                        <p:cTn id="12" dur="500"/>
                                        <p:tgtEl>
                                          <p:spTgt spid="77847">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7860"/>
                                        </p:tgtEl>
                                        <p:attrNameLst>
                                          <p:attrName>style.visibility</p:attrName>
                                        </p:attrNameLst>
                                      </p:cBhvr>
                                      <p:to>
                                        <p:strVal val="visible"/>
                                      </p:to>
                                    </p:set>
                                    <p:animEffect transition="in" filter="blinds(horizontal)">
                                      <p:cBhvr>
                                        <p:cTn id="17" dur="500"/>
                                        <p:tgtEl>
                                          <p:spTgt spid="7786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8" presetClass="entr" presetSubtype="16" fill="hold" nodeType="clickEffect">
                                  <p:stCondLst>
                                    <p:cond delay="0"/>
                                  </p:stCondLst>
                                  <p:childTnLst>
                                    <p:set>
                                      <p:cBhvr>
                                        <p:cTn id="21" dur="1" fill="hold">
                                          <p:stCondLst>
                                            <p:cond delay="0"/>
                                          </p:stCondLst>
                                        </p:cTn>
                                        <p:tgtEl>
                                          <p:spTgt spid="77849">
                                            <p:txEl>
                                              <p:pRg st="0" end="0"/>
                                            </p:txEl>
                                          </p:spTgt>
                                        </p:tgtEl>
                                        <p:attrNameLst>
                                          <p:attrName>style.visibility</p:attrName>
                                        </p:attrNameLst>
                                      </p:cBhvr>
                                      <p:to>
                                        <p:strVal val="visible"/>
                                      </p:to>
                                    </p:set>
                                    <p:animEffect transition="in" filter="diamond(in)">
                                      <p:cBhvr>
                                        <p:cTn id="22" dur="500"/>
                                        <p:tgtEl>
                                          <p:spTgt spid="77849">
                                            <p:txEl>
                                              <p:pRg st="0" end="0"/>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77861"/>
                                        </p:tgtEl>
                                        <p:attrNameLst>
                                          <p:attrName>style.visibility</p:attrName>
                                        </p:attrNameLst>
                                      </p:cBhvr>
                                      <p:to>
                                        <p:strVal val="visible"/>
                                      </p:to>
                                    </p:set>
                                    <p:animEffect transition="in" filter="box(in)">
                                      <p:cBhvr>
                                        <p:cTn id="27" dur="500"/>
                                        <p:tgtEl>
                                          <p:spTgt spid="77861"/>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77862"/>
                                        </p:tgtEl>
                                        <p:attrNameLst>
                                          <p:attrName>style.visibility</p:attrName>
                                        </p:attrNameLst>
                                      </p:cBhvr>
                                      <p:to>
                                        <p:strVal val="visible"/>
                                      </p:to>
                                    </p:set>
                                    <p:animEffect transition="in" filter="box(in)">
                                      <p:cBhvr>
                                        <p:cTn id="32" dur="500"/>
                                        <p:tgtEl>
                                          <p:spTgt spid="7786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16" fill="hold" nodeType="clickEffect">
                                  <p:stCondLst>
                                    <p:cond delay="0"/>
                                  </p:stCondLst>
                                  <p:childTnLst>
                                    <p:set>
                                      <p:cBhvr>
                                        <p:cTn id="36" dur="1" fill="hold">
                                          <p:stCondLst>
                                            <p:cond delay="0"/>
                                          </p:stCondLst>
                                        </p:cTn>
                                        <p:tgtEl>
                                          <p:spTgt spid="77863">
                                            <p:txEl>
                                              <p:pRg st="0" end="0"/>
                                            </p:txEl>
                                          </p:spTgt>
                                        </p:tgtEl>
                                        <p:attrNameLst>
                                          <p:attrName>style.visibility</p:attrName>
                                        </p:attrNameLst>
                                      </p:cBhvr>
                                      <p:to>
                                        <p:strVal val="visible"/>
                                      </p:to>
                                    </p:set>
                                    <p:animEffect transition="in" filter="box(in)">
                                      <p:cBhvr>
                                        <p:cTn id="37" dur="500"/>
                                        <p:tgtEl>
                                          <p:spTgt spid="77863">
                                            <p:txEl>
                                              <p:pRg st="0" end="0"/>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8" presetClass="entr" presetSubtype="16" fill="hold" grpId="0" nodeType="clickEffect">
                                  <p:stCondLst>
                                    <p:cond delay="0"/>
                                  </p:stCondLst>
                                  <p:childTnLst>
                                    <p:set>
                                      <p:cBhvr>
                                        <p:cTn id="41" dur="1" fill="hold">
                                          <p:stCondLst>
                                            <p:cond delay="0"/>
                                          </p:stCondLst>
                                        </p:cTn>
                                        <p:tgtEl>
                                          <p:spTgt spid="77864"/>
                                        </p:tgtEl>
                                        <p:attrNameLst>
                                          <p:attrName>style.visibility</p:attrName>
                                        </p:attrNameLst>
                                      </p:cBhvr>
                                      <p:to>
                                        <p:strVal val="visible"/>
                                      </p:to>
                                    </p:set>
                                    <p:animEffect transition="in" filter="diamond(in)">
                                      <p:cBhvr>
                                        <p:cTn id="42" dur="500"/>
                                        <p:tgtEl>
                                          <p:spTgt spid="77864"/>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5" presetClass="entr" presetSubtype="10" fill="hold" grpId="0" nodeType="clickEffect">
                                  <p:stCondLst>
                                    <p:cond delay="0"/>
                                  </p:stCondLst>
                                  <p:childTnLst>
                                    <p:set>
                                      <p:cBhvr>
                                        <p:cTn id="46" dur="1" fill="hold">
                                          <p:stCondLst>
                                            <p:cond delay="0"/>
                                          </p:stCondLst>
                                        </p:cTn>
                                        <p:tgtEl>
                                          <p:spTgt spid="77865"/>
                                        </p:tgtEl>
                                        <p:attrNameLst>
                                          <p:attrName>style.visibility</p:attrName>
                                        </p:attrNameLst>
                                      </p:cBhvr>
                                      <p:to>
                                        <p:strVal val="visible"/>
                                      </p:to>
                                    </p:set>
                                    <p:animEffect transition="in" filter="checkerboard(across)">
                                      <p:cBhvr>
                                        <p:cTn id="47" dur="500"/>
                                        <p:tgtEl>
                                          <p:spTgt spid="778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46" grpId="0"/>
      <p:bldP spid="77860" grpId="0" animBg="1"/>
      <p:bldP spid="77861" grpId="0"/>
      <p:bldP spid="77862" grpId="0"/>
      <p:bldP spid="77864" grpId="0"/>
      <p:bldP spid="7786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4978" name="Picture 2" descr="Cover"/>
          <p:cNvPicPr>
            <a:picLocks noChangeAspect="1" noChangeArrowheads="1"/>
          </p:cNvPicPr>
          <p:nvPr/>
        </p:nvPicPr>
        <p:blipFill>
          <a:blip r:embed="rId2"/>
          <a:srcRect/>
          <a:stretch>
            <a:fillRect/>
          </a:stretch>
        </p:blipFill>
        <p:spPr bwMode="auto">
          <a:xfrm>
            <a:off x="8494185" y="4781550"/>
            <a:ext cx="3676649" cy="1176338"/>
          </a:xfrm>
          <a:prstGeom prst="rect">
            <a:avLst/>
          </a:prstGeom>
          <a:noFill/>
          <a:ln w="9525">
            <a:noFill/>
            <a:miter lim="800000"/>
            <a:headEnd/>
            <a:tailEnd/>
          </a:ln>
        </p:spPr>
      </p:pic>
      <p:pic>
        <p:nvPicPr>
          <p:cNvPr id="254979" name="Picture 3" descr="Cover"/>
          <p:cNvPicPr>
            <a:picLocks noChangeAspect="1" noChangeArrowheads="1"/>
          </p:cNvPicPr>
          <p:nvPr/>
        </p:nvPicPr>
        <p:blipFill>
          <a:blip r:embed="rId3"/>
          <a:srcRect/>
          <a:stretch>
            <a:fillRect/>
          </a:stretch>
        </p:blipFill>
        <p:spPr bwMode="auto">
          <a:xfrm>
            <a:off x="8494184" y="4514851"/>
            <a:ext cx="3452283" cy="588963"/>
          </a:xfrm>
          <a:prstGeom prst="rect">
            <a:avLst/>
          </a:prstGeom>
          <a:noFill/>
          <a:ln w="9525">
            <a:noFill/>
            <a:miter lim="800000"/>
            <a:headEnd/>
            <a:tailEnd/>
          </a:ln>
        </p:spPr>
      </p:pic>
      <p:pic>
        <p:nvPicPr>
          <p:cNvPr id="254980" name="Picture 4" descr="Cover"/>
          <p:cNvPicPr>
            <a:picLocks noChangeAspect="1" noChangeArrowheads="1"/>
          </p:cNvPicPr>
          <p:nvPr/>
        </p:nvPicPr>
        <p:blipFill>
          <a:blip r:embed="rId4"/>
          <a:srcRect/>
          <a:stretch>
            <a:fillRect/>
          </a:stretch>
        </p:blipFill>
        <p:spPr bwMode="auto">
          <a:xfrm>
            <a:off x="8413751" y="4041776"/>
            <a:ext cx="3147483" cy="847725"/>
          </a:xfrm>
          <a:prstGeom prst="rect">
            <a:avLst/>
          </a:prstGeom>
          <a:noFill/>
          <a:ln w="9525">
            <a:noFill/>
            <a:miter lim="800000"/>
            <a:headEnd/>
            <a:tailEnd/>
          </a:ln>
        </p:spPr>
      </p:pic>
      <p:pic>
        <p:nvPicPr>
          <p:cNvPr id="254981" name="Picture 5" descr="Cover"/>
          <p:cNvPicPr>
            <a:picLocks noChangeAspect="1" noChangeArrowheads="1"/>
          </p:cNvPicPr>
          <p:nvPr/>
        </p:nvPicPr>
        <p:blipFill>
          <a:blip r:embed="rId5"/>
          <a:srcRect/>
          <a:stretch>
            <a:fillRect/>
          </a:stretch>
        </p:blipFill>
        <p:spPr bwMode="auto">
          <a:xfrm>
            <a:off x="6091767" y="3384550"/>
            <a:ext cx="2698751" cy="1619250"/>
          </a:xfrm>
          <a:prstGeom prst="rect">
            <a:avLst/>
          </a:prstGeom>
          <a:noFill/>
          <a:ln w="9525">
            <a:noFill/>
            <a:miter lim="800000"/>
            <a:headEnd/>
            <a:tailEnd/>
          </a:ln>
        </p:spPr>
      </p:pic>
      <p:pic>
        <p:nvPicPr>
          <p:cNvPr id="254982" name="Picture 6" descr="Cover"/>
          <p:cNvPicPr>
            <a:picLocks noChangeAspect="1" noChangeArrowheads="1"/>
          </p:cNvPicPr>
          <p:nvPr/>
        </p:nvPicPr>
        <p:blipFill>
          <a:blip r:embed="rId6"/>
          <a:srcRect/>
          <a:stretch>
            <a:fillRect/>
          </a:stretch>
        </p:blipFill>
        <p:spPr bwMode="auto">
          <a:xfrm>
            <a:off x="1" y="4552951"/>
            <a:ext cx="3748617" cy="1230313"/>
          </a:xfrm>
          <a:prstGeom prst="rect">
            <a:avLst/>
          </a:prstGeom>
          <a:noFill/>
          <a:ln w="9525">
            <a:noFill/>
            <a:miter lim="800000"/>
            <a:headEnd/>
            <a:tailEnd/>
          </a:ln>
        </p:spPr>
      </p:pic>
      <p:pic>
        <p:nvPicPr>
          <p:cNvPr id="254983" name="Picture 7" descr="Cover"/>
          <p:cNvPicPr>
            <a:picLocks noChangeAspect="1" noChangeArrowheads="1"/>
          </p:cNvPicPr>
          <p:nvPr/>
        </p:nvPicPr>
        <p:blipFill>
          <a:blip r:embed="rId7"/>
          <a:srcRect/>
          <a:stretch>
            <a:fillRect/>
          </a:stretch>
        </p:blipFill>
        <p:spPr bwMode="auto">
          <a:xfrm>
            <a:off x="133352" y="4537075"/>
            <a:ext cx="3524249" cy="787400"/>
          </a:xfrm>
          <a:prstGeom prst="rect">
            <a:avLst/>
          </a:prstGeom>
          <a:noFill/>
          <a:ln w="9525">
            <a:noFill/>
            <a:miter lim="800000"/>
            <a:headEnd/>
            <a:tailEnd/>
          </a:ln>
        </p:spPr>
      </p:pic>
      <p:pic>
        <p:nvPicPr>
          <p:cNvPr id="254984" name="Picture 8" descr="Cover"/>
          <p:cNvPicPr>
            <a:picLocks noChangeAspect="1" noChangeArrowheads="1"/>
          </p:cNvPicPr>
          <p:nvPr/>
        </p:nvPicPr>
        <p:blipFill>
          <a:blip r:embed="rId8"/>
          <a:srcRect/>
          <a:stretch>
            <a:fillRect/>
          </a:stretch>
        </p:blipFill>
        <p:spPr bwMode="auto">
          <a:xfrm>
            <a:off x="122767" y="4025901"/>
            <a:ext cx="3615267" cy="633413"/>
          </a:xfrm>
          <a:prstGeom prst="rect">
            <a:avLst/>
          </a:prstGeom>
          <a:noFill/>
          <a:ln w="9525">
            <a:noFill/>
            <a:miter lim="800000"/>
            <a:headEnd/>
            <a:tailEnd/>
          </a:ln>
        </p:spPr>
      </p:pic>
      <p:pic>
        <p:nvPicPr>
          <p:cNvPr id="254985" name="Picture 9" descr="Cover"/>
          <p:cNvPicPr>
            <a:picLocks noChangeAspect="1" noChangeArrowheads="1"/>
          </p:cNvPicPr>
          <p:nvPr/>
        </p:nvPicPr>
        <p:blipFill>
          <a:blip r:embed="rId9"/>
          <a:srcRect/>
          <a:stretch>
            <a:fillRect/>
          </a:stretch>
        </p:blipFill>
        <p:spPr bwMode="auto">
          <a:xfrm>
            <a:off x="3371852" y="3314701"/>
            <a:ext cx="3168649" cy="1458913"/>
          </a:xfrm>
          <a:prstGeom prst="rect">
            <a:avLst/>
          </a:prstGeom>
          <a:noFill/>
          <a:ln w="9525">
            <a:noFill/>
            <a:miter lim="800000"/>
            <a:headEnd/>
            <a:tailEnd/>
          </a:ln>
        </p:spPr>
      </p:pic>
      <p:pic>
        <p:nvPicPr>
          <p:cNvPr id="254986" name="Picture 10" descr="Cover"/>
          <p:cNvPicPr>
            <a:picLocks noChangeAspect="1" noChangeArrowheads="1"/>
          </p:cNvPicPr>
          <p:nvPr/>
        </p:nvPicPr>
        <p:blipFill>
          <a:blip r:embed="rId10"/>
          <a:srcRect/>
          <a:stretch>
            <a:fillRect/>
          </a:stretch>
        </p:blipFill>
        <p:spPr bwMode="auto">
          <a:xfrm>
            <a:off x="8801101" y="3132138"/>
            <a:ext cx="3350684" cy="779462"/>
          </a:xfrm>
          <a:prstGeom prst="rect">
            <a:avLst/>
          </a:prstGeom>
          <a:noFill/>
          <a:ln w="9525">
            <a:noFill/>
            <a:miter lim="800000"/>
            <a:headEnd/>
            <a:tailEnd/>
          </a:ln>
        </p:spPr>
      </p:pic>
      <p:pic>
        <p:nvPicPr>
          <p:cNvPr id="254987" name="Picture 11" descr="Cover"/>
          <p:cNvPicPr>
            <a:picLocks noChangeAspect="1" noChangeArrowheads="1"/>
          </p:cNvPicPr>
          <p:nvPr/>
        </p:nvPicPr>
        <p:blipFill>
          <a:blip r:embed="rId11"/>
          <a:srcRect/>
          <a:stretch>
            <a:fillRect/>
          </a:stretch>
        </p:blipFill>
        <p:spPr bwMode="auto">
          <a:xfrm>
            <a:off x="6091767" y="3132138"/>
            <a:ext cx="3056467" cy="611187"/>
          </a:xfrm>
          <a:prstGeom prst="rect">
            <a:avLst/>
          </a:prstGeom>
          <a:noFill/>
          <a:ln w="9525">
            <a:noFill/>
            <a:miter lim="800000"/>
            <a:headEnd/>
            <a:tailEnd/>
          </a:ln>
        </p:spPr>
      </p:pic>
      <p:pic>
        <p:nvPicPr>
          <p:cNvPr id="254988" name="Picture 12" descr="Cover"/>
          <p:cNvPicPr>
            <a:picLocks noChangeAspect="1" noChangeArrowheads="1"/>
          </p:cNvPicPr>
          <p:nvPr/>
        </p:nvPicPr>
        <p:blipFill>
          <a:blip r:embed="rId12"/>
          <a:srcRect/>
          <a:stretch>
            <a:fillRect/>
          </a:stretch>
        </p:blipFill>
        <p:spPr bwMode="auto">
          <a:xfrm>
            <a:off x="91018" y="3224213"/>
            <a:ext cx="2749549" cy="366712"/>
          </a:xfrm>
          <a:prstGeom prst="rect">
            <a:avLst/>
          </a:prstGeom>
          <a:noFill/>
          <a:ln w="9525">
            <a:noFill/>
            <a:miter lim="800000"/>
            <a:headEnd/>
            <a:tailEnd/>
          </a:ln>
        </p:spPr>
      </p:pic>
      <p:pic>
        <p:nvPicPr>
          <p:cNvPr id="254989" name="Picture 13" descr="Cover"/>
          <p:cNvPicPr>
            <a:picLocks noChangeAspect="1" noChangeArrowheads="1"/>
          </p:cNvPicPr>
          <p:nvPr/>
        </p:nvPicPr>
        <p:blipFill>
          <a:blip r:embed="rId13"/>
          <a:srcRect/>
          <a:stretch>
            <a:fillRect/>
          </a:stretch>
        </p:blipFill>
        <p:spPr bwMode="auto">
          <a:xfrm>
            <a:off x="50801" y="2597151"/>
            <a:ext cx="2882900" cy="847725"/>
          </a:xfrm>
          <a:prstGeom prst="rect">
            <a:avLst/>
          </a:prstGeom>
          <a:noFill/>
          <a:ln w="9525">
            <a:noFill/>
            <a:miter lim="800000"/>
            <a:headEnd/>
            <a:tailEnd/>
          </a:ln>
        </p:spPr>
      </p:pic>
      <p:pic>
        <p:nvPicPr>
          <p:cNvPr id="254990" name="Picture 14" descr="Cover"/>
          <p:cNvPicPr>
            <a:picLocks noChangeAspect="1" noChangeArrowheads="1"/>
          </p:cNvPicPr>
          <p:nvPr/>
        </p:nvPicPr>
        <p:blipFill>
          <a:blip r:embed="rId14"/>
          <a:srcRect/>
          <a:stretch>
            <a:fillRect/>
          </a:stretch>
        </p:blipFill>
        <p:spPr bwMode="auto">
          <a:xfrm>
            <a:off x="2556934" y="2735264"/>
            <a:ext cx="3983567" cy="1038225"/>
          </a:xfrm>
          <a:prstGeom prst="rect">
            <a:avLst/>
          </a:prstGeom>
          <a:noFill/>
          <a:ln w="9525">
            <a:noFill/>
            <a:miter lim="800000"/>
            <a:headEnd/>
            <a:tailEnd/>
          </a:ln>
        </p:spPr>
      </p:pic>
      <p:pic>
        <p:nvPicPr>
          <p:cNvPr id="254991" name="Picture 15" descr="Cover"/>
          <p:cNvPicPr>
            <a:picLocks noChangeAspect="1" noChangeArrowheads="1"/>
          </p:cNvPicPr>
          <p:nvPr/>
        </p:nvPicPr>
        <p:blipFill>
          <a:blip r:embed="rId15"/>
          <a:srcRect/>
          <a:stretch>
            <a:fillRect/>
          </a:stretch>
        </p:blipFill>
        <p:spPr bwMode="auto">
          <a:xfrm>
            <a:off x="112185" y="1925639"/>
            <a:ext cx="3972983" cy="382587"/>
          </a:xfrm>
          <a:prstGeom prst="rect">
            <a:avLst/>
          </a:prstGeom>
          <a:noFill/>
          <a:ln w="9525">
            <a:noFill/>
            <a:miter lim="800000"/>
            <a:headEnd/>
            <a:tailEnd/>
          </a:ln>
        </p:spPr>
      </p:pic>
      <p:pic>
        <p:nvPicPr>
          <p:cNvPr id="254992" name="Picture 16" descr="Cover"/>
          <p:cNvPicPr>
            <a:picLocks noChangeAspect="1" noChangeArrowheads="1"/>
          </p:cNvPicPr>
          <p:nvPr/>
        </p:nvPicPr>
        <p:blipFill>
          <a:blip r:embed="rId16"/>
          <a:srcRect/>
          <a:stretch>
            <a:fillRect/>
          </a:stretch>
        </p:blipFill>
        <p:spPr bwMode="auto">
          <a:xfrm>
            <a:off x="254000" y="1328738"/>
            <a:ext cx="3922184" cy="741362"/>
          </a:xfrm>
          <a:prstGeom prst="rect">
            <a:avLst/>
          </a:prstGeom>
          <a:noFill/>
          <a:ln w="9525">
            <a:noFill/>
            <a:miter lim="800000"/>
            <a:headEnd/>
            <a:tailEnd/>
          </a:ln>
        </p:spPr>
      </p:pic>
      <p:pic>
        <p:nvPicPr>
          <p:cNvPr id="254993" name="Picture 17" descr="Cover"/>
          <p:cNvPicPr>
            <a:picLocks noChangeAspect="1" noChangeArrowheads="1"/>
          </p:cNvPicPr>
          <p:nvPr/>
        </p:nvPicPr>
        <p:blipFill>
          <a:blip r:embed="rId17"/>
          <a:srcRect/>
          <a:stretch>
            <a:fillRect/>
          </a:stretch>
        </p:blipFill>
        <p:spPr bwMode="auto">
          <a:xfrm>
            <a:off x="3799418" y="1703389"/>
            <a:ext cx="2730500" cy="2016125"/>
          </a:xfrm>
          <a:prstGeom prst="rect">
            <a:avLst/>
          </a:prstGeom>
          <a:noFill/>
          <a:ln w="9525">
            <a:noFill/>
            <a:miter lim="800000"/>
            <a:headEnd/>
            <a:tailEnd/>
          </a:ln>
        </p:spPr>
      </p:pic>
      <p:pic>
        <p:nvPicPr>
          <p:cNvPr id="254994" name="Picture 18" descr="Cover"/>
          <p:cNvPicPr>
            <a:picLocks noChangeAspect="1" noChangeArrowheads="1"/>
          </p:cNvPicPr>
          <p:nvPr/>
        </p:nvPicPr>
        <p:blipFill>
          <a:blip r:embed="rId18"/>
          <a:srcRect/>
          <a:stretch>
            <a:fillRect/>
          </a:stretch>
        </p:blipFill>
        <p:spPr bwMode="auto">
          <a:xfrm>
            <a:off x="8801100" y="2513014"/>
            <a:ext cx="2169584" cy="420687"/>
          </a:xfrm>
          <a:prstGeom prst="rect">
            <a:avLst/>
          </a:prstGeom>
          <a:noFill/>
          <a:ln w="9525">
            <a:noFill/>
            <a:miter lim="800000"/>
            <a:headEnd/>
            <a:tailEnd/>
          </a:ln>
        </p:spPr>
      </p:pic>
      <p:pic>
        <p:nvPicPr>
          <p:cNvPr id="254995" name="Picture 19" descr="Cover"/>
          <p:cNvPicPr>
            <a:picLocks noChangeAspect="1" noChangeArrowheads="1"/>
          </p:cNvPicPr>
          <p:nvPr/>
        </p:nvPicPr>
        <p:blipFill>
          <a:blip r:embed="rId19"/>
          <a:srcRect/>
          <a:stretch>
            <a:fillRect/>
          </a:stretch>
        </p:blipFill>
        <p:spPr bwMode="auto">
          <a:xfrm>
            <a:off x="8739718" y="2009776"/>
            <a:ext cx="1915583" cy="817563"/>
          </a:xfrm>
          <a:prstGeom prst="rect">
            <a:avLst/>
          </a:prstGeom>
          <a:noFill/>
          <a:ln w="9525">
            <a:noFill/>
            <a:miter lim="800000"/>
            <a:headEnd/>
            <a:tailEnd/>
          </a:ln>
        </p:spPr>
      </p:pic>
      <p:pic>
        <p:nvPicPr>
          <p:cNvPr id="254996" name="Picture 20" descr="Cover"/>
          <p:cNvPicPr>
            <a:picLocks noChangeAspect="1" noChangeArrowheads="1"/>
          </p:cNvPicPr>
          <p:nvPr/>
        </p:nvPicPr>
        <p:blipFill>
          <a:blip r:embed="rId20"/>
          <a:srcRect/>
          <a:stretch>
            <a:fillRect/>
          </a:stretch>
        </p:blipFill>
        <p:spPr bwMode="auto">
          <a:xfrm>
            <a:off x="6091767" y="2414588"/>
            <a:ext cx="3005667" cy="1306512"/>
          </a:xfrm>
          <a:prstGeom prst="rect">
            <a:avLst/>
          </a:prstGeom>
          <a:noFill/>
          <a:ln w="9525">
            <a:noFill/>
            <a:miter lim="800000"/>
            <a:headEnd/>
            <a:tailEnd/>
          </a:ln>
        </p:spPr>
      </p:pic>
      <p:pic>
        <p:nvPicPr>
          <p:cNvPr id="254997" name="Picture 21" descr="Cover"/>
          <p:cNvPicPr>
            <a:picLocks noChangeAspect="1" noChangeArrowheads="1"/>
          </p:cNvPicPr>
          <p:nvPr/>
        </p:nvPicPr>
        <p:blipFill>
          <a:blip r:embed="rId21"/>
          <a:srcRect/>
          <a:stretch>
            <a:fillRect/>
          </a:stretch>
        </p:blipFill>
        <p:spPr bwMode="auto">
          <a:xfrm>
            <a:off x="7965018" y="1390650"/>
            <a:ext cx="3024716" cy="923925"/>
          </a:xfrm>
          <a:prstGeom prst="rect">
            <a:avLst/>
          </a:prstGeom>
          <a:noFill/>
          <a:ln w="9525">
            <a:noFill/>
            <a:miter lim="800000"/>
            <a:headEnd/>
            <a:tailEnd/>
          </a:ln>
        </p:spPr>
      </p:pic>
      <p:pic>
        <p:nvPicPr>
          <p:cNvPr id="254998" name="Picture 22" descr="Cover"/>
          <p:cNvPicPr>
            <a:picLocks noChangeAspect="1" noChangeArrowheads="1"/>
          </p:cNvPicPr>
          <p:nvPr/>
        </p:nvPicPr>
        <p:blipFill>
          <a:blip r:embed="rId22"/>
          <a:srcRect/>
          <a:stretch>
            <a:fillRect/>
          </a:stretch>
        </p:blipFill>
        <p:spPr bwMode="auto">
          <a:xfrm>
            <a:off x="7924800" y="877889"/>
            <a:ext cx="2302933" cy="1436687"/>
          </a:xfrm>
          <a:prstGeom prst="rect">
            <a:avLst/>
          </a:prstGeom>
          <a:noFill/>
          <a:ln w="9525">
            <a:noFill/>
            <a:miter lim="800000"/>
            <a:headEnd/>
            <a:tailEnd/>
          </a:ln>
        </p:spPr>
      </p:pic>
      <p:pic>
        <p:nvPicPr>
          <p:cNvPr id="254999" name="Picture 23" descr="Cover"/>
          <p:cNvPicPr>
            <a:picLocks noChangeAspect="1" noChangeArrowheads="1"/>
          </p:cNvPicPr>
          <p:nvPr/>
        </p:nvPicPr>
        <p:blipFill>
          <a:blip r:embed="rId23"/>
          <a:srcRect/>
          <a:stretch>
            <a:fillRect/>
          </a:stretch>
        </p:blipFill>
        <p:spPr bwMode="auto">
          <a:xfrm>
            <a:off x="6091767" y="1978025"/>
            <a:ext cx="2209800" cy="1741488"/>
          </a:xfrm>
          <a:prstGeom prst="rect">
            <a:avLst/>
          </a:prstGeom>
          <a:noFill/>
          <a:ln w="9525">
            <a:noFill/>
            <a:miter lim="800000"/>
            <a:headEnd/>
            <a:tailEnd/>
          </a:ln>
        </p:spPr>
      </p:pic>
      <p:pic>
        <p:nvPicPr>
          <p:cNvPr id="255000" name="Picture 24" descr="Cover"/>
          <p:cNvPicPr>
            <a:picLocks noChangeAspect="1" noChangeArrowheads="1"/>
          </p:cNvPicPr>
          <p:nvPr/>
        </p:nvPicPr>
        <p:blipFill>
          <a:blip r:embed="rId24"/>
          <a:srcRect/>
          <a:stretch>
            <a:fillRect/>
          </a:stretch>
        </p:blipFill>
        <p:spPr bwMode="auto">
          <a:xfrm>
            <a:off x="5346700" y="3017838"/>
            <a:ext cx="1905000" cy="1046162"/>
          </a:xfrm>
          <a:prstGeom prst="rect">
            <a:avLst/>
          </a:prstGeom>
          <a:noFill/>
          <a:ln w="9525">
            <a:noFill/>
            <a:miter lim="800000"/>
            <a:headEnd/>
            <a:tailEnd/>
          </a:ln>
        </p:spPr>
      </p:pic>
      <p:sp>
        <p:nvSpPr>
          <p:cNvPr id="32793" name="Rectangle 1"/>
          <p:cNvSpPr>
            <a:spLocks noChangeArrowheads="1"/>
          </p:cNvSpPr>
          <p:nvPr/>
        </p:nvSpPr>
        <p:spPr bwMode="auto">
          <a:xfrm>
            <a:off x="254000" y="152400"/>
            <a:ext cx="9222317" cy="725488"/>
          </a:xfrm>
          <a:prstGeom prst="rect">
            <a:avLst/>
          </a:prstGeom>
          <a:solidFill>
            <a:schemeClr val="accent1"/>
          </a:solidFill>
          <a:ln w="9525" algn="ctr">
            <a:solidFill>
              <a:schemeClr val="tx1"/>
            </a:solidFill>
            <a:round/>
            <a:headEnd/>
            <a:tailEnd/>
          </a:ln>
          <a:effectLst/>
        </p:spPr>
        <p:txBody>
          <a:bodyPr/>
          <a:lstStyle/>
          <a:p>
            <a:r>
              <a:rPr lang="en-US" sz="3200" dirty="0" err="1" smtClean="0">
                <a:latin typeface="Times New Roman" pitchFamily="18" charset="0"/>
                <a:cs typeface="Times New Roman" pitchFamily="18" charset="0"/>
              </a:rPr>
              <a:t>Củng</a:t>
            </a:r>
            <a:r>
              <a:rPr lang="en-US" sz="3200" dirty="0" smtClean="0">
                <a:latin typeface="Times New Roman" pitchFamily="18" charset="0"/>
                <a:cs typeface="Times New Roman" pitchFamily="18" charset="0"/>
              </a:rPr>
              <a:t> </a:t>
            </a:r>
            <a:r>
              <a:rPr lang="en-US" sz="3200" dirty="0" err="1">
                <a:latin typeface="Times New Roman" pitchFamily="18" charset="0"/>
                <a:cs typeface="Times New Roman" pitchFamily="18" charset="0"/>
              </a:rPr>
              <a:t>cố</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bài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học</a:t>
            </a:r>
            <a:endParaRPr lang="en-US" sz="32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255000"/>
                                        </p:tgtEl>
                                        <p:attrNameLst>
                                          <p:attrName>style.visibility</p:attrName>
                                        </p:attrNameLst>
                                      </p:cBhvr>
                                      <p:to>
                                        <p:strVal val="visible"/>
                                      </p:to>
                                    </p:set>
                                    <p:animEffect transition="in" filter="box(out)">
                                      <p:cBhvr>
                                        <p:cTn id="7" dur="500"/>
                                        <p:tgtEl>
                                          <p:spTgt spid="25500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nodeType="clickEffect">
                                  <p:stCondLst>
                                    <p:cond delay="0"/>
                                  </p:stCondLst>
                                  <p:childTnLst>
                                    <p:set>
                                      <p:cBhvr>
                                        <p:cTn id="11" dur="1" fill="hold">
                                          <p:stCondLst>
                                            <p:cond delay="0"/>
                                          </p:stCondLst>
                                        </p:cTn>
                                        <p:tgtEl>
                                          <p:spTgt spid="254999"/>
                                        </p:tgtEl>
                                        <p:attrNameLst>
                                          <p:attrName>style.visibility</p:attrName>
                                        </p:attrNameLst>
                                      </p:cBhvr>
                                      <p:to>
                                        <p:strVal val="visible"/>
                                      </p:to>
                                    </p:set>
                                    <p:animEffect transition="in" filter="wipe(left)">
                                      <p:cBhvr>
                                        <p:cTn id="12" dur="500"/>
                                        <p:tgtEl>
                                          <p:spTgt spid="25499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254998"/>
                                        </p:tgtEl>
                                        <p:attrNameLst>
                                          <p:attrName>style.visibility</p:attrName>
                                        </p:attrNameLst>
                                      </p:cBhvr>
                                      <p:to>
                                        <p:strVal val="visible"/>
                                      </p:to>
                                    </p:set>
                                    <p:animEffect transition="in" filter="wipe(left)">
                                      <p:cBhvr>
                                        <p:cTn id="17" dur="500"/>
                                        <p:tgtEl>
                                          <p:spTgt spid="25499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nodeType="clickEffect">
                                  <p:stCondLst>
                                    <p:cond delay="0"/>
                                  </p:stCondLst>
                                  <p:childTnLst>
                                    <p:set>
                                      <p:cBhvr>
                                        <p:cTn id="21" dur="1" fill="hold">
                                          <p:stCondLst>
                                            <p:cond delay="0"/>
                                          </p:stCondLst>
                                        </p:cTn>
                                        <p:tgtEl>
                                          <p:spTgt spid="254997"/>
                                        </p:tgtEl>
                                        <p:attrNameLst>
                                          <p:attrName>style.visibility</p:attrName>
                                        </p:attrNameLst>
                                      </p:cBhvr>
                                      <p:to>
                                        <p:strVal val="visible"/>
                                      </p:to>
                                    </p:set>
                                    <p:animEffect transition="in" filter="wipe(left)">
                                      <p:cBhvr>
                                        <p:cTn id="22" dur="500"/>
                                        <p:tgtEl>
                                          <p:spTgt spid="25499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nodeType="clickEffect">
                                  <p:stCondLst>
                                    <p:cond delay="0"/>
                                  </p:stCondLst>
                                  <p:childTnLst>
                                    <p:set>
                                      <p:cBhvr>
                                        <p:cTn id="26" dur="1" fill="hold">
                                          <p:stCondLst>
                                            <p:cond delay="0"/>
                                          </p:stCondLst>
                                        </p:cTn>
                                        <p:tgtEl>
                                          <p:spTgt spid="254996"/>
                                        </p:tgtEl>
                                        <p:attrNameLst>
                                          <p:attrName>style.visibility</p:attrName>
                                        </p:attrNameLst>
                                      </p:cBhvr>
                                      <p:to>
                                        <p:strVal val="visible"/>
                                      </p:to>
                                    </p:set>
                                    <p:animEffect transition="in" filter="wipe(left)">
                                      <p:cBhvr>
                                        <p:cTn id="27" dur="500"/>
                                        <p:tgtEl>
                                          <p:spTgt spid="25499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254995"/>
                                        </p:tgtEl>
                                        <p:attrNameLst>
                                          <p:attrName>style.visibility</p:attrName>
                                        </p:attrNameLst>
                                      </p:cBhvr>
                                      <p:to>
                                        <p:strVal val="visible"/>
                                      </p:to>
                                    </p:set>
                                    <p:animEffect transition="in" filter="wipe(left)">
                                      <p:cBhvr>
                                        <p:cTn id="32" dur="500"/>
                                        <p:tgtEl>
                                          <p:spTgt spid="254995"/>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nodeType="clickEffect">
                                  <p:stCondLst>
                                    <p:cond delay="0"/>
                                  </p:stCondLst>
                                  <p:childTnLst>
                                    <p:set>
                                      <p:cBhvr>
                                        <p:cTn id="36" dur="1" fill="hold">
                                          <p:stCondLst>
                                            <p:cond delay="0"/>
                                          </p:stCondLst>
                                        </p:cTn>
                                        <p:tgtEl>
                                          <p:spTgt spid="254994"/>
                                        </p:tgtEl>
                                        <p:attrNameLst>
                                          <p:attrName>style.visibility</p:attrName>
                                        </p:attrNameLst>
                                      </p:cBhvr>
                                      <p:to>
                                        <p:strVal val="visible"/>
                                      </p:to>
                                    </p:set>
                                    <p:animEffect transition="in" filter="wipe(left)">
                                      <p:cBhvr>
                                        <p:cTn id="37" dur="500"/>
                                        <p:tgtEl>
                                          <p:spTgt spid="254994"/>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2" fill="hold" nodeType="clickEffect">
                                  <p:stCondLst>
                                    <p:cond delay="0"/>
                                  </p:stCondLst>
                                  <p:childTnLst>
                                    <p:set>
                                      <p:cBhvr>
                                        <p:cTn id="41" dur="1" fill="hold">
                                          <p:stCondLst>
                                            <p:cond delay="0"/>
                                          </p:stCondLst>
                                        </p:cTn>
                                        <p:tgtEl>
                                          <p:spTgt spid="254993"/>
                                        </p:tgtEl>
                                        <p:attrNameLst>
                                          <p:attrName>style.visibility</p:attrName>
                                        </p:attrNameLst>
                                      </p:cBhvr>
                                      <p:to>
                                        <p:strVal val="visible"/>
                                      </p:to>
                                    </p:set>
                                    <p:animEffect transition="in" filter="wipe(right)">
                                      <p:cBhvr>
                                        <p:cTn id="42" dur="500"/>
                                        <p:tgtEl>
                                          <p:spTgt spid="254993"/>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2" fill="hold" nodeType="clickEffect">
                                  <p:stCondLst>
                                    <p:cond delay="0"/>
                                  </p:stCondLst>
                                  <p:childTnLst>
                                    <p:set>
                                      <p:cBhvr>
                                        <p:cTn id="46" dur="1" fill="hold">
                                          <p:stCondLst>
                                            <p:cond delay="0"/>
                                          </p:stCondLst>
                                        </p:cTn>
                                        <p:tgtEl>
                                          <p:spTgt spid="254992"/>
                                        </p:tgtEl>
                                        <p:attrNameLst>
                                          <p:attrName>style.visibility</p:attrName>
                                        </p:attrNameLst>
                                      </p:cBhvr>
                                      <p:to>
                                        <p:strVal val="visible"/>
                                      </p:to>
                                    </p:set>
                                    <p:animEffect transition="in" filter="wipe(right)">
                                      <p:cBhvr>
                                        <p:cTn id="47" dur="500"/>
                                        <p:tgtEl>
                                          <p:spTgt spid="254992"/>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2" fill="hold" nodeType="clickEffect">
                                  <p:stCondLst>
                                    <p:cond delay="0"/>
                                  </p:stCondLst>
                                  <p:childTnLst>
                                    <p:set>
                                      <p:cBhvr>
                                        <p:cTn id="51" dur="1" fill="hold">
                                          <p:stCondLst>
                                            <p:cond delay="0"/>
                                          </p:stCondLst>
                                        </p:cTn>
                                        <p:tgtEl>
                                          <p:spTgt spid="254991"/>
                                        </p:tgtEl>
                                        <p:attrNameLst>
                                          <p:attrName>style.visibility</p:attrName>
                                        </p:attrNameLst>
                                      </p:cBhvr>
                                      <p:to>
                                        <p:strVal val="visible"/>
                                      </p:to>
                                    </p:set>
                                    <p:animEffect transition="in" filter="wipe(right)">
                                      <p:cBhvr>
                                        <p:cTn id="52" dur="500"/>
                                        <p:tgtEl>
                                          <p:spTgt spid="254991"/>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2" fill="hold" nodeType="clickEffect">
                                  <p:stCondLst>
                                    <p:cond delay="0"/>
                                  </p:stCondLst>
                                  <p:childTnLst>
                                    <p:set>
                                      <p:cBhvr>
                                        <p:cTn id="56" dur="1" fill="hold">
                                          <p:stCondLst>
                                            <p:cond delay="0"/>
                                          </p:stCondLst>
                                        </p:cTn>
                                        <p:tgtEl>
                                          <p:spTgt spid="254990"/>
                                        </p:tgtEl>
                                        <p:attrNameLst>
                                          <p:attrName>style.visibility</p:attrName>
                                        </p:attrNameLst>
                                      </p:cBhvr>
                                      <p:to>
                                        <p:strVal val="visible"/>
                                      </p:to>
                                    </p:set>
                                    <p:animEffect transition="in" filter="wipe(right)">
                                      <p:cBhvr>
                                        <p:cTn id="57" dur="500"/>
                                        <p:tgtEl>
                                          <p:spTgt spid="254990"/>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2" fill="hold" nodeType="clickEffect">
                                  <p:stCondLst>
                                    <p:cond delay="0"/>
                                  </p:stCondLst>
                                  <p:childTnLst>
                                    <p:set>
                                      <p:cBhvr>
                                        <p:cTn id="61" dur="1" fill="hold">
                                          <p:stCondLst>
                                            <p:cond delay="0"/>
                                          </p:stCondLst>
                                        </p:cTn>
                                        <p:tgtEl>
                                          <p:spTgt spid="254989"/>
                                        </p:tgtEl>
                                        <p:attrNameLst>
                                          <p:attrName>style.visibility</p:attrName>
                                        </p:attrNameLst>
                                      </p:cBhvr>
                                      <p:to>
                                        <p:strVal val="visible"/>
                                      </p:to>
                                    </p:set>
                                    <p:animEffect transition="in" filter="wipe(right)">
                                      <p:cBhvr>
                                        <p:cTn id="62" dur="500"/>
                                        <p:tgtEl>
                                          <p:spTgt spid="254989"/>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2" presetClass="entr" presetSubtype="2" fill="hold" nodeType="clickEffect">
                                  <p:stCondLst>
                                    <p:cond delay="0"/>
                                  </p:stCondLst>
                                  <p:childTnLst>
                                    <p:set>
                                      <p:cBhvr>
                                        <p:cTn id="66" dur="1" fill="hold">
                                          <p:stCondLst>
                                            <p:cond delay="0"/>
                                          </p:stCondLst>
                                        </p:cTn>
                                        <p:tgtEl>
                                          <p:spTgt spid="254988"/>
                                        </p:tgtEl>
                                        <p:attrNameLst>
                                          <p:attrName>style.visibility</p:attrName>
                                        </p:attrNameLst>
                                      </p:cBhvr>
                                      <p:to>
                                        <p:strVal val="visible"/>
                                      </p:to>
                                    </p:set>
                                    <p:animEffect transition="in" filter="wipe(right)">
                                      <p:cBhvr>
                                        <p:cTn id="67" dur="500"/>
                                        <p:tgtEl>
                                          <p:spTgt spid="254988"/>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22" presetClass="entr" presetSubtype="8" fill="hold" nodeType="clickEffect">
                                  <p:stCondLst>
                                    <p:cond delay="0"/>
                                  </p:stCondLst>
                                  <p:childTnLst>
                                    <p:set>
                                      <p:cBhvr>
                                        <p:cTn id="71" dur="1" fill="hold">
                                          <p:stCondLst>
                                            <p:cond delay="0"/>
                                          </p:stCondLst>
                                        </p:cTn>
                                        <p:tgtEl>
                                          <p:spTgt spid="254987"/>
                                        </p:tgtEl>
                                        <p:attrNameLst>
                                          <p:attrName>style.visibility</p:attrName>
                                        </p:attrNameLst>
                                      </p:cBhvr>
                                      <p:to>
                                        <p:strVal val="visible"/>
                                      </p:to>
                                    </p:set>
                                    <p:animEffect transition="in" filter="wipe(left)">
                                      <p:cBhvr>
                                        <p:cTn id="72" dur="500"/>
                                        <p:tgtEl>
                                          <p:spTgt spid="254987"/>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22" presetClass="entr" presetSubtype="8" fill="hold" nodeType="clickEffect">
                                  <p:stCondLst>
                                    <p:cond delay="0"/>
                                  </p:stCondLst>
                                  <p:childTnLst>
                                    <p:set>
                                      <p:cBhvr>
                                        <p:cTn id="76" dur="1" fill="hold">
                                          <p:stCondLst>
                                            <p:cond delay="0"/>
                                          </p:stCondLst>
                                        </p:cTn>
                                        <p:tgtEl>
                                          <p:spTgt spid="254986"/>
                                        </p:tgtEl>
                                        <p:attrNameLst>
                                          <p:attrName>style.visibility</p:attrName>
                                        </p:attrNameLst>
                                      </p:cBhvr>
                                      <p:to>
                                        <p:strVal val="visible"/>
                                      </p:to>
                                    </p:set>
                                    <p:animEffect transition="in" filter="wipe(left)">
                                      <p:cBhvr>
                                        <p:cTn id="77" dur="500"/>
                                        <p:tgtEl>
                                          <p:spTgt spid="254986"/>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22" presetClass="entr" presetSubtype="2" fill="hold" nodeType="clickEffect">
                                  <p:stCondLst>
                                    <p:cond delay="0"/>
                                  </p:stCondLst>
                                  <p:childTnLst>
                                    <p:set>
                                      <p:cBhvr>
                                        <p:cTn id="81" dur="1" fill="hold">
                                          <p:stCondLst>
                                            <p:cond delay="0"/>
                                          </p:stCondLst>
                                        </p:cTn>
                                        <p:tgtEl>
                                          <p:spTgt spid="254985"/>
                                        </p:tgtEl>
                                        <p:attrNameLst>
                                          <p:attrName>style.visibility</p:attrName>
                                        </p:attrNameLst>
                                      </p:cBhvr>
                                      <p:to>
                                        <p:strVal val="visible"/>
                                      </p:to>
                                    </p:set>
                                    <p:animEffect transition="in" filter="wipe(right)">
                                      <p:cBhvr>
                                        <p:cTn id="82" dur="500"/>
                                        <p:tgtEl>
                                          <p:spTgt spid="254985"/>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22" presetClass="entr" presetSubtype="2" fill="hold" nodeType="clickEffect">
                                  <p:stCondLst>
                                    <p:cond delay="0"/>
                                  </p:stCondLst>
                                  <p:childTnLst>
                                    <p:set>
                                      <p:cBhvr>
                                        <p:cTn id="86" dur="1" fill="hold">
                                          <p:stCondLst>
                                            <p:cond delay="0"/>
                                          </p:stCondLst>
                                        </p:cTn>
                                        <p:tgtEl>
                                          <p:spTgt spid="254984"/>
                                        </p:tgtEl>
                                        <p:attrNameLst>
                                          <p:attrName>style.visibility</p:attrName>
                                        </p:attrNameLst>
                                      </p:cBhvr>
                                      <p:to>
                                        <p:strVal val="visible"/>
                                      </p:to>
                                    </p:set>
                                    <p:animEffect transition="in" filter="wipe(right)">
                                      <p:cBhvr>
                                        <p:cTn id="87" dur="500"/>
                                        <p:tgtEl>
                                          <p:spTgt spid="254984"/>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22" presetClass="entr" presetSubtype="2" fill="hold" nodeType="clickEffect">
                                  <p:stCondLst>
                                    <p:cond delay="0"/>
                                  </p:stCondLst>
                                  <p:childTnLst>
                                    <p:set>
                                      <p:cBhvr>
                                        <p:cTn id="91" dur="1" fill="hold">
                                          <p:stCondLst>
                                            <p:cond delay="0"/>
                                          </p:stCondLst>
                                        </p:cTn>
                                        <p:tgtEl>
                                          <p:spTgt spid="254983"/>
                                        </p:tgtEl>
                                        <p:attrNameLst>
                                          <p:attrName>style.visibility</p:attrName>
                                        </p:attrNameLst>
                                      </p:cBhvr>
                                      <p:to>
                                        <p:strVal val="visible"/>
                                      </p:to>
                                    </p:set>
                                    <p:animEffect transition="in" filter="wipe(right)">
                                      <p:cBhvr>
                                        <p:cTn id="92" dur="500"/>
                                        <p:tgtEl>
                                          <p:spTgt spid="254983"/>
                                        </p:tgtEl>
                                      </p:cBhvr>
                                    </p:animEffect>
                                  </p:childTnLst>
                                </p:cTn>
                              </p:par>
                            </p:childTnLst>
                          </p:cTn>
                        </p:par>
                      </p:childTnLst>
                    </p:cTn>
                  </p:par>
                  <p:par>
                    <p:cTn id="93" fill="hold" nodeType="clickPar">
                      <p:stCondLst>
                        <p:cond delay="indefinite"/>
                      </p:stCondLst>
                      <p:childTnLst>
                        <p:par>
                          <p:cTn id="94" fill="hold" nodeType="withGroup">
                            <p:stCondLst>
                              <p:cond delay="0"/>
                            </p:stCondLst>
                            <p:childTnLst>
                              <p:par>
                                <p:cTn id="95" presetID="22" presetClass="entr" presetSubtype="2" fill="hold" nodeType="clickEffect">
                                  <p:stCondLst>
                                    <p:cond delay="0"/>
                                  </p:stCondLst>
                                  <p:childTnLst>
                                    <p:set>
                                      <p:cBhvr>
                                        <p:cTn id="96" dur="1" fill="hold">
                                          <p:stCondLst>
                                            <p:cond delay="0"/>
                                          </p:stCondLst>
                                        </p:cTn>
                                        <p:tgtEl>
                                          <p:spTgt spid="254982"/>
                                        </p:tgtEl>
                                        <p:attrNameLst>
                                          <p:attrName>style.visibility</p:attrName>
                                        </p:attrNameLst>
                                      </p:cBhvr>
                                      <p:to>
                                        <p:strVal val="visible"/>
                                      </p:to>
                                    </p:set>
                                    <p:animEffect transition="in" filter="wipe(right)">
                                      <p:cBhvr>
                                        <p:cTn id="97" dur="500"/>
                                        <p:tgtEl>
                                          <p:spTgt spid="254982"/>
                                        </p:tgtEl>
                                      </p:cBhvr>
                                    </p:animEffect>
                                  </p:childTnLst>
                                </p:cTn>
                              </p:par>
                            </p:childTnLst>
                          </p:cTn>
                        </p:par>
                      </p:childTnLst>
                    </p:cTn>
                  </p:par>
                  <p:par>
                    <p:cTn id="98" fill="hold" nodeType="clickPar">
                      <p:stCondLst>
                        <p:cond delay="indefinite"/>
                      </p:stCondLst>
                      <p:childTnLst>
                        <p:par>
                          <p:cTn id="99" fill="hold" nodeType="withGroup">
                            <p:stCondLst>
                              <p:cond delay="0"/>
                            </p:stCondLst>
                            <p:childTnLst>
                              <p:par>
                                <p:cTn id="100" presetID="22" presetClass="entr" presetSubtype="8" fill="hold" nodeType="clickEffect">
                                  <p:stCondLst>
                                    <p:cond delay="0"/>
                                  </p:stCondLst>
                                  <p:childTnLst>
                                    <p:set>
                                      <p:cBhvr>
                                        <p:cTn id="101" dur="1" fill="hold">
                                          <p:stCondLst>
                                            <p:cond delay="0"/>
                                          </p:stCondLst>
                                        </p:cTn>
                                        <p:tgtEl>
                                          <p:spTgt spid="254981"/>
                                        </p:tgtEl>
                                        <p:attrNameLst>
                                          <p:attrName>style.visibility</p:attrName>
                                        </p:attrNameLst>
                                      </p:cBhvr>
                                      <p:to>
                                        <p:strVal val="visible"/>
                                      </p:to>
                                    </p:set>
                                    <p:animEffect transition="in" filter="wipe(left)">
                                      <p:cBhvr>
                                        <p:cTn id="102" dur="500"/>
                                        <p:tgtEl>
                                          <p:spTgt spid="254981"/>
                                        </p:tgtEl>
                                      </p:cBhvr>
                                    </p:animEffect>
                                  </p:childTnLst>
                                </p:cTn>
                              </p:par>
                            </p:childTnLst>
                          </p:cTn>
                        </p:par>
                      </p:childTnLst>
                    </p:cTn>
                  </p:par>
                  <p:par>
                    <p:cTn id="103" fill="hold" nodeType="clickPar">
                      <p:stCondLst>
                        <p:cond delay="indefinite"/>
                      </p:stCondLst>
                      <p:childTnLst>
                        <p:par>
                          <p:cTn id="104" fill="hold" nodeType="withGroup">
                            <p:stCondLst>
                              <p:cond delay="0"/>
                            </p:stCondLst>
                            <p:childTnLst>
                              <p:par>
                                <p:cTn id="105" presetID="22" presetClass="entr" presetSubtype="8" fill="hold" nodeType="clickEffect">
                                  <p:stCondLst>
                                    <p:cond delay="0"/>
                                  </p:stCondLst>
                                  <p:childTnLst>
                                    <p:set>
                                      <p:cBhvr>
                                        <p:cTn id="106" dur="1" fill="hold">
                                          <p:stCondLst>
                                            <p:cond delay="0"/>
                                          </p:stCondLst>
                                        </p:cTn>
                                        <p:tgtEl>
                                          <p:spTgt spid="254980"/>
                                        </p:tgtEl>
                                        <p:attrNameLst>
                                          <p:attrName>style.visibility</p:attrName>
                                        </p:attrNameLst>
                                      </p:cBhvr>
                                      <p:to>
                                        <p:strVal val="visible"/>
                                      </p:to>
                                    </p:set>
                                    <p:animEffect transition="in" filter="wipe(left)">
                                      <p:cBhvr>
                                        <p:cTn id="107" dur="500"/>
                                        <p:tgtEl>
                                          <p:spTgt spid="254980"/>
                                        </p:tgtEl>
                                      </p:cBhvr>
                                    </p:animEffect>
                                  </p:childTnLst>
                                </p:cTn>
                              </p:par>
                            </p:childTnLst>
                          </p:cTn>
                        </p:par>
                      </p:childTnLst>
                    </p:cTn>
                  </p:par>
                  <p:par>
                    <p:cTn id="108" fill="hold" nodeType="clickPar">
                      <p:stCondLst>
                        <p:cond delay="indefinite"/>
                      </p:stCondLst>
                      <p:childTnLst>
                        <p:par>
                          <p:cTn id="109" fill="hold" nodeType="withGroup">
                            <p:stCondLst>
                              <p:cond delay="0"/>
                            </p:stCondLst>
                            <p:childTnLst>
                              <p:par>
                                <p:cTn id="110" presetID="22" presetClass="entr" presetSubtype="8" fill="hold" nodeType="clickEffect">
                                  <p:stCondLst>
                                    <p:cond delay="0"/>
                                  </p:stCondLst>
                                  <p:childTnLst>
                                    <p:set>
                                      <p:cBhvr>
                                        <p:cTn id="111" dur="1" fill="hold">
                                          <p:stCondLst>
                                            <p:cond delay="0"/>
                                          </p:stCondLst>
                                        </p:cTn>
                                        <p:tgtEl>
                                          <p:spTgt spid="254979"/>
                                        </p:tgtEl>
                                        <p:attrNameLst>
                                          <p:attrName>style.visibility</p:attrName>
                                        </p:attrNameLst>
                                      </p:cBhvr>
                                      <p:to>
                                        <p:strVal val="visible"/>
                                      </p:to>
                                    </p:set>
                                    <p:animEffect transition="in" filter="wipe(left)">
                                      <p:cBhvr>
                                        <p:cTn id="112" dur="500"/>
                                        <p:tgtEl>
                                          <p:spTgt spid="254979"/>
                                        </p:tgtEl>
                                      </p:cBhvr>
                                    </p:animEffect>
                                  </p:childTnLst>
                                </p:cTn>
                              </p:par>
                            </p:childTnLst>
                          </p:cTn>
                        </p:par>
                      </p:childTnLst>
                    </p:cTn>
                  </p:par>
                  <p:par>
                    <p:cTn id="113" fill="hold" nodeType="clickPar">
                      <p:stCondLst>
                        <p:cond delay="indefinite"/>
                      </p:stCondLst>
                      <p:childTnLst>
                        <p:par>
                          <p:cTn id="114" fill="hold" nodeType="withGroup">
                            <p:stCondLst>
                              <p:cond delay="0"/>
                            </p:stCondLst>
                            <p:childTnLst>
                              <p:par>
                                <p:cTn id="115" presetID="22" presetClass="entr" presetSubtype="8" fill="hold" nodeType="clickEffect">
                                  <p:stCondLst>
                                    <p:cond delay="0"/>
                                  </p:stCondLst>
                                  <p:childTnLst>
                                    <p:set>
                                      <p:cBhvr>
                                        <p:cTn id="116" dur="1" fill="hold">
                                          <p:stCondLst>
                                            <p:cond delay="0"/>
                                          </p:stCondLst>
                                        </p:cTn>
                                        <p:tgtEl>
                                          <p:spTgt spid="254978"/>
                                        </p:tgtEl>
                                        <p:attrNameLst>
                                          <p:attrName>style.visibility</p:attrName>
                                        </p:attrNameLst>
                                      </p:cBhvr>
                                      <p:to>
                                        <p:strVal val="visible"/>
                                      </p:to>
                                    </p:set>
                                    <p:animEffect transition="in" filter="wipe(left)">
                                      <p:cBhvr>
                                        <p:cTn id="117" dur="500"/>
                                        <p:tgtEl>
                                          <p:spTgt spid="2549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21"/>
          <p:cNvSpPr txBox="1">
            <a:spLocks noChangeArrowheads="1"/>
          </p:cNvSpPr>
          <p:nvPr/>
        </p:nvSpPr>
        <p:spPr bwMode="auto">
          <a:xfrm>
            <a:off x="232834" y="1211263"/>
            <a:ext cx="245533" cy="641350"/>
          </a:xfrm>
          <a:prstGeom prst="rect">
            <a:avLst/>
          </a:prstGeom>
          <a:noFill/>
          <a:ln w="9525">
            <a:noFill/>
            <a:miter lim="800000"/>
            <a:headEnd/>
            <a:tailEnd/>
          </a:ln>
        </p:spPr>
        <p:txBody>
          <a:bodyPr>
            <a:spAutoFit/>
          </a:bodyPr>
          <a:lstStyle/>
          <a:p>
            <a:pPr>
              <a:spcBef>
                <a:spcPct val="50000"/>
              </a:spcBef>
            </a:pPr>
            <a:endParaRPr lang="en-US" sz="3600">
              <a:latin typeface="Times New Roman" pitchFamily="18" charset="0"/>
            </a:endParaRPr>
          </a:p>
        </p:txBody>
      </p:sp>
      <p:sp>
        <p:nvSpPr>
          <p:cNvPr id="31747" name="Text Box 22"/>
          <p:cNvSpPr txBox="1">
            <a:spLocks noChangeArrowheads="1"/>
          </p:cNvSpPr>
          <p:nvPr/>
        </p:nvSpPr>
        <p:spPr bwMode="auto">
          <a:xfrm>
            <a:off x="304800" y="914401"/>
            <a:ext cx="5283200" cy="519113"/>
          </a:xfrm>
          <a:prstGeom prst="rect">
            <a:avLst/>
          </a:prstGeom>
          <a:noFill/>
          <a:ln w="9525">
            <a:noFill/>
            <a:miter lim="800000"/>
            <a:headEnd/>
            <a:tailEnd/>
          </a:ln>
        </p:spPr>
        <p:txBody>
          <a:bodyPr>
            <a:spAutoFit/>
          </a:bodyPr>
          <a:lstStyle/>
          <a:p>
            <a:pPr>
              <a:spcBef>
                <a:spcPct val="50000"/>
              </a:spcBef>
            </a:pPr>
            <a:r>
              <a:rPr lang="en-US" sz="2800" b="1" dirty="0">
                <a:solidFill>
                  <a:srgbClr val="0000CC"/>
                </a:solidFill>
                <a:latin typeface="Times New Roman" pitchFamily="18" charset="0"/>
              </a:rPr>
              <a:t>IV. </a:t>
            </a:r>
            <a:r>
              <a:rPr lang="en-US" sz="2800" b="1" u="sng" dirty="0">
                <a:solidFill>
                  <a:srgbClr val="0000CC"/>
                </a:solidFill>
                <a:latin typeface="Times New Roman" pitchFamily="18" charset="0"/>
              </a:rPr>
              <a:t>LUYỆN TẬP</a:t>
            </a:r>
          </a:p>
        </p:txBody>
      </p:sp>
      <p:pic>
        <p:nvPicPr>
          <p:cNvPr id="31750" name="Picture 2" descr="C:\Documents and Settings\THANH TAI\My Documents\Downloads\tải xuống (9).jpg"/>
          <p:cNvPicPr>
            <a:picLocks noChangeAspect="1" noChangeArrowheads="1"/>
          </p:cNvPicPr>
          <p:nvPr/>
        </p:nvPicPr>
        <p:blipFill>
          <a:blip r:embed="rId2"/>
          <a:srcRect/>
          <a:stretch>
            <a:fillRect/>
          </a:stretch>
        </p:blipFill>
        <p:spPr bwMode="auto">
          <a:xfrm>
            <a:off x="4470400" y="685800"/>
            <a:ext cx="3251200" cy="2374900"/>
          </a:xfrm>
          <a:prstGeom prst="rect">
            <a:avLst/>
          </a:prstGeom>
          <a:noFill/>
          <a:ln w="9525">
            <a:noFill/>
            <a:miter lim="800000"/>
            <a:headEnd/>
            <a:tailEnd/>
          </a:ln>
        </p:spPr>
      </p:pic>
      <p:pic>
        <p:nvPicPr>
          <p:cNvPr id="31751" name="Picture 2" descr="C:\Documents and Settings\THANH TAI\My Documents\Downloads\tải xuống.jpg"/>
          <p:cNvPicPr>
            <a:picLocks noChangeAspect="1" noChangeArrowheads="1"/>
          </p:cNvPicPr>
          <p:nvPr/>
        </p:nvPicPr>
        <p:blipFill>
          <a:blip r:embed="rId3"/>
          <a:srcRect/>
          <a:stretch>
            <a:fillRect/>
          </a:stretch>
        </p:blipFill>
        <p:spPr bwMode="auto">
          <a:xfrm>
            <a:off x="8007351" y="706438"/>
            <a:ext cx="3352800" cy="2354262"/>
          </a:xfrm>
          <a:prstGeom prst="rect">
            <a:avLst/>
          </a:prstGeom>
          <a:noFill/>
          <a:ln w="9525">
            <a:noFill/>
            <a:miter lim="800000"/>
            <a:headEnd/>
            <a:tailEnd/>
          </a:ln>
        </p:spPr>
      </p:pic>
      <p:sp>
        <p:nvSpPr>
          <p:cNvPr id="20488" name="Rectangle 2"/>
          <p:cNvSpPr>
            <a:spLocks noChangeArrowheads="1"/>
          </p:cNvSpPr>
          <p:nvPr/>
        </p:nvSpPr>
        <p:spPr bwMode="auto">
          <a:xfrm>
            <a:off x="232834" y="3060700"/>
            <a:ext cx="11755967" cy="954107"/>
          </a:xfrm>
          <a:prstGeom prst="rect">
            <a:avLst/>
          </a:prstGeom>
          <a:noFill/>
          <a:ln w="9525">
            <a:noFill/>
            <a:miter lim="800000"/>
            <a:headEnd/>
            <a:tailEnd/>
          </a:ln>
        </p:spPr>
        <p:txBody>
          <a:bodyPr>
            <a:spAutoFit/>
          </a:bodyPr>
          <a:lstStyle/>
          <a:p>
            <a:pPr algn="just" eaLnBrk="0" hangingPunct="0"/>
            <a:r>
              <a:rPr lang="pt-BR" sz="2800" i="1">
                <a:solidFill>
                  <a:srgbClr val="FF0000"/>
                </a:solidFill>
                <a:latin typeface="Times New Roman" pitchFamily="18" charset="0"/>
                <a:cs typeface="Times New Roman" pitchFamily="18" charset="0"/>
              </a:rPr>
              <a:t>? Qua văn bản “ Tức nước vỡ bờ” và “Lão Hạc” em hiểu thế nào về cuộc sống và phẩm chất của người nông dân trong xã hội phong kiến?</a:t>
            </a:r>
            <a:endParaRPr lang="en-US" sz="2800" b="0">
              <a:solidFill>
                <a:srgbClr val="FF0000"/>
              </a:solidFill>
              <a:latin typeface="Times New Roman" pitchFamily="18" charset="0"/>
              <a:cs typeface="Times New Roman" pitchFamily="18" charset="0"/>
            </a:endParaRPr>
          </a:p>
        </p:txBody>
      </p:sp>
      <p:sp>
        <p:nvSpPr>
          <p:cNvPr id="20489" name="Rectangle 3"/>
          <p:cNvSpPr>
            <a:spLocks noChangeArrowheads="1"/>
          </p:cNvSpPr>
          <p:nvPr/>
        </p:nvSpPr>
        <p:spPr bwMode="auto">
          <a:xfrm>
            <a:off x="478368" y="4446588"/>
            <a:ext cx="11713633" cy="1814512"/>
          </a:xfrm>
          <a:prstGeom prst="rect">
            <a:avLst/>
          </a:prstGeom>
          <a:noFill/>
          <a:ln w="9525">
            <a:noFill/>
            <a:miter lim="800000"/>
            <a:headEnd/>
            <a:tailEnd/>
          </a:ln>
        </p:spPr>
        <p:txBody>
          <a:bodyPr>
            <a:spAutoFit/>
          </a:bodyPr>
          <a:lstStyle/>
          <a:p>
            <a:pPr algn="just"/>
            <a:r>
              <a:rPr lang="en-US" sz="2800">
                <a:solidFill>
                  <a:srgbClr val="000099"/>
                </a:solidFill>
                <a:latin typeface="Times New Roman" pitchFamily="18" charset="0"/>
              </a:rPr>
              <a:t>- Phẩm chất rất cao quý: cần cù, đảm đang, tháo vát, </a:t>
            </a:r>
          </a:p>
          <a:p>
            <a:pPr algn="just"/>
            <a:r>
              <a:rPr lang="en-US" sz="2800">
                <a:solidFill>
                  <a:srgbClr val="000099"/>
                </a:solidFill>
                <a:latin typeface="Times New Roman" pitchFamily="18" charset="0"/>
              </a:rPr>
              <a:t>yêu thương gia đình, yêu quí loài vật, tự trọng, thủy </a:t>
            </a:r>
          </a:p>
          <a:p>
            <a:pPr algn="just"/>
            <a:r>
              <a:rPr lang="en-US" sz="2800">
                <a:solidFill>
                  <a:srgbClr val="000099"/>
                </a:solidFill>
                <a:latin typeface="Times New Roman" pitchFamily="18" charset="0"/>
              </a:rPr>
              <a:t>chung và có tinh thần phản kháng cùng sức mạnh</a:t>
            </a:r>
          </a:p>
          <a:p>
            <a:pPr algn="just"/>
            <a:r>
              <a:rPr lang="en-US" sz="2800">
                <a:solidFill>
                  <a:srgbClr val="000099"/>
                </a:solidFill>
                <a:latin typeface="Times New Roman" pitchFamily="18" charset="0"/>
              </a:rPr>
              <a:t> tiềm tàng, mạnh mẽ.</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0488"/>
                                        </p:tgtEl>
                                        <p:attrNameLst>
                                          <p:attrName>style.visibility</p:attrName>
                                        </p:attrNameLst>
                                      </p:cBhvr>
                                      <p:to>
                                        <p:strVal val="visible"/>
                                      </p:to>
                                    </p:set>
                                    <p:animEffect transition="in" filter="fade">
                                      <p:cBhvr>
                                        <p:cTn id="7" dur="1000"/>
                                        <p:tgtEl>
                                          <p:spTgt spid="20488"/>
                                        </p:tgtEl>
                                      </p:cBhvr>
                                    </p:animEffect>
                                    <p:anim calcmode="lin" valueType="num">
                                      <p:cBhvr>
                                        <p:cTn id="8" dur="1000" fill="hold"/>
                                        <p:tgtEl>
                                          <p:spTgt spid="20488"/>
                                        </p:tgtEl>
                                        <p:attrNameLst>
                                          <p:attrName>ppt_x</p:attrName>
                                        </p:attrNameLst>
                                      </p:cBhvr>
                                      <p:tavLst>
                                        <p:tav tm="0">
                                          <p:val>
                                            <p:strVal val="#ppt_x"/>
                                          </p:val>
                                        </p:tav>
                                        <p:tav tm="100000">
                                          <p:val>
                                            <p:strVal val="#ppt_x"/>
                                          </p:val>
                                        </p:tav>
                                      </p:tavLst>
                                    </p:anim>
                                    <p:anim calcmode="lin" valueType="num">
                                      <p:cBhvr>
                                        <p:cTn id="9" dur="1000" fill="hold"/>
                                        <p:tgtEl>
                                          <p:spTgt spid="20488"/>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20489"/>
                                        </p:tgtEl>
                                        <p:attrNameLst>
                                          <p:attrName>style.visibility</p:attrName>
                                        </p:attrNameLst>
                                      </p:cBhvr>
                                      <p:to>
                                        <p:strVal val="visible"/>
                                      </p:to>
                                    </p:set>
                                    <p:anim calcmode="lin" valueType="num">
                                      <p:cBhvr additive="base">
                                        <p:cTn id="14" dur="500" fill="hold"/>
                                        <p:tgtEl>
                                          <p:spTgt spid="20489"/>
                                        </p:tgtEl>
                                        <p:attrNameLst>
                                          <p:attrName>ppt_x</p:attrName>
                                        </p:attrNameLst>
                                      </p:cBhvr>
                                      <p:tavLst>
                                        <p:tav tm="0">
                                          <p:val>
                                            <p:strVal val="#ppt_x"/>
                                          </p:val>
                                        </p:tav>
                                        <p:tav tm="100000">
                                          <p:val>
                                            <p:strVal val="#ppt_x"/>
                                          </p:val>
                                        </p:tav>
                                      </p:tavLst>
                                    </p:anim>
                                    <p:anim calcmode="lin" valueType="num">
                                      <p:cBhvr additive="base">
                                        <p:cTn id="15" dur="500" fill="hold"/>
                                        <p:tgtEl>
                                          <p:spTgt spid="2048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8" grpId="0"/>
      <p:bldP spid="20489"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Callout 3"/>
          <p:cNvSpPr/>
          <p:nvPr/>
        </p:nvSpPr>
        <p:spPr>
          <a:xfrm>
            <a:off x="914400" y="228600"/>
            <a:ext cx="9855200" cy="1066800"/>
          </a:xfrm>
          <a:prstGeom prst="cloudCallout">
            <a:avLst/>
          </a:prstGeom>
          <a:solidFill>
            <a:srgbClr val="00B05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rgbClr val="FFFF00"/>
                </a:solidFill>
              </a:rPr>
              <a:t>So </a:t>
            </a:r>
            <a:r>
              <a:rPr lang="en-US" sz="2400" dirty="0" err="1" smtClean="0">
                <a:solidFill>
                  <a:srgbClr val="FFFF00"/>
                </a:solidFill>
              </a:rPr>
              <a:t>sánh</a:t>
            </a:r>
            <a:r>
              <a:rPr lang="en-US" sz="2400" dirty="0" smtClean="0">
                <a:solidFill>
                  <a:srgbClr val="FFFF00"/>
                </a:solidFill>
              </a:rPr>
              <a:t> </a:t>
            </a:r>
            <a:r>
              <a:rPr lang="en-US" sz="2400" dirty="0" err="1" smtClean="0">
                <a:solidFill>
                  <a:srgbClr val="FFFF00"/>
                </a:solidFill>
              </a:rPr>
              <a:t>Lão</a:t>
            </a:r>
            <a:r>
              <a:rPr lang="en-US" sz="2400" dirty="0" smtClean="0">
                <a:solidFill>
                  <a:srgbClr val="FFFF00"/>
                </a:solidFill>
              </a:rPr>
              <a:t> </a:t>
            </a:r>
            <a:r>
              <a:rPr lang="en-US" sz="2400" dirty="0" err="1" smtClean="0">
                <a:solidFill>
                  <a:srgbClr val="FFFF00"/>
                </a:solidFill>
              </a:rPr>
              <a:t>Hạc</a:t>
            </a:r>
            <a:r>
              <a:rPr lang="en-US" sz="2400" dirty="0" smtClean="0">
                <a:solidFill>
                  <a:srgbClr val="FFFF00"/>
                </a:solidFill>
              </a:rPr>
              <a:t> </a:t>
            </a:r>
            <a:r>
              <a:rPr lang="en-US" sz="2400" dirty="0" err="1" smtClean="0">
                <a:solidFill>
                  <a:srgbClr val="FFFF00"/>
                </a:solidFill>
              </a:rPr>
              <a:t>và</a:t>
            </a:r>
            <a:r>
              <a:rPr lang="en-US" sz="2400" dirty="0" smtClean="0">
                <a:solidFill>
                  <a:srgbClr val="FFFF00"/>
                </a:solidFill>
              </a:rPr>
              <a:t> </a:t>
            </a:r>
            <a:r>
              <a:rPr lang="en-US" sz="2400" dirty="0" err="1" smtClean="0">
                <a:solidFill>
                  <a:srgbClr val="FFFF00"/>
                </a:solidFill>
              </a:rPr>
              <a:t>chị</a:t>
            </a:r>
            <a:r>
              <a:rPr lang="en-US" sz="2400" dirty="0" smtClean="0">
                <a:solidFill>
                  <a:srgbClr val="FFFF00"/>
                </a:solidFill>
              </a:rPr>
              <a:t> </a:t>
            </a:r>
            <a:r>
              <a:rPr lang="en-US" sz="2400" dirty="0" err="1" smtClean="0">
                <a:solidFill>
                  <a:srgbClr val="FFFF00"/>
                </a:solidFill>
              </a:rPr>
              <a:t>Dậu</a:t>
            </a:r>
            <a:r>
              <a:rPr lang="en-US" sz="2400" dirty="0" smtClean="0">
                <a:solidFill>
                  <a:srgbClr val="FFFF00"/>
                </a:solidFill>
              </a:rPr>
              <a:t>?</a:t>
            </a:r>
            <a:endParaRPr lang="en-US" sz="2400" dirty="0">
              <a:solidFill>
                <a:srgbClr val="FFFF00"/>
              </a:solidFill>
            </a:endParaRPr>
          </a:p>
        </p:txBody>
      </p:sp>
      <p:graphicFrame>
        <p:nvGraphicFramePr>
          <p:cNvPr id="6" name="Table 5"/>
          <p:cNvGraphicFramePr>
            <a:graphicFrameLocks noGrp="1"/>
          </p:cNvGraphicFramePr>
          <p:nvPr>
            <p:extLst>
              <p:ext uri="{D42A27DB-BD31-4B8C-83A1-F6EECF244321}">
                <p14:modId xmlns="" xmlns:p14="http://schemas.microsoft.com/office/powerpoint/2010/main" val="3976803449"/>
              </p:ext>
            </p:extLst>
          </p:nvPr>
        </p:nvGraphicFramePr>
        <p:xfrm>
          <a:off x="406400" y="1524000"/>
          <a:ext cx="10668000" cy="4114800"/>
        </p:xfrm>
        <a:graphic>
          <a:graphicData uri="http://schemas.openxmlformats.org/drawingml/2006/table">
            <a:tbl>
              <a:tblPr firstRow="1" bandRow="1">
                <a:tableStyleId>{5C22544A-7EE6-4342-B048-85BDC9FD1C3A}</a:tableStyleId>
              </a:tblPr>
              <a:tblGrid>
                <a:gridCol w="5334000"/>
                <a:gridCol w="5334000"/>
              </a:tblGrid>
              <a:tr h="370840">
                <a:tc>
                  <a:txBody>
                    <a:bodyPr/>
                    <a:lstStyle/>
                    <a:p>
                      <a:pPr algn="ctr"/>
                      <a:r>
                        <a:rPr lang="en-US" sz="2400" dirty="0" err="1" smtClean="0"/>
                        <a:t>Chị</a:t>
                      </a:r>
                      <a:r>
                        <a:rPr lang="en-US" sz="2400" dirty="0" smtClean="0"/>
                        <a:t> </a:t>
                      </a:r>
                      <a:r>
                        <a:rPr lang="en-US" sz="2400" dirty="0" err="1" smtClean="0"/>
                        <a:t>Dậu</a:t>
                      </a:r>
                      <a:endParaRPr lang="en-US" sz="2400" dirty="0"/>
                    </a:p>
                  </a:txBody>
                  <a:tcPr marL="121920" marR="121920">
                    <a:solidFill>
                      <a:srgbClr val="00B050"/>
                    </a:solidFill>
                  </a:tcPr>
                </a:tc>
                <a:tc>
                  <a:txBody>
                    <a:bodyPr/>
                    <a:lstStyle/>
                    <a:p>
                      <a:pPr algn="ctr"/>
                      <a:r>
                        <a:rPr lang="en-US" sz="2400" dirty="0" err="1" smtClean="0"/>
                        <a:t>Lão</a:t>
                      </a:r>
                      <a:r>
                        <a:rPr lang="en-US" sz="2400" baseline="0" dirty="0" smtClean="0"/>
                        <a:t> </a:t>
                      </a:r>
                      <a:r>
                        <a:rPr lang="en-US" sz="2400" baseline="0" dirty="0" err="1" smtClean="0"/>
                        <a:t>Hạc</a:t>
                      </a:r>
                      <a:endParaRPr lang="en-US" sz="2400" dirty="0"/>
                    </a:p>
                  </a:txBody>
                  <a:tcPr marL="121920" marR="121920">
                    <a:solidFill>
                      <a:srgbClr val="00B050"/>
                    </a:solidFill>
                  </a:tcPr>
                </a:tc>
              </a:tr>
              <a:tr h="370840">
                <a:tc>
                  <a:txBody>
                    <a:bodyPr/>
                    <a:lstStyle/>
                    <a:p>
                      <a:r>
                        <a:rPr lang="en-US" sz="2400" b="1" dirty="0" smtClean="0">
                          <a:solidFill>
                            <a:srgbClr val="FFFF00"/>
                          </a:solidFill>
                        </a:rPr>
                        <a:t>-</a:t>
                      </a:r>
                      <a:r>
                        <a:rPr lang="en-US" sz="2400" b="1" dirty="0" err="1" smtClean="0">
                          <a:solidFill>
                            <a:srgbClr val="FFFF00"/>
                          </a:solidFill>
                        </a:rPr>
                        <a:t>Sống</a:t>
                      </a:r>
                      <a:r>
                        <a:rPr lang="en-US" sz="2400" b="1" baseline="0" dirty="0" smtClean="0">
                          <a:solidFill>
                            <a:srgbClr val="FFFF00"/>
                          </a:solidFill>
                        </a:rPr>
                        <a:t> </a:t>
                      </a:r>
                      <a:r>
                        <a:rPr lang="en-US" sz="2400" b="1" baseline="0" dirty="0" err="1" smtClean="0">
                          <a:solidFill>
                            <a:srgbClr val="FFFF00"/>
                          </a:solidFill>
                        </a:rPr>
                        <a:t>trong</a:t>
                      </a:r>
                      <a:r>
                        <a:rPr lang="en-US" sz="2400" b="1" baseline="0" dirty="0" smtClean="0">
                          <a:solidFill>
                            <a:srgbClr val="FFFF00"/>
                          </a:solidFill>
                        </a:rPr>
                        <a:t> </a:t>
                      </a:r>
                      <a:r>
                        <a:rPr lang="en-US" sz="2400" b="1" baseline="0" dirty="0" err="1" smtClean="0">
                          <a:solidFill>
                            <a:srgbClr val="FFFF00"/>
                          </a:solidFill>
                        </a:rPr>
                        <a:t>giai</a:t>
                      </a:r>
                      <a:r>
                        <a:rPr lang="en-US" sz="2400" b="1" baseline="0" dirty="0" smtClean="0">
                          <a:solidFill>
                            <a:srgbClr val="FFFF00"/>
                          </a:solidFill>
                        </a:rPr>
                        <a:t> </a:t>
                      </a:r>
                      <a:r>
                        <a:rPr lang="en-US" sz="2400" b="1" baseline="0" dirty="0" err="1" smtClean="0">
                          <a:solidFill>
                            <a:srgbClr val="FFFF00"/>
                          </a:solidFill>
                        </a:rPr>
                        <a:t>đoạn</a:t>
                      </a:r>
                      <a:r>
                        <a:rPr lang="en-US" sz="2400" b="1" baseline="0" dirty="0" smtClean="0">
                          <a:solidFill>
                            <a:srgbClr val="FFFF00"/>
                          </a:solidFill>
                        </a:rPr>
                        <a:t> 1930-1945</a:t>
                      </a:r>
                      <a:endParaRPr lang="en-US" sz="2400" b="1" dirty="0">
                        <a:solidFill>
                          <a:srgbClr val="FFFF00"/>
                        </a:solidFill>
                      </a:endParaRPr>
                    </a:p>
                  </a:txBody>
                  <a:tcPr marL="121920" marR="121920">
                    <a:solidFill>
                      <a:srgbClr val="00B05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srgbClr val="FFFF00"/>
                          </a:solidFill>
                          <a:effectLst/>
                          <a:uLnTx/>
                          <a:uFillTx/>
                          <a:latin typeface="+mn-lt"/>
                          <a:ea typeface="+mn-ea"/>
                          <a:cs typeface="+mn-cs"/>
                        </a:rPr>
                        <a:t>-</a:t>
                      </a:r>
                      <a:r>
                        <a:rPr kumimoji="0" lang="en-US" sz="2400" b="1" i="0" u="none" strike="noStrike" kern="1200" cap="none" spc="0" normalizeH="0" baseline="0" noProof="0" dirty="0" err="1" smtClean="0">
                          <a:ln>
                            <a:noFill/>
                          </a:ln>
                          <a:solidFill>
                            <a:srgbClr val="FFFF00"/>
                          </a:solidFill>
                          <a:effectLst/>
                          <a:uLnTx/>
                          <a:uFillTx/>
                          <a:latin typeface="+mn-lt"/>
                          <a:ea typeface="+mn-ea"/>
                          <a:cs typeface="+mn-cs"/>
                        </a:rPr>
                        <a:t>Sống</a:t>
                      </a:r>
                      <a:r>
                        <a:rPr kumimoji="0" lang="en-US" sz="2400" b="1" i="0" u="none" strike="noStrike" kern="1200" cap="none" spc="0" normalizeH="0" baseline="0" noProof="0" dirty="0" smtClean="0">
                          <a:ln>
                            <a:noFill/>
                          </a:ln>
                          <a:solidFill>
                            <a:srgbClr val="FFFF00"/>
                          </a:solidFill>
                          <a:effectLst/>
                          <a:uLnTx/>
                          <a:uFillTx/>
                          <a:latin typeface="+mn-lt"/>
                          <a:ea typeface="+mn-ea"/>
                          <a:cs typeface="+mn-cs"/>
                        </a:rPr>
                        <a:t> </a:t>
                      </a:r>
                      <a:r>
                        <a:rPr kumimoji="0" lang="en-US" sz="2400" b="1" i="0" u="none" strike="noStrike" kern="1200" cap="none" spc="0" normalizeH="0" baseline="0" noProof="0" dirty="0" err="1" smtClean="0">
                          <a:ln>
                            <a:noFill/>
                          </a:ln>
                          <a:solidFill>
                            <a:srgbClr val="FFFF00"/>
                          </a:solidFill>
                          <a:effectLst/>
                          <a:uLnTx/>
                          <a:uFillTx/>
                          <a:latin typeface="+mn-lt"/>
                          <a:ea typeface="+mn-ea"/>
                          <a:cs typeface="+mn-cs"/>
                        </a:rPr>
                        <a:t>trong</a:t>
                      </a:r>
                      <a:r>
                        <a:rPr kumimoji="0" lang="en-US" sz="2400" b="1" i="0" u="none" strike="noStrike" kern="1200" cap="none" spc="0" normalizeH="0" baseline="0" noProof="0" dirty="0" smtClean="0">
                          <a:ln>
                            <a:noFill/>
                          </a:ln>
                          <a:solidFill>
                            <a:srgbClr val="FFFF00"/>
                          </a:solidFill>
                          <a:effectLst/>
                          <a:uLnTx/>
                          <a:uFillTx/>
                          <a:latin typeface="+mn-lt"/>
                          <a:ea typeface="+mn-ea"/>
                          <a:cs typeface="+mn-cs"/>
                        </a:rPr>
                        <a:t> </a:t>
                      </a:r>
                      <a:r>
                        <a:rPr kumimoji="0" lang="en-US" sz="2400" b="1" i="0" u="none" strike="noStrike" kern="1200" cap="none" spc="0" normalizeH="0" baseline="0" noProof="0" dirty="0" err="1" smtClean="0">
                          <a:ln>
                            <a:noFill/>
                          </a:ln>
                          <a:solidFill>
                            <a:srgbClr val="FFFF00"/>
                          </a:solidFill>
                          <a:effectLst/>
                          <a:uLnTx/>
                          <a:uFillTx/>
                          <a:latin typeface="+mn-lt"/>
                          <a:ea typeface="+mn-ea"/>
                          <a:cs typeface="+mn-cs"/>
                        </a:rPr>
                        <a:t>giai</a:t>
                      </a:r>
                      <a:r>
                        <a:rPr kumimoji="0" lang="en-US" sz="2400" b="1" i="0" u="none" strike="noStrike" kern="1200" cap="none" spc="0" normalizeH="0" baseline="0" noProof="0" dirty="0" smtClean="0">
                          <a:ln>
                            <a:noFill/>
                          </a:ln>
                          <a:solidFill>
                            <a:srgbClr val="FFFF00"/>
                          </a:solidFill>
                          <a:effectLst/>
                          <a:uLnTx/>
                          <a:uFillTx/>
                          <a:latin typeface="+mn-lt"/>
                          <a:ea typeface="+mn-ea"/>
                          <a:cs typeface="+mn-cs"/>
                        </a:rPr>
                        <a:t> </a:t>
                      </a:r>
                      <a:r>
                        <a:rPr kumimoji="0" lang="en-US" sz="2400" b="1" i="0" u="none" strike="noStrike" kern="1200" cap="none" spc="0" normalizeH="0" baseline="0" noProof="0" dirty="0" err="1" smtClean="0">
                          <a:ln>
                            <a:noFill/>
                          </a:ln>
                          <a:solidFill>
                            <a:srgbClr val="FFFF00"/>
                          </a:solidFill>
                          <a:effectLst/>
                          <a:uLnTx/>
                          <a:uFillTx/>
                          <a:latin typeface="+mn-lt"/>
                          <a:ea typeface="+mn-ea"/>
                          <a:cs typeface="+mn-cs"/>
                        </a:rPr>
                        <a:t>đoạn</a:t>
                      </a:r>
                      <a:r>
                        <a:rPr kumimoji="0" lang="en-US" sz="2400" b="1" i="0" u="none" strike="noStrike" kern="1200" cap="none" spc="0" normalizeH="0" baseline="0" noProof="0" dirty="0" smtClean="0">
                          <a:ln>
                            <a:noFill/>
                          </a:ln>
                          <a:solidFill>
                            <a:srgbClr val="FFFF00"/>
                          </a:solidFill>
                          <a:effectLst/>
                          <a:uLnTx/>
                          <a:uFillTx/>
                          <a:latin typeface="+mn-lt"/>
                          <a:ea typeface="+mn-ea"/>
                          <a:cs typeface="+mn-cs"/>
                        </a:rPr>
                        <a:t> 1930-1945</a:t>
                      </a:r>
                    </a:p>
                    <a:p>
                      <a:endParaRPr lang="en-US" sz="2400" dirty="0"/>
                    </a:p>
                  </a:txBody>
                  <a:tcPr marL="121920" marR="121920">
                    <a:solidFill>
                      <a:srgbClr val="00B050"/>
                    </a:solidFill>
                  </a:tcPr>
                </a:tc>
              </a:tr>
              <a:tr h="370840">
                <a:tc>
                  <a:txBody>
                    <a:bodyPr/>
                    <a:lstStyle/>
                    <a:p>
                      <a:r>
                        <a:rPr lang="en-US" sz="2400" dirty="0" smtClean="0"/>
                        <a:t>- </a:t>
                      </a:r>
                      <a:r>
                        <a:rPr lang="en-US" sz="2400" b="1" dirty="0" err="1" smtClean="0">
                          <a:solidFill>
                            <a:srgbClr val="FFFF00"/>
                          </a:solidFill>
                        </a:rPr>
                        <a:t>Phầm</a:t>
                      </a:r>
                      <a:r>
                        <a:rPr lang="en-US" sz="2400" b="1" baseline="0" dirty="0" smtClean="0">
                          <a:solidFill>
                            <a:srgbClr val="FFFF00"/>
                          </a:solidFill>
                        </a:rPr>
                        <a:t> </a:t>
                      </a:r>
                      <a:r>
                        <a:rPr lang="en-US" sz="2400" b="1" baseline="0" dirty="0" err="1" smtClean="0">
                          <a:solidFill>
                            <a:srgbClr val="FFFF00"/>
                          </a:solidFill>
                        </a:rPr>
                        <a:t>chất</a:t>
                      </a:r>
                      <a:r>
                        <a:rPr lang="en-US" sz="2400" b="1" baseline="0" dirty="0" smtClean="0">
                          <a:solidFill>
                            <a:srgbClr val="FFFF00"/>
                          </a:solidFill>
                        </a:rPr>
                        <a:t> : </a:t>
                      </a:r>
                      <a:r>
                        <a:rPr lang="en-US" sz="2400" b="1" baseline="0" dirty="0" err="1" smtClean="0">
                          <a:solidFill>
                            <a:srgbClr val="FFFF00"/>
                          </a:solidFill>
                        </a:rPr>
                        <a:t>đảm</a:t>
                      </a:r>
                      <a:r>
                        <a:rPr lang="en-US" sz="2400" b="1" baseline="0" dirty="0" smtClean="0">
                          <a:solidFill>
                            <a:srgbClr val="FFFF00"/>
                          </a:solidFill>
                        </a:rPr>
                        <a:t> </a:t>
                      </a:r>
                      <a:r>
                        <a:rPr lang="en-US" sz="2400" b="1" baseline="0" dirty="0" err="1" smtClean="0">
                          <a:solidFill>
                            <a:srgbClr val="FFFF00"/>
                          </a:solidFill>
                        </a:rPr>
                        <a:t>đang</a:t>
                      </a:r>
                      <a:r>
                        <a:rPr lang="en-US" sz="2400" b="1" baseline="0" dirty="0" smtClean="0">
                          <a:solidFill>
                            <a:srgbClr val="FFFF00"/>
                          </a:solidFill>
                        </a:rPr>
                        <a:t>, </a:t>
                      </a:r>
                      <a:r>
                        <a:rPr lang="en-US" sz="2400" b="1" baseline="0" dirty="0" err="1" smtClean="0">
                          <a:solidFill>
                            <a:srgbClr val="FFFF00"/>
                          </a:solidFill>
                        </a:rPr>
                        <a:t>tháo</a:t>
                      </a:r>
                      <a:r>
                        <a:rPr lang="en-US" sz="2400" b="1" baseline="0" dirty="0" smtClean="0">
                          <a:solidFill>
                            <a:srgbClr val="FFFF00"/>
                          </a:solidFill>
                        </a:rPr>
                        <a:t> </a:t>
                      </a:r>
                      <a:r>
                        <a:rPr lang="en-US" sz="2400" b="1" baseline="0" dirty="0" err="1" smtClean="0">
                          <a:solidFill>
                            <a:srgbClr val="FFFF00"/>
                          </a:solidFill>
                        </a:rPr>
                        <a:t>vát</a:t>
                      </a:r>
                      <a:r>
                        <a:rPr lang="en-US" sz="2400" b="1" baseline="0" dirty="0" smtClean="0">
                          <a:solidFill>
                            <a:srgbClr val="FFFF00"/>
                          </a:solidFill>
                        </a:rPr>
                        <a:t>, </a:t>
                      </a:r>
                      <a:r>
                        <a:rPr lang="en-US" sz="2400" b="1" baseline="0" dirty="0" err="1" smtClean="0">
                          <a:solidFill>
                            <a:srgbClr val="FFFF00"/>
                          </a:solidFill>
                        </a:rPr>
                        <a:t>yêu</a:t>
                      </a:r>
                      <a:r>
                        <a:rPr lang="en-US" sz="2400" b="1" baseline="0" dirty="0" smtClean="0">
                          <a:solidFill>
                            <a:srgbClr val="FFFF00"/>
                          </a:solidFill>
                        </a:rPr>
                        <a:t> </a:t>
                      </a:r>
                      <a:r>
                        <a:rPr lang="en-US" sz="2400" b="1" baseline="0" dirty="0" err="1" smtClean="0">
                          <a:solidFill>
                            <a:srgbClr val="FFFF00"/>
                          </a:solidFill>
                        </a:rPr>
                        <a:t>chồng</a:t>
                      </a:r>
                      <a:r>
                        <a:rPr lang="en-US" sz="2400" b="1" baseline="0" dirty="0" smtClean="0">
                          <a:solidFill>
                            <a:srgbClr val="FFFF00"/>
                          </a:solidFill>
                        </a:rPr>
                        <a:t> </a:t>
                      </a:r>
                      <a:r>
                        <a:rPr lang="en-US" sz="2400" b="1" baseline="0" dirty="0" err="1" smtClean="0">
                          <a:solidFill>
                            <a:srgbClr val="FFFF00"/>
                          </a:solidFill>
                        </a:rPr>
                        <a:t>thương</a:t>
                      </a:r>
                      <a:r>
                        <a:rPr lang="en-US" sz="2400" b="1" baseline="0" dirty="0" smtClean="0">
                          <a:solidFill>
                            <a:srgbClr val="FFFF00"/>
                          </a:solidFill>
                        </a:rPr>
                        <a:t> con, </a:t>
                      </a:r>
                      <a:r>
                        <a:rPr lang="en-US" sz="2400" b="1" baseline="0" dirty="0" err="1" smtClean="0">
                          <a:solidFill>
                            <a:srgbClr val="FFFF00"/>
                          </a:solidFill>
                        </a:rPr>
                        <a:t>giỏi</a:t>
                      </a:r>
                      <a:r>
                        <a:rPr lang="en-US" sz="2400" b="1" baseline="0" dirty="0" smtClean="0">
                          <a:solidFill>
                            <a:srgbClr val="FFFF00"/>
                          </a:solidFill>
                        </a:rPr>
                        <a:t> </a:t>
                      </a:r>
                      <a:r>
                        <a:rPr lang="en-US" sz="2400" b="1" baseline="0" dirty="0" err="1" smtClean="0">
                          <a:solidFill>
                            <a:srgbClr val="FFFF00"/>
                          </a:solidFill>
                        </a:rPr>
                        <a:t>nhẫn</a:t>
                      </a:r>
                      <a:r>
                        <a:rPr lang="en-US" sz="2400" b="1" baseline="0" dirty="0" smtClean="0">
                          <a:solidFill>
                            <a:srgbClr val="FFFF00"/>
                          </a:solidFill>
                        </a:rPr>
                        <a:t> </a:t>
                      </a:r>
                      <a:r>
                        <a:rPr lang="en-US" sz="2400" b="1" baseline="0" dirty="0" err="1" smtClean="0">
                          <a:solidFill>
                            <a:srgbClr val="FFFF00"/>
                          </a:solidFill>
                        </a:rPr>
                        <a:t>nhịn</a:t>
                      </a:r>
                      <a:r>
                        <a:rPr lang="en-US" sz="2400" b="1" baseline="0" dirty="0" smtClean="0">
                          <a:solidFill>
                            <a:srgbClr val="FFFF00"/>
                          </a:solidFill>
                        </a:rPr>
                        <a:t> </a:t>
                      </a:r>
                      <a:r>
                        <a:rPr lang="en-US" sz="2400" b="1" baseline="0" dirty="0" err="1" smtClean="0">
                          <a:solidFill>
                            <a:srgbClr val="FFFF00"/>
                          </a:solidFill>
                        </a:rPr>
                        <a:t>và</a:t>
                      </a:r>
                      <a:r>
                        <a:rPr lang="en-US" sz="2400" b="1" baseline="0" dirty="0" smtClean="0">
                          <a:solidFill>
                            <a:srgbClr val="FFFF00"/>
                          </a:solidFill>
                        </a:rPr>
                        <a:t> </a:t>
                      </a:r>
                      <a:r>
                        <a:rPr lang="en-US" sz="2400" b="1" baseline="0" dirty="0" err="1" smtClean="0">
                          <a:solidFill>
                            <a:srgbClr val="FFFF00"/>
                          </a:solidFill>
                        </a:rPr>
                        <a:t>tiềm</a:t>
                      </a:r>
                      <a:r>
                        <a:rPr lang="en-US" sz="2400" b="1" baseline="0" dirty="0" smtClean="0">
                          <a:solidFill>
                            <a:srgbClr val="FFFF00"/>
                          </a:solidFill>
                        </a:rPr>
                        <a:t> </a:t>
                      </a:r>
                      <a:r>
                        <a:rPr lang="en-US" sz="2400" b="1" baseline="0" dirty="0" err="1" smtClean="0">
                          <a:solidFill>
                            <a:srgbClr val="FFFF00"/>
                          </a:solidFill>
                        </a:rPr>
                        <a:t>tàng</a:t>
                      </a:r>
                      <a:r>
                        <a:rPr lang="en-US" sz="2400" b="1" baseline="0" dirty="0" smtClean="0">
                          <a:solidFill>
                            <a:srgbClr val="FFFF00"/>
                          </a:solidFill>
                        </a:rPr>
                        <a:t> </a:t>
                      </a:r>
                      <a:r>
                        <a:rPr lang="en-US" sz="2400" b="1" baseline="0" dirty="0" err="1" smtClean="0">
                          <a:solidFill>
                            <a:srgbClr val="FFFF00"/>
                          </a:solidFill>
                        </a:rPr>
                        <a:t>sức</a:t>
                      </a:r>
                      <a:r>
                        <a:rPr lang="en-US" sz="2400" b="1" baseline="0" dirty="0" smtClean="0">
                          <a:solidFill>
                            <a:srgbClr val="FFFF00"/>
                          </a:solidFill>
                        </a:rPr>
                        <a:t> </a:t>
                      </a:r>
                      <a:r>
                        <a:rPr lang="en-US" sz="2400" b="1" baseline="0" dirty="0" err="1" smtClean="0">
                          <a:solidFill>
                            <a:srgbClr val="FFFF00"/>
                          </a:solidFill>
                        </a:rPr>
                        <a:t>mạnh</a:t>
                      </a:r>
                      <a:r>
                        <a:rPr lang="en-US" sz="2400" b="1" baseline="0" dirty="0" smtClean="0">
                          <a:solidFill>
                            <a:srgbClr val="FFFF00"/>
                          </a:solidFill>
                        </a:rPr>
                        <a:t> </a:t>
                      </a:r>
                      <a:r>
                        <a:rPr lang="en-US" sz="2400" b="1" baseline="0" dirty="0" err="1" smtClean="0">
                          <a:solidFill>
                            <a:srgbClr val="FFFF00"/>
                          </a:solidFill>
                        </a:rPr>
                        <a:t>phản</a:t>
                      </a:r>
                      <a:r>
                        <a:rPr lang="en-US" sz="2400" b="1" baseline="0" dirty="0" smtClean="0">
                          <a:solidFill>
                            <a:srgbClr val="FFFF00"/>
                          </a:solidFill>
                        </a:rPr>
                        <a:t> </a:t>
                      </a:r>
                      <a:r>
                        <a:rPr lang="en-US" sz="2400" b="1" baseline="0" dirty="0" err="1" smtClean="0">
                          <a:solidFill>
                            <a:srgbClr val="FFFF00"/>
                          </a:solidFill>
                        </a:rPr>
                        <a:t>kháng</a:t>
                      </a:r>
                      <a:r>
                        <a:rPr lang="en-US" sz="2400" b="1" baseline="0" dirty="0" smtClean="0">
                          <a:solidFill>
                            <a:srgbClr val="FFFF00"/>
                          </a:solidFill>
                        </a:rPr>
                        <a:t>.</a:t>
                      </a:r>
                      <a:endParaRPr lang="en-US" sz="2400" dirty="0"/>
                    </a:p>
                  </a:txBody>
                  <a:tcPr marL="121920" marR="121920">
                    <a:solidFill>
                      <a:srgbClr val="00B050"/>
                    </a:solidFill>
                  </a:tcPr>
                </a:tc>
                <a:tc>
                  <a:txBody>
                    <a:bodyPr/>
                    <a:lstStyle/>
                    <a:p>
                      <a:r>
                        <a:rPr lang="en-US" sz="2400" b="1" dirty="0" smtClean="0">
                          <a:solidFill>
                            <a:srgbClr val="FFFF00"/>
                          </a:solidFill>
                        </a:rPr>
                        <a:t>- </a:t>
                      </a:r>
                      <a:r>
                        <a:rPr lang="en-US" sz="2400" b="1" dirty="0" err="1" smtClean="0">
                          <a:solidFill>
                            <a:srgbClr val="FFFF00"/>
                          </a:solidFill>
                        </a:rPr>
                        <a:t>Phẩm</a:t>
                      </a:r>
                      <a:r>
                        <a:rPr lang="en-US" sz="2400" b="1" baseline="0" dirty="0" smtClean="0">
                          <a:solidFill>
                            <a:srgbClr val="FFFF00"/>
                          </a:solidFill>
                        </a:rPr>
                        <a:t> </a:t>
                      </a:r>
                      <a:r>
                        <a:rPr lang="en-US" sz="2400" b="1" baseline="0" dirty="0" err="1" smtClean="0">
                          <a:solidFill>
                            <a:srgbClr val="FFFF00"/>
                          </a:solidFill>
                        </a:rPr>
                        <a:t>chất</a:t>
                      </a:r>
                      <a:r>
                        <a:rPr lang="en-US" sz="2400" b="1" baseline="0" dirty="0" smtClean="0">
                          <a:solidFill>
                            <a:srgbClr val="FFFF00"/>
                          </a:solidFill>
                        </a:rPr>
                        <a:t>: </a:t>
                      </a:r>
                      <a:r>
                        <a:rPr lang="en-US" sz="2400" b="1" baseline="0" dirty="0" err="1" smtClean="0">
                          <a:solidFill>
                            <a:srgbClr val="FFFF00"/>
                          </a:solidFill>
                        </a:rPr>
                        <a:t>hiền</a:t>
                      </a:r>
                      <a:r>
                        <a:rPr lang="en-US" sz="2400" b="1" baseline="0" dirty="0" smtClean="0">
                          <a:solidFill>
                            <a:srgbClr val="FFFF00"/>
                          </a:solidFill>
                        </a:rPr>
                        <a:t> </a:t>
                      </a:r>
                      <a:r>
                        <a:rPr lang="en-US" sz="2400" b="1" baseline="0" dirty="0" err="1" smtClean="0">
                          <a:solidFill>
                            <a:srgbClr val="FFFF00"/>
                          </a:solidFill>
                        </a:rPr>
                        <a:t>lành</a:t>
                      </a:r>
                      <a:r>
                        <a:rPr lang="en-US" sz="2400" b="1" baseline="0" dirty="0" smtClean="0">
                          <a:solidFill>
                            <a:srgbClr val="FFFF00"/>
                          </a:solidFill>
                        </a:rPr>
                        <a:t>, </a:t>
                      </a:r>
                      <a:r>
                        <a:rPr lang="en-US" sz="2400" b="1" baseline="0" dirty="0" err="1" smtClean="0">
                          <a:solidFill>
                            <a:srgbClr val="FFFF00"/>
                          </a:solidFill>
                        </a:rPr>
                        <a:t>lương</a:t>
                      </a:r>
                      <a:r>
                        <a:rPr lang="en-US" sz="2400" b="1" baseline="0" dirty="0" smtClean="0">
                          <a:solidFill>
                            <a:srgbClr val="FFFF00"/>
                          </a:solidFill>
                        </a:rPr>
                        <a:t> </a:t>
                      </a:r>
                      <a:r>
                        <a:rPr lang="en-US" sz="2400" b="1" baseline="0" dirty="0" err="1" smtClean="0">
                          <a:solidFill>
                            <a:srgbClr val="FFFF00"/>
                          </a:solidFill>
                        </a:rPr>
                        <a:t>thiện</a:t>
                      </a:r>
                      <a:r>
                        <a:rPr lang="en-US" sz="2400" b="1" baseline="0" dirty="0" smtClean="0">
                          <a:solidFill>
                            <a:srgbClr val="FFFF00"/>
                          </a:solidFill>
                        </a:rPr>
                        <a:t>, </a:t>
                      </a:r>
                      <a:r>
                        <a:rPr lang="en-US" sz="2400" b="1" baseline="0" dirty="0" err="1" smtClean="0">
                          <a:solidFill>
                            <a:srgbClr val="FFFF00"/>
                          </a:solidFill>
                        </a:rPr>
                        <a:t>chú</a:t>
                      </a:r>
                      <a:r>
                        <a:rPr lang="en-US" sz="2400" b="1" baseline="0" dirty="0" smtClean="0">
                          <a:solidFill>
                            <a:srgbClr val="FFFF00"/>
                          </a:solidFill>
                        </a:rPr>
                        <a:t> </a:t>
                      </a:r>
                      <a:r>
                        <a:rPr lang="en-US" sz="2400" b="1" baseline="0" dirty="0" err="1" smtClean="0">
                          <a:solidFill>
                            <a:srgbClr val="FFFF00"/>
                          </a:solidFill>
                        </a:rPr>
                        <a:t>đáo</a:t>
                      </a:r>
                      <a:r>
                        <a:rPr lang="en-US" sz="2400" b="1" baseline="0" dirty="0" smtClean="0">
                          <a:solidFill>
                            <a:srgbClr val="FFFF00"/>
                          </a:solidFill>
                        </a:rPr>
                        <a:t>, </a:t>
                      </a:r>
                      <a:r>
                        <a:rPr lang="en-US" sz="2400" b="1" baseline="0" dirty="0" err="1" smtClean="0">
                          <a:solidFill>
                            <a:srgbClr val="FFFF00"/>
                          </a:solidFill>
                        </a:rPr>
                        <a:t>giàu</a:t>
                      </a:r>
                      <a:r>
                        <a:rPr lang="en-US" sz="2400" b="1" baseline="0" dirty="0" smtClean="0">
                          <a:solidFill>
                            <a:srgbClr val="FFFF00"/>
                          </a:solidFill>
                        </a:rPr>
                        <a:t> </a:t>
                      </a:r>
                      <a:r>
                        <a:rPr lang="en-US" sz="2400" b="1" baseline="0" dirty="0" err="1" smtClean="0">
                          <a:solidFill>
                            <a:srgbClr val="FFFF00"/>
                          </a:solidFill>
                        </a:rPr>
                        <a:t>lòng</a:t>
                      </a:r>
                      <a:r>
                        <a:rPr lang="en-US" sz="2400" b="1" baseline="0" dirty="0" smtClean="0">
                          <a:solidFill>
                            <a:srgbClr val="FFFF00"/>
                          </a:solidFill>
                        </a:rPr>
                        <a:t> </a:t>
                      </a:r>
                      <a:r>
                        <a:rPr lang="en-US" sz="2400" b="1" baseline="0" dirty="0" err="1" smtClean="0">
                          <a:solidFill>
                            <a:srgbClr val="FFFF00"/>
                          </a:solidFill>
                        </a:rPr>
                        <a:t>tự</a:t>
                      </a:r>
                      <a:r>
                        <a:rPr lang="en-US" sz="2400" b="1" baseline="0" dirty="0" smtClean="0">
                          <a:solidFill>
                            <a:srgbClr val="FFFF00"/>
                          </a:solidFill>
                        </a:rPr>
                        <a:t> </a:t>
                      </a:r>
                      <a:r>
                        <a:rPr lang="en-US" sz="2400" b="1" baseline="0" dirty="0" err="1" smtClean="0">
                          <a:solidFill>
                            <a:srgbClr val="FFFF00"/>
                          </a:solidFill>
                        </a:rPr>
                        <a:t>trọng</a:t>
                      </a:r>
                      <a:r>
                        <a:rPr lang="en-US" sz="2400" b="1" baseline="0" dirty="0" smtClean="0">
                          <a:solidFill>
                            <a:srgbClr val="FFFF00"/>
                          </a:solidFill>
                        </a:rPr>
                        <a:t> </a:t>
                      </a:r>
                      <a:r>
                        <a:rPr lang="en-US" sz="2400" b="1" baseline="0" dirty="0" err="1" smtClean="0">
                          <a:solidFill>
                            <a:srgbClr val="FFFF00"/>
                          </a:solidFill>
                        </a:rPr>
                        <a:t>và</a:t>
                      </a:r>
                      <a:r>
                        <a:rPr lang="en-US" sz="2400" b="1" baseline="0" dirty="0" smtClean="0">
                          <a:solidFill>
                            <a:srgbClr val="FFFF00"/>
                          </a:solidFill>
                        </a:rPr>
                        <a:t> </a:t>
                      </a:r>
                      <a:r>
                        <a:rPr lang="en-US" sz="2400" b="1" baseline="0" dirty="0" err="1" smtClean="0">
                          <a:solidFill>
                            <a:srgbClr val="FFFF00"/>
                          </a:solidFill>
                        </a:rPr>
                        <a:t>có</a:t>
                      </a:r>
                      <a:r>
                        <a:rPr lang="en-US" sz="2400" b="1" baseline="0" dirty="0" smtClean="0">
                          <a:solidFill>
                            <a:srgbClr val="FFFF00"/>
                          </a:solidFill>
                        </a:rPr>
                        <a:t> </a:t>
                      </a:r>
                      <a:r>
                        <a:rPr lang="en-US" sz="2400" b="1" baseline="0" dirty="0" err="1" smtClean="0">
                          <a:solidFill>
                            <a:srgbClr val="FFFF00"/>
                          </a:solidFill>
                        </a:rPr>
                        <a:t>tình</a:t>
                      </a:r>
                      <a:r>
                        <a:rPr lang="en-US" sz="2400" b="1" baseline="0" dirty="0" smtClean="0">
                          <a:solidFill>
                            <a:srgbClr val="FFFF00"/>
                          </a:solidFill>
                        </a:rPr>
                        <a:t> </a:t>
                      </a:r>
                      <a:r>
                        <a:rPr lang="en-US" sz="2400" b="1" baseline="0" dirty="0" err="1" smtClean="0">
                          <a:solidFill>
                            <a:srgbClr val="FFFF00"/>
                          </a:solidFill>
                        </a:rPr>
                        <a:t>yêu</a:t>
                      </a:r>
                      <a:r>
                        <a:rPr lang="en-US" sz="2400" b="1" baseline="0" dirty="0" smtClean="0">
                          <a:solidFill>
                            <a:srgbClr val="FFFF00"/>
                          </a:solidFill>
                        </a:rPr>
                        <a:t> </a:t>
                      </a:r>
                      <a:r>
                        <a:rPr lang="en-US" sz="2400" b="1" baseline="0" dirty="0" err="1" smtClean="0">
                          <a:solidFill>
                            <a:srgbClr val="FFFF00"/>
                          </a:solidFill>
                        </a:rPr>
                        <a:t>thương</a:t>
                      </a:r>
                      <a:r>
                        <a:rPr lang="en-US" sz="2400" b="1" baseline="0" dirty="0" smtClean="0">
                          <a:solidFill>
                            <a:srgbClr val="FFFF00"/>
                          </a:solidFill>
                        </a:rPr>
                        <a:t> con </a:t>
                      </a:r>
                      <a:r>
                        <a:rPr lang="en-US" sz="2400" b="1" baseline="0" dirty="0" err="1" smtClean="0">
                          <a:solidFill>
                            <a:srgbClr val="FFFF00"/>
                          </a:solidFill>
                        </a:rPr>
                        <a:t>tha</a:t>
                      </a:r>
                      <a:r>
                        <a:rPr lang="en-US" sz="2400" b="1" baseline="0" dirty="0" smtClean="0">
                          <a:solidFill>
                            <a:srgbClr val="FFFF00"/>
                          </a:solidFill>
                        </a:rPr>
                        <a:t> </a:t>
                      </a:r>
                      <a:r>
                        <a:rPr lang="en-US" sz="2400" b="1" baseline="0" dirty="0" err="1" smtClean="0">
                          <a:solidFill>
                            <a:srgbClr val="FFFF00"/>
                          </a:solidFill>
                        </a:rPr>
                        <a:t>thiết</a:t>
                      </a:r>
                      <a:r>
                        <a:rPr lang="en-US" sz="2400" b="1" baseline="0" dirty="0" smtClean="0">
                          <a:solidFill>
                            <a:srgbClr val="FFFF00"/>
                          </a:solidFill>
                        </a:rPr>
                        <a:t>.</a:t>
                      </a:r>
                      <a:endParaRPr lang="en-US" sz="2400" b="1" dirty="0">
                        <a:solidFill>
                          <a:srgbClr val="FFFF00"/>
                        </a:solidFill>
                      </a:endParaRPr>
                    </a:p>
                  </a:txBody>
                  <a:tcPr marL="121920" marR="121920">
                    <a:solidFill>
                      <a:srgbClr val="00B050"/>
                    </a:solidFill>
                  </a:tcPr>
                </a:tc>
              </a:tr>
              <a:tr h="370840">
                <a:tc>
                  <a:txBody>
                    <a:bodyPr/>
                    <a:lstStyle/>
                    <a:p>
                      <a:r>
                        <a:rPr lang="en-US" sz="2400" b="1" dirty="0" smtClean="0">
                          <a:solidFill>
                            <a:srgbClr val="FFFF00"/>
                          </a:solidFill>
                        </a:rPr>
                        <a:t>-</a:t>
                      </a:r>
                      <a:r>
                        <a:rPr lang="en-US" sz="2400" b="1" dirty="0" err="1" smtClean="0">
                          <a:solidFill>
                            <a:srgbClr val="FFFF00"/>
                          </a:solidFill>
                        </a:rPr>
                        <a:t>Số</a:t>
                      </a:r>
                      <a:r>
                        <a:rPr lang="en-US" sz="2400" b="1" baseline="0" dirty="0" smtClean="0">
                          <a:solidFill>
                            <a:srgbClr val="FFFF00"/>
                          </a:solidFill>
                        </a:rPr>
                        <a:t> </a:t>
                      </a:r>
                      <a:r>
                        <a:rPr lang="en-US" sz="2400" b="1" baseline="0" dirty="0" err="1" smtClean="0">
                          <a:solidFill>
                            <a:srgbClr val="FFFF00"/>
                          </a:solidFill>
                        </a:rPr>
                        <a:t>phận</a:t>
                      </a:r>
                      <a:r>
                        <a:rPr lang="en-US" sz="2400" b="1" baseline="0" dirty="0" smtClean="0">
                          <a:solidFill>
                            <a:srgbClr val="FFFF00"/>
                          </a:solidFill>
                        </a:rPr>
                        <a:t>: </a:t>
                      </a:r>
                      <a:r>
                        <a:rPr lang="en-US" sz="2400" b="1" baseline="0" dirty="0" err="1" smtClean="0">
                          <a:solidFill>
                            <a:srgbClr val="FFFF00"/>
                          </a:solidFill>
                        </a:rPr>
                        <a:t>bế</a:t>
                      </a:r>
                      <a:r>
                        <a:rPr lang="en-US" sz="2400" b="1" baseline="0" dirty="0" smtClean="0">
                          <a:solidFill>
                            <a:srgbClr val="FFFF00"/>
                          </a:solidFill>
                        </a:rPr>
                        <a:t> </a:t>
                      </a:r>
                      <a:r>
                        <a:rPr lang="en-US" sz="2400" b="1" baseline="0" dirty="0" err="1" smtClean="0">
                          <a:solidFill>
                            <a:srgbClr val="FFFF00"/>
                          </a:solidFill>
                        </a:rPr>
                        <a:t>tắc</a:t>
                      </a:r>
                      <a:r>
                        <a:rPr lang="en-US" sz="2400" b="1" baseline="0" dirty="0" smtClean="0">
                          <a:solidFill>
                            <a:srgbClr val="FFFF00"/>
                          </a:solidFill>
                        </a:rPr>
                        <a:t> </a:t>
                      </a:r>
                      <a:r>
                        <a:rPr lang="en-US" sz="2400" b="1" baseline="0" dirty="0" err="1" smtClean="0">
                          <a:solidFill>
                            <a:srgbClr val="FFFF00"/>
                          </a:solidFill>
                        </a:rPr>
                        <a:t>phải</a:t>
                      </a:r>
                      <a:r>
                        <a:rPr lang="en-US" sz="2400" b="1" baseline="0" dirty="0" smtClean="0">
                          <a:solidFill>
                            <a:srgbClr val="FFFF00"/>
                          </a:solidFill>
                        </a:rPr>
                        <a:t> </a:t>
                      </a:r>
                      <a:r>
                        <a:rPr lang="en-US" sz="2400" b="1" baseline="0" dirty="0" err="1" smtClean="0">
                          <a:solidFill>
                            <a:srgbClr val="FFFF00"/>
                          </a:solidFill>
                        </a:rPr>
                        <a:t>phản</a:t>
                      </a:r>
                      <a:r>
                        <a:rPr lang="en-US" sz="2400" b="1" baseline="0" dirty="0" smtClean="0">
                          <a:solidFill>
                            <a:srgbClr val="FFFF00"/>
                          </a:solidFill>
                        </a:rPr>
                        <a:t> </a:t>
                      </a:r>
                      <a:r>
                        <a:rPr lang="en-US" sz="2400" b="1" baseline="0" dirty="0" err="1" smtClean="0">
                          <a:solidFill>
                            <a:srgbClr val="FFFF00"/>
                          </a:solidFill>
                        </a:rPr>
                        <a:t>kháng</a:t>
                      </a:r>
                      <a:r>
                        <a:rPr lang="en-US" sz="2400" b="1" baseline="0" dirty="0" smtClean="0">
                          <a:solidFill>
                            <a:srgbClr val="FFFF00"/>
                          </a:solidFill>
                        </a:rPr>
                        <a:t> </a:t>
                      </a:r>
                      <a:r>
                        <a:rPr lang="en-US" sz="2400" b="1" baseline="0" dirty="0" err="1" smtClean="0">
                          <a:solidFill>
                            <a:srgbClr val="FFFF00"/>
                          </a:solidFill>
                        </a:rPr>
                        <a:t>chấp</a:t>
                      </a:r>
                      <a:r>
                        <a:rPr lang="en-US" sz="2400" b="1" baseline="0" dirty="0" smtClean="0">
                          <a:solidFill>
                            <a:srgbClr val="FFFF00"/>
                          </a:solidFill>
                        </a:rPr>
                        <a:t> </a:t>
                      </a:r>
                      <a:r>
                        <a:rPr lang="en-US" sz="2400" b="1" baseline="0" dirty="0" err="1" smtClean="0">
                          <a:solidFill>
                            <a:srgbClr val="FFFF00"/>
                          </a:solidFill>
                        </a:rPr>
                        <a:t>nhận</a:t>
                      </a:r>
                      <a:r>
                        <a:rPr lang="en-US" sz="2400" b="1" baseline="0" dirty="0" smtClean="0">
                          <a:solidFill>
                            <a:srgbClr val="FFFF00"/>
                          </a:solidFill>
                        </a:rPr>
                        <a:t> </a:t>
                      </a:r>
                      <a:r>
                        <a:rPr lang="en-US" sz="2400" b="1" baseline="0" dirty="0" err="1" smtClean="0">
                          <a:solidFill>
                            <a:srgbClr val="FFFF00"/>
                          </a:solidFill>
                        </a:rPr>
                        <a:t>ngồi</a:t>
                      </a:r>
                      <a:r>
                        <a:rPr lang="en-US" sz="2400" b="1" baseline="0" dirty="0" smtClean="0">
                          <a:solidFill>
                            <a:srgbClr val="FFFF00"/>
                          </a:solidFill>
                        </a:rPr>
                        <a:t> </a:t>
                      </a:r>
                      <a:r>
                        <a:rPr lang="en-US" sz="2400" b="1" baseline="0" dirty="0" err="1" smtClean="0">
                          <a:solidFill>
                            <a:srgbClr val="FFFF00"/>
                          </a:solidFill>
                        </a:rPr>
                        <a:t>tù</a:t>
                      </a:r>
                      <a:endParaRPr lang="en-US" sz="2400" b="1" dirty="0">
                        <a:solidFill>
                          <a:srgbClr val="FFFF00"/>
                        </a:solidFill>
                      </a:endParaRPr>
                    </a:p>
                  </a:txBody>
                  <a:tcPr marL="121920" marR="121920">
                    <a:solidFill>
                      <a:srgbClr val="00B050"/>
                    </a:solidFill>
                  </a:tcPr>
                </a:tc>
                <a:tc>
                  <a:txBody>
                    <a:bodyPr/>
                    <a:lstStyle/>
                    <a:p>
                      <a:r>
                        <a:rPr lang="en-US" sz="2400" b="1" dirty="0" err="1" smtClean="0">
                          <a:solidFill>
                            <a:srgbClr val="FFFF00"/>
                          </a:solidFill>
                        </a:rPr>
                        <a:t>Số</a:t>
                      </a:r>
                      <a:r>
                        <a:rPr lang="en-US" sz="2400" b="1" baseline="0" dirty="0" smtClean="0">
                          <a:solidFill>
                            <a:srgbClr val="FFFF00"/>
                          </a:solidFill>
                        </a:rPr>
                        <a:t> </a:t>
                      </a:r>
                      <a:r>
                        <a:rPr lang="en-US" sz="2400" b="1" baseline="0" dirty="0" err="1" smtClean="0">
                          <a:solidFill>
                            <a:srgbClr val="FFFF00"/>
                          </a:solidFill>
                        </a:rPr>
                        <a:t>phận</a:t>
                      </a:r>
                      <a:r>
                        <a:rPr lang="en-US" sz="2400" b="1" baseline="0" dirty="0" smtClean="0">
                          <a:solidFill>
                            <a:srgbClr val="FFFF00"/>
                          </a:solidFill>
                        </a:rPr>
                        <a:t>: </a:t>
                      </a:r>
                      <a:r>
                        <a:rPr lang="en-US" sz="2400" b="1" baseline="0" dirty="0" err="1" smtClean="0">
                          <a:solidFill>
                            <a:srgbClr val="FFFF00"/>
                          </a:solidFill>
                        </a:rPr>
                        <a:t>chọn</a:t>
                      </a:r>
                      <a:r>
                        <a:rPr lang="en-US" sz="2400" b="1" baseline="0" dirty="0" smtClean="0">
                          <a:solidFill>
                            <a:srgbClr val="FFFF00"/>
                          </a:solidFill>
                        </a:rPr>
                        <a:t> </a:t>
                      </a:r>
                      <a:r>
                        <a:rPr lang="en-US" sz="2400" b="1" baseline="0" dirty="0" err="1" smtClean="0">
                          <a:solidFill>
                            <a:srgbClr val="FFFF00"/>
                          </a:solidFill>
                        </a:rPr>
                        <a:t>cái</a:t>
                      </a:r>
                      <a:r>
                        <a:rPr lang="en-US" sz="2400" b="1" baseline="0" dirty="0" smtClean="0">
                          <a:solidFill>
                            <a:srgbClr val="FFFF00"/>
                          </a:solidFill>
                        </a:rPr>
                        <a:t> </a:t>
                      </a:r>
                      <a:r>
                        <a:rPr lang="en-US" sz="2400" b="1" baseline="0" dirty="0" err="1" smtClean="0">
                          <a:solidFill>
                            <a:srgbClr val="FFFF00"/>
                          </a:solidFill>
                        </a:rPr>
                        <a:t>chết</a:t>
                      </a:r>
                      <a:r>
                        <a:rPr lang="en-US" sz="2400" b="1" baseline="0" dirty="0" smtClean="0">
                          <a:solidFill>
                            <a:srgbClr val="FFFF00"/>
                          </a:solidFill>
                        </a:rPr>
                        <a:t> </a:t>
                      </a:r>
                      <a:r>
                        <a:rPr lang="en-US" sz="2400" b="1" baseline="0" dirty="0" err="1" smtClean="0">
                          <a:solidFill>
                            <a:srgbClr val="FFFF00"/>
                          </a:solidFill>
                        </a:rPr>
                        <a:t>trong</a:t>
                      </a:r>
                      <a:r>
                        <a:rPr lang="en-US" sz="2400" b="1" baseline="0" dirty="0" smtClean="0">
                          <a:solidFill>
                            <a:srgbClr val="FFFF00"/>
                          </a:solidFill>
                        </a:rPr>
                        <a:t> </a:t>
                      </a:r>
                      <a:r>
                        <a:rPr lang="en-US" sz="2400" b="1" baseline="0" dirty="0" err="1" smtClean="0">
                          <a:solidFill>
                            <a:srgbClr val="FFFF00"/>
                          </a:solidFill>
                        </a:rPr>
                        <a:t>hơn</a:t>
                      </a:r>
                      <a:r>
                        <a:rPr lang="en-US" sz="2400" b="1" baseline="0" dirty="0" smtClean="0">
                          <a:solidFill>
                            <a:srgbClr val="FFFF00"/>
                          </a:solidFill>
                        </a:rPr>
                        <a:t> </a:t>
                      </a:r>
                      <a:r>
                        <a:rPr lang="en-US" sz="2400" b="1" baseline="0" dirty="0" err="1" smtClean="0">
                          <a:solidFill>
                            <a:srgbClr val="FFFF00"/>
                          </a:solidFill>
                        </a:rPr>
                        <a:t>sống</a:t>
                      </a:r>
                      <a:r>
                        <a:rPr lang="en-US" sz="2400" b="1" baseline="0" dirty="0" smtClean="0">
                          <a:solidFill>
                            <a:srgbClr val="FFFF00"/>
                          </a:solidFill>
                        </a:rPr>
                        <a:t> </a:t>
                      </a:r>
                      <a:r>
                        <a:rPr lang="en-US" sz="2400" b="1" baseline="0" dirty="0" err="1" smtClean="0">
                          <a:solidFill>
                            <a:srgbClr val="FFFF00"/>
                          </a:solidFill>
                        </a:rPr>
                        <a:t>đục</a:t>
                      </a:r>
                      <a:r>
                        <a:rPr lang="en-US" sz="2400" b="1" baseline="0" dirty="0" smtClean="0">
                          <a:solidFill>
                            <a:srgbClr val="FFFF00"/>
                          </a:solidFill>
                        </a:rPr>
                        <a:t>.</a:t>
                      </a:r>
                      <a:endParaRPr lang="en-US" sz="2400" b="1" dirty="0">
                        <a:solidFill>
                          <a:srgbClr val="FFFF00"/>
                        </a:solidFill>
                      </a:endParaRPr>
                    </a:p>
                  </a:txBody>
                  <a:tcPr marL="121920" marR="121920">
                    <a:solidFill>
                      <a:srgbClr val="00B050"/>
                    </a:solidFill>
                  </a:tcPr>
                </a:tc>
              </a:tr>
              <a:tr h="370840">
                <a:tc>
                  <a:txBody>
                    <a:bodyPr/>
                    <a:lstStyle/>
                    <a:p>
                      <a:r>
                        <a:rPr lang="en-US" sz="2400" b="1" dirty="0" smtClean="0">
                          <a:solidFill>
                            <a:srgbClr val="FFFF00"/>
                          </a:solidFill>
                        </a:rPr>
                        <a:t>-</a:t>
                      </a:r>
                      <a:r>
                        <a:rPr lang="en-US" sz="2400" b="1" dirty="0" err="1" smtClean="0">
                          <a:solidFill>
                            <a:srgbClr val="FFFF00"/>
                          </a:solidFill>
                        </a:rPr>
                        <a:t>Tiêu</a:t>
                      </a:r>
                      <a:r>
                        <a:rPr lang="en-US" sz="2400" b="1" baseline="0" dirty="0" smtClean="0">
                          <a:solidFill>
                            <a:srgbClr val="FFFF00"/>
                          </a:solidFill>
                        </a:rPr>
                        <a:t> </a:t>
                      </a:r>
                      <a:r>
                        <a:rPr lang="en-US" sz="2400" b="1" baseline="0" dirty="0" err="1" smtClean="0">
                          <a:solidFill>
                            <a:srgbClr val="FFFF00"/>
                          </a:solidFill>
                        </a:rPr>
                        <a:t>biểu</a:t>
                      </a:r>
                      <a:r>
                        <a:rPr lang="en-US" sz="2400" b="1" baseline="0" dirty="0" smtClean="0">
                          <a:solidFill>
                            <a:srgbClr val="FFFF00"/>
                          </a:solidFill>
                        </a:rPr>
                        <a:t> </a:t>
                      </a:r>
                      <a:r>
                        <a:rPr lang="en-US" sz="2400" b="1" baseline="0" dirty="0" err="1" smtClean="0">
                          <a:solidFill>
                            <a:srgbClr val="FFFF00"/>
                          </a:solidFill>
                        </a:rPr>
                        <a:t>cho</a:t>
                      </a:r>
                      <a:r>
                        <a:rPr lang="en-US" sz="2400" b="1" baseline="0" dirty="0" smtClean="0">
                          <a:solidFill>
                            <a:srgbClr val="FFFF00"/>
                          </a:solidFill>
                        </a:rPr>
                        <a:t> </a:t>
                      </a:r>
                      <a:r>
                        <a:rPr lang="en-US" sz="2400" b="1" baseline="0" dirty="0" err="1" smtClean="0">
                          <a:solidFill>
                            <a:srgbClr val="FFFF00"/>
                          </a:solidFill>
                        </a:rPr>
                        <a:t>người</a:t>
                      </a:r>
                      <a:r>
                        <a:rPr lang="en-US" sz="2400" b="1" baseline="0" dirty="0" smtClean="0">
                          <a:solidFill>
                            <a:srgbClr val="FFFF00"/>
                          </a:solidFill>
                        </a:rPr>
                        <a:t> </a:t>
                      </a:r>
                      <a:r>
                        <a:rPr lang="en-US" sz="2400" b="1" baseline="0" dirty="0" err="1" smtClean="0">
                          <a:solidFill>
                            <a:srgbClr val="FFFF00"/>
                          </a:solidFill>
                        </a:rPr>
                        <a:t>phụ</a:t>
                      </a:r>
                      <a:r>
                        <a:rPr lang="en-US" sz="2400" b="1" baseline="0" dirty="0" smtClean="0">
                          <a:solidFill>
                            <a:srgbClr val="FFFF00"/>
                          </a:solidFill>
                        </a:rPr>
                        <a:t> </a:t>
                      </a:r>
                      <a:r>
                        <a:rPr lang="en-US" sz="2400" b="1" baseline="0" dirty="0" err="1" smtClean="0">
                          <a:solidFill>
                            <a:srgbClr val="FFFF00"/>
                          </a:solidFill>
                        </a:rPr>
                        <a:t>nữ</a:t>
                      </a:r>
                      <a:r>
                        <a:rPr lang="en-US" sz="2400" b="1" baseline="0" dirty="0" smtClean="0">
                          <a:solidFill>
                            <a:srgbClr val="FFFF00"/>
                          </a:solidFill>
                        </a:rPr>
                        <a:t> </a:t>
                      </a:r>
                      <a:r>
                        <a:rPr lang="en-US" sz="2400" b="1" baseline="0" dirty="0" err="1" smtClean="0">
                          <a:solidFill>
                            <a:srgbClr val="FFFF00"/>
                          </a:solidFill>
                        </a:rPr>
                        <a:t>Việt</a:t>
                      </a:r>
                      <a:r>
                        <a:rPr lang="en-US" sz="2400" b="1" baseline="0" dirty="0" smtClean="0">
                          <a:solidFill>
                            <a:srgbClr val="FFFF00"/>
                          </a:solidFill>
                        </a:rPr>
                        <a:t> Nam </a:t>
                      </a:r>
                      <a:r>
                        <a:rPr lang="en-US" sz="2400" b="1" baseline="0" dirty="0" err="1" smtClean="0">
                          <a:solidFill>
                            <a:srgbClr val="FFFF00"/>
                          </a:solidFill>
                        </a:rPr>
                        <a:t>trước</a:t>
                      </a:r>
                      <a:r>
                        <a:rPr lang="en-US" sz="2400" b="1" baseline="0" dirty="0" smtClean="0">
                          <a:solidFill>
                            <a:srgbClr val="FFFF00"/>
                          </a:solidFill>
                        </a:rPr>
                        <a:t> </a:t>
                      </a:r>
                      <a:r>
                        <a:rPr lang="en-US" sz="2400" b="1" baseline="0" dirty="0" err="1" smtClean="0">
                          <a:solidFill>
                            <a:srgbClr val="FFFF00"/>
                          </a:solidFill>
                        </a:rPr>
                        <a:t>cách</a:t>
                      </a:r>
                      <a:r>
                        <a:rPr lang="en-US" sz="2400" b="1" baseline="0" dirty="0" smtClean="0">
                          <a:solidFill>
                            <a:srgbClr val="FFFF00"/>
                          </a:solidFill>
                        </a:rPr>
                        <a:t> </a:t>
                      </a:r>
                      <a:r>
                        <a:rPr lang="en-US" sz="2400" b="1" baseline="0" dirty="0" err="1" smtClean="0">
                          <a:solidFill>
                            <a:srgbClr val="FFFF00"/>
                          </a:solidFill>
                        </a:rPr>
                        <a:t>mạng</a:t>
                      </a:r>
                      <a:r>
                        <a:rPr lang="en-US" sz="2400" b="1" baseline="0" dirty="0" smtClean="0">
                          <a:solidFill>
                            <a:srgbClr val="FFFF00"/>
                          </a:solidFill>
                        </a:rPr>
                        <a:t> </a:t>
                      </a:r>
                      <a:r>
                        <a:rPr lang="en-US" sz="2400" b="1" baseline="0" dirty="0" err="1" smtClean="0">
                          <a:solidFill>
                            <a:srgbClr val="FFFF00"/>
                          </a:solidFill>
                        </a:rPr>
                        <a:t>tháng</a:t>
                      </a:r>
                      <a:r>
                        <a:rPr lang="en-US" sz="2400" b="1" baseline="0" dirty="0" smtClean="0">
                          <a:solidFill>
                            <a:srgbClr val="FFFF00"/>
                          </a:solidFill>
                        </a:rPr>
                        <a:t> </a:t>
                      </a:r>
                      <a:r>
                        <a:rPr lang="en-US" sz="2400" b="1" baseline="0" dirty="0" err="1" smtClean="0">
                          <a:solidFill>
                            <a:srgbClr val="FFFF00"/>
                          </a:solidFill>
                        </a:rPr>
                        <a:t>tám</a:t>
                      </a:r>
                      <a:endParaRPr lang="en-US" sz="2400" b="1" dirty="0">
                        <a:solidFill>
                          <a:srgbClr val="FFFF00"/>
                        </a:solidFill>
                      </a:endParaRPr>
                    </a:p>
                  </a:txBody>
                  <a:tcPr marL="121920" marR="121920">
                    <a:solidFill>
                      <a:srgbClr val="00B050"/>
                    </a:solidFill>
                  </a:tcPr>
                </a:tc>
                <a:tc>
                  <a:txBody>
                    <a:bodyPr/>
                    <a:lstStyle/>
                    <a:p>
                      <a:r>
                        <a:rPr lang="en-US" sz="2400" b="1" dirty="0" smtClean="0">
                          <a:solidFill>
                            <a:srgbClr val="FFFF00"/>
                          </a:solidFill>
                        </a:rPr>
                        <a:t>-</a:t>
                      </a:r>
                      <a:r>
                        <a:rPr lang="en-US" sz="2400" b="1" dirty="0" err="1" smtClean="0">
                          <a:solidFill>
                            <a:srgbClr val="FFFF00"/>
                          </a:solidFill>
                        </a:rPr>
                        <a:t>Tiêu</a:t>
                      </a:r>
                      <a:r>
                        <a:rPr lang="en-US" sz="2400" b="1" baseline="0" dirty="0" smtClean="0">
                          <a:solidFill>
                            <a:srgbClr val="FFFF00"/>
                          </a:solidFill>
                        </a:rPr>
                        <a:t> </a:t>
                      </a:r>
                      <a:r>
                        <a:rPr lang="en-US" sz="2400" b="1" baseline="0" dirty="0" err="1" smtClean="0">
                          <a:solidFill>
                            <a:srgbClr val="FFFF00"/>
                          </a:solidFill>
                        </a:rPr>
                        <a:t>biểu</a:t>
                      </a:r>
                      <a:r>
                        <a:rPr lang="en-US" sz="2400" b="1" baseline="0" dirty="0" smtClean="0">
                          <a:solidFill>
                            <a:srgbClr val="FFFF00"/>
                          </a:solidFill>
                        </a:rPr>
                        <a:t> </a:t>
                      </a:r>
                      <a:r>
                        <a:rPr lang="en-US" sz="2400" b="1" baseline="0" dirty="0" err="1" smtClean="0">
                          <a:solidFill>
                            <a:srgbClr val="FFFF00"/>
                          </a:solidFill>
                        </a:rPr>
                        <a:t>cho</a:t>
                      </a:r>
                      <a:r>
                        <a:rPr lang="en-US" sz="2400" b="1" baseline="0" dirty="0" smtClean="0">
                          <a:solidFill>
                            <a:srgbClr val="FFFF00"/>
                          </a:solidFill>
                        </a:rPr>
                        <a:t> </a:t>
                      </a:r>
                      <a:r>
                        <a:rPr lang="en-US" sz="2400" b="1" baseline="0" dirty="0" err="1" smtClean="0">
                          <a:solidFill>
                            <a:srgbClr val="FFFF00"/>
                          </a:solidFill>
                        </a:rPr>
                        <a:t>người</a:t>
                      </a:r>
                      <a:r>
                        <a:rPr lang="en-US" sz="2400" b="1" baseline="0" dirty="0" smtClean="0">
                          <a:solidFill>
                            <a:srgbClr val="FFFF00"/>
                          </a:solidFill>
                        </a:rPr>
                        <a:t> </a:t>
                      </a:r>
                      <a:r>
                        <a:rPr lang="en-US" sz="2400" b="1" baseline="0" dirty="0" err="1" smtClean="0">
                          <a:solidFill>
                            <a:srgbClr val="FFFF00"/>
                          </a:solidFill>
                        </a:rPr>
                        <a:t>nông</a:t>
                      </a:r>
                      <a:r>
                        <a:rPr lang="en-US" sz="2400" b="1" baseline="0" dirty="0" smtClean="0">
                          <a:solidFill>
                            <a:srgbClr val="FFFF00"/>
                          </a:solidFill>
                        </a:rPr>
                        <a:t> </a:t>
                      </a:r>
                      <a:r>
                        <a:rPr lang="en-US" sz="2400" b="1" baseline="0" dirty="0" err="1" smtClean="0">
                          <a:solidFill>
                            <a:srgbClr val="FFFF00"/>
                          </a:solidFill>
                        </a:rPr>
                        <a:t>dân</a:t>
                      </a:r>
                      <a:r>
                        <a:rPr lang="en-US" sz="2400" b="1" baseline="0" dirty="0" smtClean="0">
                          <a:solidFill>
                            <a:srgbClr val="FFFF00"/>
                          </a:solidFill>
                        </a:rPr>
                        <a:t> </a:t>
                      </a:r>
                      <a:r>
                        <a:rPr lang="en-US" sz="2400" b="1" baseline="0" dirty="0" err="1" smtClean="0">
                          <a:solidFill>
                            <a:srgbClr val="FFFF00"/>
                          </a:solidFill>
                        </a:rPr>
                        <a:t>Việt</a:t>
                      </a:r>
                      <a:r>
                        <a:rPr lang="en-US" sz="2400" b="1" baseline="0" dirty="0" smtClean="0">
                          <a:solidFill>
                            <a:srgbClr val="FFFF00"/>
                          </a:solidFill>
                        </a:rPr>
                        <a:t> Nam </a:t>
                      </a:r>
                      <a:r>
                        <a:rPr lang="en-US" sz="2400" b="1" baseline="0" dirty="0" err="1" smtClean="0">
                          <a:solidFill>
                            <a:srgbClr val="FFFF00"/>
                          </a:solidFill>
                        </a:rPr>
                        <a:t>trước</a:t>
                      </a:r>
                      <a:r>
                        <a:rPr lang="en-US" sz="2400" b="1" baseline="0" dirty="0" smtClean="0">
                          <a:solidFill>
                            <a:srgbClr val="FFFF00"/>
                          </a:solidFill>
                        </a:rPr>
                        <a:t> </a:t>
                      </a:r>
                      <a:r>
                        <a:rPr lang="en-US" sz="2400" b="1" baseline="0" dirty="0" err="1" smtClean="0">
                          <a:solidFill>
                            <a:srgbClr val="FFFF00"/>
                          </a:solidFill>
                        </a:rPr>
                        <a:t>cách</a:t>
                      </a:r>
                      <a:r>
                        <a:rPr lang="en-US" sz="2400" b="1" baseline="0" dirty="0" smtClean="0">
                          <a:solidFill>
                            <a:srgbClr val="FFFF00"/>
                          </a:solidFill>
                        </a:rPr>
                        <a:t> </a:t>
                      </a:r>
                      <a:r>
                        <a:rPr lang="en-US" sz="2400" b="1" baseline="0" dirty="0" err="1" smtClean="0">
                          <a:solidFill>
                            <a:srgbClr val="FFFF00"/>
                          </a:solidFill>
                        </a:rPr>
                        <a:t>mạng</a:t>
                      </a:r>
                      <a:r>
                        <a:rPr lang="en-US" sz="2400" b="1" baseline="0" dirty="0" smtClean="0">
                          <a:solidFill>
                            <a:srgbClr val="FFFF00"/>
                          </a:solidFill>
                        </a:rPr>
                        <a:t> </a:t>
                      </a:r>
                      <a:r>
                        <a:rPr lang="en-US" sz="2400" b="1" baseline="0" dirty="0" err="1" smtClean="0">
                          <a:solidFill>
                            <a:srgbClr val="FFFF00"/>
                          </a:solidFill>
                        </a:rPr>
                        <a:t>tháng</a:t>
                      </a:r>
                      <a:r>
                        <a:rPr lang="en-US" sz="2400" b="1" baseline="0" dirty="0" smtClean="0">
                          <a:solidFill>
                            <a:srgbClr val="FFFF00"/>
                          </a:solidFill>
                        </a:rPr>
                        <a:t> </a:t>
                      </a:r>
                      <a:r>
                        <a:rPr lang="en-US" sz="2400" b="1" baseline="0" dirty="0" err="1" smtClean="0">
                          <a:solidFill>
                            <a:srgbClr val="FFFF00"/>
                          </a:solidFill>
                        </a:rPr>
                        <a:t>tám</a:t>
                      </a:r>
                      <a:r>
                        <a:rPr lang="en-US" sz="2400" b="1" baseline="0" dirty="0" smtClean="0">
                          <a:solidFill>
                            <a:srgbClr val="FFFF00"/>
                          </a:solidFill>
                        </a:rPr>
                        <a:t>.</a:t>
                      </a:r>
                      <a:endParaRPr lang="en-US" sz="2400" b="1" dirty="0">
                        <a:solidFill>
                          <a:srgbClr val="FFFF00"/>
                        </a:solidFill>
                      </a:endParaRPr>
                    </a:p>
                  </a:txBody>
                  <a:tcPr marL="121920" marR="121920">
                    <a:solidFill>
                      <a:srgbClr val="00B050"/>
                    </a:solidFill>
                  </a:tcPr>
                </a:tc>
              </a:tr>
            </a:tbl>
          </a:graphicData>
        </a:graphic>
      </p:graphicFrame>
    </p:spTree>
    <p:extLst>
      <p:ext uri="{BB962C8B-B14F-4D97-AF65-F5344CB8AC3E}">
        <p14:creationId xmlns="" xmlns:p14="http://schemas.microsoft.com/office/powerpoint/2010/main" val="2641522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06400" y="271464"/>
            <a:ext cx="10339917" cy="644525"/>
          </a:xfrm>
          <a:solidFill>
            <a:srgbClr val="FFFF99"/>
          </a:solidFill>
          <a:ln w="38100">
            <a:solidFill>
              <a:schemeClr val="accent1"/>
            </a:solidFill>
          </a:ln>
        </p:spPr>
        <p:txBody>
          <a:bodyPr rtlCol="0">
            <a:normAutofit/>
          </a:bodyPr>
          <a:lstStyle/>
          <a:p>
            <a:pPr eaLnBrk="1" fontAlgn="auto" hangingPunct="1">
              <a:spcAft>
                <a:spcPts val="0"/>
              </a:spcAft>
              <a:defRPr/>
            </a:pPr>
            <a:r>
              <a:rPr lang="en-US" sz="4000" b="1" dirty="0" smtClean="0">
                <a:solidFill>
                  <a:srgbClr val="0000CC"/>
                </a:solidFill>
                <a:latin typeface="Times New Roman" pitchFamily="18" charset="0"/>
              </a:rPr>
              <a:t>            HƯỚNG DẪN HỌC TẬP Ở NHÀ</a:t>
            </a:r>
          </a:p>
        </p:txBody>
      </p:sp>
      <p:sp>
        <p:nvSpPr>
          <p:cNvPr id="37891" name="Rectangle 3"/>
          <p:cNvSpPr>
            <a:spLocks noGrp="1" noChangeArrowheads="1"/>
          </p:cNvSpPr>
          <p:nvPr>
            <p:ph idx="1"/>
          </p:nvPr>
        </p:nvSpPr>
        <p:spPr>
          <a:xfrm>
            <a:off x="1257300" y="1066800"/>
            <a:ext cx="10668000" cy="6013450"/>
          </a:xfrm>
        </p:spPr>
        <p:txBody>
          <a:bodyPr rtlCol="0">
            <a:normAutofit/>
          </a:bodyPr>
          <a:lstStyle/>
          <a:p>
            <a:pPr eaLnBrk="1" fontAlgn="auto" hangingPunct="1">
              <a:spcAft>
                <a:spcPts val="0"/>
              </a:spcAft>
              <a:buFontTx/>
              <a:buChar char="-"/>
              <a:defRPr/>
            </a:pPr>
            <a:r>
              <a:rPr lang="en-US" b="1" dirty="0" err="1" smtClean="0">
                <a:solidFill>
                  <a:srgbClr val="FF0000"/>
                </a:solidFill>
                <a:latin typeface="Times New Roman" pitchFamily="18" charset="0"/>
              </a:rPr>
              <a:t>Nắm</a:t>
            </a:r>
            <a:r>
              <a:rPr lang="en-US" b="1" dirty="0" smtClean="0">
                <a:solidFill>
                  <a:srgbClr val="FF0000"/>
                </a:solidFill>
                <a:latin typeface="Times New Roman" pitchFamily="18" charset="0"/>
              </a:rPr>
              <a:t> </a:t>
            </a:r>
            <a:r>
              <a:rPr lang="en-US" b="1" dirty="0" err="1" smtClean="0">
                <a:solidFill>
                  <a:srgbClr val="FF0000"/>
                </a:solidFill>
                <a:latin typeface="Times New Roman" pitchFamily="18" charset="0"/>
              </a:rPr>
              <a:t>vững</a:t>
            </a:r>
            <a:r>
              <a:rPr lang="en-US" b="1" dirty="0" smtClean="0">
                <a:solidFill>
                  <a:srgbClr val="FF0000"/>
                </a:solidFill>
                <a:latin typeface="Times New Roman" pitchFamily="18" charset="0"/>
              </a:rPr>
              <a:t> </a:t>
            </a:r>
            <a:r>
              <a:rPr lang="en-US" b="1" dirty="0" err="1" smtClean="0">
                <a:solidFill>
                  <a:srgbClr val="FF0000"/>
                </a:solidFill>
                <a:latin typeface="Times New Roman" pitchFamily="18" charset="0"/>
              </a:rPr>
              <a:t>nội</a:t>
            </a:r>
            <a:r>
              <a:rPr lang="en-US" b="1" dirty="0" smtClean="0">
                <a:solidFill>
                  <a:srgbClr val="FF0000"/>
                </a:solidFill>
                <a:latin typeface="Times New Roman" pitchFamily="18" charset="0"/>
              </a:rPr>
              <a:t> dung </a:t>
            </a:r>
            <a:r>
              <a:rPr lang="en-US" b="1" dirty="0" err="1" smtClean="0">
                <a:solidFill>
                  <a:srgbClr val="FF0000"/>
                </a:solidFill>
                <a:latin typeface="Times New Roman" pitchFamily="18" charset="0"/>
              </a:rPr>
              <a:t>bài</a:t>
            </a:r>
            <a:r>
              <a:rPr lang="en-US" b="1" dirty="0" smtClean="0">
                <a:solidFill>
                  <a:srgbClr val="FF0000"/>
                </a:solidFill>
                <a:latin typeface="Times New Roman" pitchFamily="18" charset="0"/>
              </a:rPr>
              <a:t> </a:t>
            </a:r>
            <a:r>
              <a:rPr lang="en-US" b="1" dirty="0" err="1" smtClean="0">
                <a:solidFill>
                  <a:srgbClr val="FF0000"/>
                </a:solidFill>
                <a:latin typeface="Times New Roman" pitchFamily="18" charset="0"/>
              </a:rPr>
              <a:t>học</a:t>
            </a:r>
            <a:r>
              <a:rPr lang="en-US" b="1" dirty="0" smtClean="0">
                <a:solidFill>
                  <a:srgbClr val="FF0000"/>
                </a:solidFill>
                <a:latin typeface="Times New Roman" pitchFamily="18" charset="0"/>
              </a:rPr>
              <a:t>:</a:t>
            </a:r>
          </a:p>
          <a:p>
            <a:pPr marL="0" indent="0" eaLnBrk="1" fontAlgn="auto" hangingPunct="1">
              <a:spcAft>
                <a:spcPts val="0"/>
              </a:spcAft>
              <a:buFontTx/>
              <a:buNone/>
              <a:defRPr/>
            </a:pPr>
            <a:r>
              <a:rPr lang="en-US" b="1" dirty="0" smtClean="0">
                <a:latin typeface="Times New Roman" pitchFamily="18" charset="0"/>
              </a:rPr>
              <a:t>+ </a:t>
            </a:r>
            <a:r>
              <a:rPr lang="en-US" b="1" dirty="0" err="1" smtClean="0">
                <a:latin typeface="Times New Roman" pitchFamily="18" charset="0"/>
              </a:rPr>
              <a:t>Nhân</a:t>
            </a:r>
            <a:r>
              <a:rPr lang="en-US" b="1" dirty="0" smtClean="0">
                <a:latin typeface="Times New Roman" pitchFamily="18" charset="0"/>
              </a:rPr>
              <a:t> </a:t>
            </a:r>
            <a:r>
              <a:rPr lang="en-US" b="1" dirty="0" err="1" smtClean="0">
                <a:latin typeface="Times New Roman" pitchFamily="18" charset="0"/>
              </a:rPr>
              <a:t>vật</a:t>
            </a:r>
            <a:r>
              <a:rPr lang="en-US" b="1" dirty="0" smtClean="0">
                <a:latin typeface="Times New Roman" pitchFamily="18" charset="0"/>
              </a:rPr>
              <a:t> </a:t>
            </a:r>
            <a:r>
              <a:rPr lang="en-US" b="1" dirty="0" err="1" smtClean="0">
                <a:latin typeface="Times New Roman" pitchFamily="18" charset="0"/>
              </a:rPr>
              <a:t>lão</a:t>
            </a:r>
            <a:r>
              <a:rPr lang="en-US" b="1" dirty="0" smtClean="0">
                <a:latin typeface="Times New Roman" pitchFamily="18" charset="0"/>
              </a:rPr>
              <a:t> </a:t>
            </a:r>
            <a:r>
              <a:rPr lang="en-US" b="1" dirty="0" err="1" smtClean="0">
                <a:latin typeface="Times New Roman" pitchFamily="18" charset="0"/>
              </a:rPr>
              <a:t>Hạc</a:t>
            </a:r>
            <a:r>
              <a:rPr lang="en-US" b="1" dirty="0" smtClean="0">
                <a:latin typeface="Times New Roman" pitchFamily="18" charset="0"/>
              </a:rPr>
              <a:t>; </a:t>
            </a:r>
            <a:r>
              <a:rPr lang="en-US" b="1" dirty="0" err="1" smtClean="0">
                <a:latin typeface="Times New Roman" pitchFamily="18" charset="0"/>
              </a:rPr>
              <a:t>ông</a:t>
            </a:r>
            <a:r>
              <a:rPr lang="en-US" b="1" dirty="0" smtClean="0">
                <a:latin typeface="Times New Roman" pitchFamily="18" charset="0"/>
              </a:rPr>
              <a:t> </a:t>
            </a:r>
            <a:r>
              <a:rPr lang="en-US" b="1" dirty="0" err="1" smtClean="0">
                <a:latin typeface="Times New Roman" pitchFamily="18" charset="0"/>
              </a:rPr>
              <a:t>giáo</a:t>
            </a:r>
            <a:r>
              <a:rPr lang="en-US" b="1" dirty="0" smtClean="0">
                <a:latin typeface="Times New Roman" pitchFamily="18" charset="0"/>
              </a:rPr>
              <a:t>.</a:t>
            </a:r>
          </a:p>
          <a:p>
            <a:pPr marL="0" indent="0" eaLnBrk="1" fontAlgn="auto" hangingPunct="1">
              <a:spcAft>
                <a:spcPts val="0"/>
              </a:spcAft>
              <a:buFontTx/>
              <a:buNone/>
              <a:defRPr/>
            </a:pPr>
            <a:r>
              <a:rPr lang="en-US" b="1" dirty="0" smtClean="0">
                <a:latin typeface="Times New Roman" pitchFamily="18" charset="0"/>
              </a:rPr>
              <a:t>+ </a:t>
            </a:r>
            <a:r>
              <a:rPr lang="en-US" b="1" dirty="0" err="1" smtClean="0">
                <a:latin typeface="Times New Roman" pitchFamily="18" charset="0"/>
              </a:rPr>
              <a:t>Nội</a:t>
            </a:r>
            <a:r>
              <a:rPr lang="en-US" b="1" dirty="0" smtClean="0">
                <a:latin typeface="Times New Roman" pitchFamily="18" charset="0"/>
              </a:rPr>
              <a:t> dung </a:t>
            </a:r>
            <a:r>
              <a:rPr lang="en-US" b="1" dirty="0" err="1" smtClean="0">
                <a:latin typeface="Times New Roman" pitchFamily="18" charset="0"/>
              </a:rPr>
              <a:t>và</a:t>
            </a:r>
            <a:r>
              <a:rPr lang="en-US" b="1" dirty="0" smtClean="0">
                <a:latin typeface="Times New Roman" pitchFamily="18" charset="0"/>
              </a:rPr>
              <a:t> </a:t>
            </a:r>
            <a:r>
              <a:rPr lang="en-US" b="1" dirty="0" err="1" smtClean="0">
                <a:latin typeface="Times New Roman" pitchFamily="18" charset="0"/>
              </a:rPr>
              <a:t>nghệ</a:t>
            </a:r>
            <a:r>
              <a:rPr lang="en-US" b="1" dirty="0" smtClean="0">
                <a:latin typeface="Times New Roman" pitchFamily="18" charset="0"/>
              </a:rPr>
              <a:t> </a:t>
            </a:r>
            <a:r>
              <a:rPr lang="en-US" b="1" dirty="0" err="1" smtClean="0">
                <a:latin typeface="Times New Roman" pitchFamily="18" charset="0"/>
              </a:rPr>
              <a:t>thuật</a:t>
            </a:r>
            <a:r>
              <a:rPr lang="en-US" b="1" dirty="0" smtClean="0">
                <a:latin typeface="Times New Roman" pitchFamily="18" charset="0"/>
              </a:rPr>
              <a:t> </a:t>
            </a:r>
            <a:r>
              <a:rPr lang="en-US" b="1" dirty="0" err="1" smtClean="0">
                <a:latin typeface="Times New Roman" pitchFamily="18" charset="0"/>
              </a:rPr>
              <a:t>của</a:t>
            </a:r>
            <a:r>
              <a:rPr lang="en-US" b="1" dirty="0" smtClean="0">
                <a:latin typeface="Times New Roman" pitchFamily="18" charset="0"/>
              </a:rPr>
              <a:t> </a:t>
            </a:r>
            <a:r>
              <a:rPr lang="en-US" b="1" dirty="0" err="1" smtClean="0">
                <a:latin typeface="Times New Roman" pitchFamily="18" charset="0"/>
              </a:rPr>
              <a:t>văn</a:t>
            </a:r>
            <a:r>
              <a:rPr lang="en-US" b="1" dirty="0" smtClean="0">
                <a:latin typeface="Times New Roman" pitchFamily="18" charset="0"/>
              </a:rPr>
              <a:t> </a:t>
            </a:r>
            <a:r>
              <a:rPr lang="en-US" b="1" dirty="0" err="1" smtClean="0">
                <a:latin typeface="Times New Roman" pitchFamily="18" charset="0"/>
              </a:rPr>
              <a:t>bản</a:t>
            </a:r>
            <a:r>
              <a:rPr lang="en-US" b="1" dirty="0">
                <a:latin typeface="Times New Roman" pitchFamily="18" charset="0"/>
              </a:rPr>
              <a:t>.</a:t>
            </a:r>
            <a:endParaRPr lang="en-US" b="1" dirty="0" smtClean="0">
              <a:latin typeface="Times New Roman" pitchFamily="18" charset="0"/>
            </a:endParaRPr>
          </a:p>
          <a:p>
            <a:pPr marL="0" indent="0" eaLnBrk="1" fontAlgn="auto" hangingPunct="1">
              <a:spcAft>
                <a:spcPts val="0"/>
              </a:spcAft>
              <a:buFontTx/>
              <a:buNone/>
              <a:defRPr/>
            </a:pPr>
            <a:r>
              <a:rPr lang="en-US" b="1" dirty="0" smtClean="0">
                <a:latin typeface="Times New Roman" pitchFamily="18" charset="0"/>
              </a:rPr>
              <a:t>+ </a:t>
            </a:r>
            <a:r>
              <a:rPr lang="en-US" b="1" dirty="0" err="1" smtClean="0">
                <a:latin typeface="Times New Roman" pitchFamily="18" charset="0"/>
              </a:rPr>
              <a:t>Hoàn</a:t>
            </a:r>
            <a:r>
              <a:rPr lang="en-US" b="1" dirty="0" smtClean="0">
                <a:latin typeface="Times New Roman" pitchFamily="18" charset="0"/>
              </a:rPr>
              <a:t> </a:t>
            </a:r>
            <a:r>
              <a:rPr lang="en-US" b="1" dirty="0" err="1" smtClean="0">
                <a:latin typeface="Times New Roman" pitchFamily="18" charset="0"/>
              </a:rPr>
              <a:t>thành</a:t>
            </a:r>
            <a:r>
              <a:rPr lang="en-US" b="1" dirty="0" smtClean="0">
                <a:latin typeface="Times New Roman" pitchFamily="18" charset="0"/>
              </a:rPr>
              <a:t> </a:t>
            </a:r>
            <a:r>
              <a:rPr lang="en-US" b="1" dirty="0" err="1" smtClean="0">
                <a:latin typeface="Times New Roman" pitchFamily="18" charset="0"/>
              </a:rPr>
              <a:t>phần</a:t>
            </a:r>
            <a:r>
              <a:rPr lang="en-US" b="1" dirty="0" smtClean="0">
                <a:latin typeface="Times New Roman" pitchFamily="18" charset="0"/>
              </a:rPr>
              <a:t> </a:t>
            </a:r>
            <a:r>
              <a:rPr lang="en-US" b="1" dirty="0" err="1" smtClean="0">
                <a:latin typeface="Times New Roman" pitchFamily="18" charset="0"/>
              </a:rPr>
              <a:t>Luyện</a:t>
            </a:r>
            <a:r>
              <a:rPr lang="en-US" b="1" dirty="0" smtClean="0">
                <a:latin typeface="Times New Roman" pitchFamily="18" charset="0"/>
              </a:rPr>
              <a:t> </a:t>
            </a:r>
            <a:r>
              <a:rPr lang="en-US" b="1" dirty="0" err="1" smtClean="0">
                <a:latin typeface="Times New Roman" pitchFamily="18" charset="0"/>
              </a:rPr>
              <a:t>tập</a:t>
            </a:r>
            <a:r>
              <a:rPr lang="en-US" dirty="0" smtClean="0">
                <a:latin typeface="Times New Roman" pitchFamily="18" charset="0"/>
              </a:rPr>
              <a:t>       </a:t>
            </a:r>
          </a:p>
          <a:p>
            <a:pPr eaLnBrk="1" fontAlgn="auto" hangingPunct="1">
              <a:spcAft>
                <a:spcPts val="0"/>
              </a:spcAft>
              <a:buFontTx/>
              <a:buNone/>
              <a:defRPr/>
            </a:pPr>
            <a:r>
              <a:rPr lang="en-US" b="1" dirty="0" smtClean="0">
                <a:solidFill>
                  <a:srgbClr val="FF0000"/>
                </a:solidFill>
                <a:latin typeface="Times New Roman" pitchFamily="18" charset="0"/>
              </a:rPr>
              <a:t>- </a:t>
            </a:r>
            <a:r>
              <a:rPr lang="en-US" b="1" dirty="0" err="1" smtClean="0">
                <a:solidFill>
                  <a:srgbClr val="FF0000"/>
                </a:solidFill>
                <a:latin typeface="Times New Roman" pitchFamily="18" charset="0"/>
              </a:rPr>
              <a:t>Đối</a:t>
            </a:r>
            <a:r>
              <a:rPr lang="en-US" b="1" dirty="0" smtClean="0">
                <a:solidFill>
                  <a:srgbClr val="FF0000"/>
                </a:solidFill>
                <a:latin typeface="Times New Roman" pitchFamily="18" charset="0"/>
              </a:rPr>
              <a:t> </a:t>
            </a:r>
            <a:r>
              <a:rPr lang="en-US" b="1" dirty="0" err="1" smtClean="0">
                <a:solidFill>
                  <a:srgbClr val="FF0000"/>
                </a:solidFill>
                <a:latin typeface="Times New Roman" pitchFamily="18" charset="0"/>
              </a:rPr>
              <a:t>với</a:t>
            </a:r>
            <a:r>
              <a:rPr lang="en-US" b="1" dirty="0" smtClean="0">
                <a:solidFill>
                  <a:srgbClr val="FF0000"/>
                </a:solidFill>
                <a:latin typeface="Times New Roman" pitchFamily="18" charset="0"/>
              </a:rPr>
              <a:t> </a:t>
            </a:r>
            <a:r>
              <a:rPr lang="en-US" b="1" dirty="0" err="1" smtClean="0">
                <a:solidFill>
                  <a:srgbClr val="FF0000"/>
                </a:solidFill>
                <a:latin typeface="Times New Roman" pitchFamily="18" charset="0"/>
              </a:rPr>
              <a:t>bài</a:t>
            </a:r>
            <a:r>
              <a:rPr lang="en-US" b="1" dirty="0" smtClean="0">
                <a:solidFill>
                  <a:srgbClr val="FF0000"/>
                </a:solidFill>
                <a:latin typeface="Times New Roman" pitchFamily="18" charset="0"/>
              </a:rPr>
              <a:t> </a:t>
            </a:r>
            <a:r>
              <a:rPr lang="en-US" b="1" dirty="0" err="1" smtClean="0">
                <a:solidFill>
                  <a:srgbClr val="FF0000"/>
                </a:solidFill>
                <a:latin typeface="Times New Roman" pitchFamily="18" charset="0"/>
              </a:rPr>
              <a:t>học</a:t>
            </a:r>
            <a:r>
              <a:rPr lang="en-US" b="1" dirty="0" smtClean="0">
                <a:solidFill>
                  <a:srgbClr val="FF0000"/>
                </a:solidFill>
                <a:latin typeface="Times New Roman" pitchFamily="18" charset="0"/>
              </a:rPr>
              <a:t> ở </a:t>
            </a:r>
            <a:r>
              <a:rPr lang="en-US" b="1" dirty="0" err="1" smtClean="0">
                <a:solidFill>
                  <a:srgbClr val="FF0000"/>
                </a:solidFill>
                <a:latin typeface="Times New Roman" pitchFamily="18" charset="0"/>
              </a:rPr>
              <a:t>tiết</a:t>
            </a:r>
            <a:r>
              <a:rPr lang="en-US" b="1" dirty="0" smtClean="0">
                <a:solidFill>
                  <a:srgbClr val="FF0000"/>
                </a:solidFill>
                <a:latin typeface="Times New Roman" pitchFamily="18" charset="0"/>
              </a:rPr>
              <a:t> </a:t>
            </a:r>
            <a:r>
              <a:rPr lang="en-US" b="1" dirty="0" err="1" smtClean="0">
                <a:solidFill>
                  <a:srgbClr val="FF0000"/>
                </a:solidFill>
                <a:latin typeface="Times New Roman" pitchFamily="18" charset="0"/>
              </a:rPr>
              <a:t>học</a:t>
            </a:r>
            <a:r>
              <a:rPr lang="en-US" b="1" dirty="0" smtClean="0">
                <a:solidFill>
                  <a:srgbClr val="FF0000"/>
                </a:solidFill>
                <a:latin typeface="Times New Roman" pitchFamily="18" charset="0"/>
              </a:rPr>
              <a:t> </a:t>
            </a:r>
            <a:r>
              <a:rPr lang="en-US" b="1" dirty="0" err="1" smtClean="0">
                <a:solidFill>
                  <a:srgbClr val="FF0000"/>
                </a:solidFill>
                <a:latin typeface="Times New Roman" pitchFamily="18" charset="0"/>
              </a:rPr>
              <a:t>sau</a:t>
            </a:r>
            <a:r>
              <a:rPr lang="en-US" b="1" dirty="0" smtClean="0">
                <a:solidFill>
                  <a:srgbClr val="FF0000"/>
                </a:solidFill>
                <a:latin typeface="Times New Roman" pitchFamily="18" charset="0"/>
              </a:rPr>
              <a:t>:</a:t>
            </a:r>
          </a:p>
          <a:p>
            <a:pPr eaLnBrk="1" fontAlgn="auto" hangingPunct="1">
              <a:spcAft>
                <a:spcPts val="0"/>
              </a:spcAft>
              <a:buFontTx/>
              <a:buNone/>
              <a:defRPr/>
            </a:pPr>
            <a:r>
              <a:rPr lang="en-US" dirty="0" smtClean="0">
                <a:latin typeface="Times New Roman" pitchFamily="18" charset="0"/>
              </a:rPr>
              <a:t>     </a:t>
            </a:r>
            <a:r>
              <a:rPr lang="en-US" b="1" dirty="0" err="1" smtClean="0">
                <a:latin typeface="Times New Roman" pitchFamily="18" charset="0"/>
              </a:rPr>
              <a:t>Đọc</a:t>
            </a:r>
            <a:r>
              <a:rPr lang="en-US" b="1" dirty="0" smtClean="0">
                <a:latin typeface="Times New Roman" pitchFamily="18" charset="0"/>
              </a:rPr>
              <a:t> </a:t>
            </a:r>
            <a:r>
              <a:rPr lang="en-US" b="1" dirty="0" err="1" smtClean="0">
                <a:latin typeface="Times New Roman" pitchFamily="18" charset="0"/>
              </a:rPr>
              <a:t>trước</a:t>
            </a:r>
            <a:r>
              <a:rPr lang="en-US" b="1" dirty="0" smtClean="0">
                <a:latin typeface="Times New Roman" pitchFamily="18" charset="0"/>
              </a:rPr>
              <a:t> </a:t>
            </a:r>
            <a:r>
              <a:rPr lang="en-US" b="1" dirty="0" err="1" smtClean="0">
                <a:latin typeface="Times New Roman" pitchFamily="18" charset="0"/>
              </a:rPr>
              <a:t>bài</a:t>
            </a:r>
            <a:r>
              <a:rPr lang="en-US" b="1" dirty="0" smtClean="0">
                <a:latin typeface="Times New Roman" pitchFamily="18" charset="0"/>
              </a:rPr>
              <a:t> : “ </a:t>
            </a:r>
            <a:r>
              <a:rPr lang="en-US" b="1" i="1" dirty="0" err="1" smtClean="0">
                <a:latin typeface="Times New Roman" pitchFamily="18" charset="0"/>
              </a:rPr>
              <a:t>Từ</a:t>
            </a:r>
            <a:r>
              <a:rPr lang="en-US" b="1" i="1" dirty="0" smtClean="0">
                <a:latin typeface="Times New Roman" pitchFamily="18" charset="0"/>
              </a:rPr>
              <a:t> </a:t>
            </a:r>
            <a:r>
              <a:rPr lang="en-US" b="1" i="1" dirty="0" err="1" smtClean="0">
                <a:latin typeface="Times New Roman" pitchFamily="18" charset="0"/>
              </a:rPr>
              <a:t>tượng</a:t>
            </a:r>
            <a:r>
              <a:rPr lang="en-US" b="1" i="1" dirty="0" smtClean="0">
                <a:latin typeface="Times New Roman" pitchFamily="18" charset="0"/>
              </a:rPr>
              <a:t> </a:t>
            </a:r>
            <a:r>
              <a:rPr lang="en-US" b="1" i="1" dirty="0" err="1" smtClean="0">
                <a:latin typeface="Times New Roman" pitchFamily="18" charset="0"/>
              </a:rPr>
              <a:t>hình</a:t>
            </a:r>
            <a:r>
              <a:rPr lang="en-US" b="1" i="1" dirty="0" smtClean="0">
                <a:latin typeface="Times New Roman" pitchFamily="18" charset="0"/>
              </a:rPr>
              <a:t>, </a:t>
            </a:r>
            <a:r>
              <a:rPr lang="en-US" b="1" i="1" dirty="0" err="1" smtClean="0">
                <a:latin typeface="Times New Roman" pitchFamily="18" charset="0"/>
              </a:rPr>
              <a:t>từ</a:t>
            </a:r>
            <a:r>
              <a:rPr lang="en-US" b="1" i="1" dirty="0" smtClean="0">
                <a:latin typeface="Times New Roman" pitchFamily="18" charset="0"/>
              </a:rPr>
              <a:t> </a:t>
            </a:r>
            <a:r>
              <a:rPr lang="en-US" b="1" i="1" dirty="0" err="1" smtClean="0">
                <a:latin typeface="Times New Roman" pitchFamily="18" charset="0"/>
              </a:rPr>
              <a:t>tượng</a:t>
            </a:r>
            <a:r>
              <a:rPr lang="en-US" b="1" i="1" dirty="0" smtClean="0">
                <a:latin typeface="Times New Roman" pitchFamily="18" charset="0"/>
              </a:rPr>
              <a:t> </a:t>
            </a:r>
            <a:r>
              <a:rPr lang="en-US" b="1" i="1" dirty="0" err="1" smtClean="0">
                <a:latin typeface="Times New Roman" pitchFamily="18" charset="0"/>
              </a:rPr>
              <a:t>thanh</a:t>
            </a:r>
            <a:r>
              <a:rPr lang="en-US" b="1" i="1" dirty="0" smtClean="0">
                <a:latin typeface="Times New Roman" pitchFamily="18" charset="0"/>
              </a:rPr>
              <a:t>”</a:t>
            </a:r>
            <a:br>
              <a:rPr lang="en-US" b="1" i="1" dirty="0" smtClean="0">
                <a:latin typeface="Times New Roman" pitchFamily="18" charset="0"/>
              </a:rPr>
            </a:br>
            <a:endParaRPr lang="en-US" b="1" dirty="0" smtClean="0">
              <a:latin typeface="Times New Roman" pitchFamily="18" charset="0"/>
            </a:endParaRPr>
          </a:p>
        </p:txBody>
      </p:sp>
      <p:pic>
        <p:nvPicPr>
          <p:cNvPr id="33796" name="Picture 16" descr="hoathi"/>
          <p:cNvPicPr>
            <a:picLocks noChangeAspect="1" noChangeArrowheads="1" noCrop="1"/>
          </p:cNvPicPr>
          <p:nvPr/>
        </p:nvPicPr>
        <p:blipFill>
          <a:blip r:embed="rId2"/>
          <a:srcRect/>
          <a:stretch>
            <a:fillRect/>
          </a:stretch>
        </p:blipFill>
        <p:spPr bwMode="auto">
          <a:xfrm>
            <a:off x="0" y="6400800"/>
            <a:ext cx="12192000" cy="457200"/>
          </a:xfrm>
          <a:prstGeom prst="rect">
            <a:avLst/>
          </a:prstGeom>
          <a:noFill/>
          <a:ln w="9525">
            <a:noFill/>
            <a:miter lim="800000"/>
            <a:headEnd/>
            <a:tailEnd/>
          </a:ln>
        </p:spPr>
      </p:pic>
      <p:grpSp>
        <p:nvGrpSpPr>
          <p:cNvPr id="2" name="Group 5"/>
          <p:cNvGrpSpPr>
            <a:grpSpLocks/>
          </p:cNvGrpSpPr>
          <p:nvPr/>
        </p:nvGrpSpPr>
        <p:grpSpPr bwMode="auto">
          <a:xfrm>
            <a:off x="0" y="0"/>
            <a:ext cx="12192000" cy="6858000"/>
            <a:chOff x="0" y="0"/>
            <a:chExt cx="5760" cy="4320"/>
          </a:xfrm>
        </p:grpSpPr>
        <p:grpSp>
          <p:nvGrpSpPr>
            <p:cNvPr id="3" name="Group 6"/>
            <p:cNvGrpSpPr>
              <a:grpSpLocks/>
            </p:cNvGrpSpPr>
            <p:nvPr/>
          </p:nvGrpSpPr>
          <p:grpSpPr bwMode="auto">
            <a:xfrm>
              <a:off x="50" y="56"/>
              <a:ext cx="5660" cy="4210"/>
              <a:chOff x="50" y="56"/>
              <a:chExt cx="5660" cy="4210"/>
            </a:xfrm>
          </p:grpSpPr>
          <p:grpSp>
            <p:nvGrpSpPr>
              <p:cNvPr id="4" name="Group 7"/>
              <p:cNvGrpSpPr>
                <a:grpSpLocks/>
              </p:cNvGrpSpPr>
              <p:nvPr/>
            </p:nvGrpSpPr>
            <p:grpSpPr bwMode="auto">
              <a:xfrm>
                <a:off x="50" y="56"/>
                <a:ext cx="4854" cy="3265"/>
                <a:chOff x="158" y="164"/>
                <a:chExt cx="4854" cy="3265"/>
              </a:xfrm>
            </p:grpSpPr>
            <p:sp>
              <p:nvSpPr>
                <p:cNvPr id="33807" name="Line 8"/>
                <p:cNvSpPr>
                  <a:spLocks noChangeShapeType="1"/>
                </p:cNvSpPr>
                <p:nvPr/>
              </p:nvSpPr>
              <p:spPr bwMode="auto">
                <a:xfrm flipH="1" flipV="1">
                  <a:off x="249" y="254"/>
                  <a:ext cx="4627" cy="0"/>
                </a:xfrm>
                <a:prstGeom prst="line">
                  <a:avLst/>
                </a:prstGeom>
                <a:noFill/>
                <a:ln w="28575">
                  <a:solidFill>
                    <a:srgbClr val="996600"/>
                  </a:solidFill>
                  <a:round/>
                  <a:headEnd/>
                  <a:tailEnd/>
                </a:ln>
              </p:spPr>
              <p:txBody>
                <a:bodyPr/>
                <a:lstStyle/>
                <a:p>
                  <a:endParaRPr lang="en-US"/>
                </a:p>
              </p:txBody>
            </p:sp>
            <p:sp>
              <p:nvSpPr>
                <p:cNvPr id="33808" name="Line 9"/>
                <p:cNvSpPr>
                  <a:spLocks noChangeShapeType="1"/>
                </p:cNvSpPr>
                <p:nvPr/>
              </p:nvSpPr>
              <p:spPr bwMode="auto">
                <a:xfrm flipH="1" flipV="1">
                  <a:off x="158" y="164"/>
                  <a:ext cx="4854" cy="0"/>
                </a:xfrm>
                <a:prstGeom prst="line">
                  <a:avLst/>
                </a:prstGeom>
                <a:noFill/>
                <a:ln w="76200">
                  <a:solidFill>
                    <a:srgbClr val="996600"/>
                  </a:solidFill>
                  <a:round/>
                  <a:headEnd/>
                  <a:tailEnd/>
                </a:ln>
              </p:spPr>
              <p:txBody>
                <a:bodyPr/>
                <a:lstStyle/>
                <a:p>
                  <a:endParaRPr lang="en-US"/>
                </a:p>
              </p:txBody>
            </p:sp>
            <p:sp>
              <p:nvSpPr>
                <p:cNvPr id="33809" name="Line 10"/>
                <p:cNvSpPr>
                  <a:spLocks noChangeShapeType="1"/>
                </p:cNvSpPr>
                <p:nvPr/>
              </p:nvSpPr>
              <p:spPr bwMode="auto">
                <a:xfrm flipH="1">
                  <a:off x="158" y="164"/>
                  <a:ext cx="0" cy="3265"/>
                </a:xfrm>
                <a:prstGeom prst="line">
                  <a:avLst/>
                </a:prstGeom>
                <a:noFill/>
                <a:ln w="76200">
                  <a:solidFill>
                    <a:srgbClr val="996600"/>
                  </a:solidFill>
                  <a:round/>
                  <a:headEnd/>
                  <a:tailEnd/>
                </a:ln>
              </p:spPr>
              <p:txBody>
                <a:bodyPr/>
                <a:lstStyle/>
                <a:p>
                  <a:endParaRPr lang="en-US"/>
                </a:p>
              </p:txBody>
            </p:sp>
            <p:sp>
              <p:nvSpPr>
                <p:cNvPr id="33810" name="Line 11"/>
                <p:cNvSpPr>
                  <a:spLocks noChangeShapeType="1"/>
                </p:cNvSpPr>
                <p:nvPr/>
              </p:nvSpPr>
              <p:spPr bwMode="auto">
                <a:xfrm flipH="1">
                  <a:off x="249" y="254"/>
                  <a:ext cx="0" cy="3085"/>
                </a:xfrm>
                <a:prstGeom prst="line">
                  <a:avLst/>
                </a:prstGeom>
                <a:noFill/>
                <a:ln w="28575">
                  <a:solidFill>
                    <a:srgbClr val="996600"/>
                  </a:solidFill>
                  <a:round/>
                  <a:headEnd/>
                  <a:tailEnd/>
                </a:ln>
              </p:spPr>
              <p:txBody>
                <a:bodyPr/>
                <a:lstStyle/>
                <a:p>
                  <a:endParaRPr lang="en-US"/>
                </a:p>
              </p:txBody>
            </p:sp>
          </p:grpSp>
          <p:grpSp>
            <p:nvGrpSpPr>
              <p:cNvPr id="5" name="Group 12"/>
              <p:cNvGrpSpPr>
                <a:grpSpLocks/>
              </p:cNvGrpSpPr>
              <p:nvPr/>
            </p:nvGrpSpPr>
            <p:grpSpPr bwMode="auto">
              <a:xfrm>
                <a:off x="856" y="1001"/>
                <a:ext cx="4854" cy="3265"/>
                <a:chOff x="748" y="845"/>
                <a:chExt cx="4854" cy="3265"/>
              </a:xfrm>
            </p:grpSpPr>
            <p:sp>
              <p:nvSpPr>
                <p:cNvPr id="33803" name="Line 13"/>
                <p:cNvSpPr>
                  <a:spLocks noChangeShapeType="1"/>
                </p:cNvSpPr>
                <p:nvPr/>
              </p:nvSpPr>
              <p:spPr bwMode="auto">
                <a:xfrm>
                  <a:off x="884" y="4020"/>
                  <a:ext cx="4627" cy="0"/>
                </a:xfrm>
                <a:prstGeom prst="line">
                  <a:avLst/>
                </a:prstGeom>
                <a:noFill/>
                <a:ln w="28575">
                  <a:solidFill>
                    <a:srgbClr val="996600"/>
                  </a:solidFill>
                  <a:round/>
                  <a:headEnd/>
                  <a:tailEnd/>
                </a:ln>
              </p:spPr>
              <p:txBody>
                <a:bodyPr/>
                <a:lstStyle/>
                <a:p>
                  <a:endParaRPr lang="en-US"/>
                </a:p>
              </p:txBody>
            </p:sp>
            <p:sp>
              <p:nvSpPr>
                <p:cNvPr id="33804" name="Line 14"/>
                <p:cNvSpPr>
                  <a:spLocks noChangeShapeType="1"/>
                </p:cNvSpPr>
                <p:nvPr/>
              </p:nvSpPr>
              <p:spPr bwMode="auto">
                <a:xfrm>
                  <a:off x="748" y="4110"/>
                  <a:ext cx="4854" cy="0"/>
                </a:xfrm>
                <a:prstGeom prst="line">
                  <a:avLst/>
                </a:prstGeom>
                <a:noFill/>
                <a:ln w="76200">
                  <a:solidFill>
                    <a:srgbClr val="996600"/>
                  </a:solidFill>
                  <a:round/>
                  <a:headEnd/>
                  <a:tailEnd/>
                </a:ln>
              </p:spPr>
              <p:txBody>
                <a:bodyPr/>
                <a:lstStyle/>
                <a:p>
                  <a:endParaRPr lang="en-US"/>
                </a:p>
              </p:txBody>
            </p:sp>
            <p:sp>
              <p:nvSpPr>
                <p:cNvPr id="33805" name="Line 15"/>
                <p:cNvSpPr>
                  <a:spLocks noChangeShapeType="1"/>
                </p:cNvSpPr>
                <p:nvPr/>
              </p:nvSpPr>
              <p:spPr bwMode="auto">
                <a:xfrm flipV="1">
                  <a:off x="5602" y="845"/>
                  <a:ext cx="0" cy="3265"/>
                </a:xfrm>
                <a:prstGeom prst="line">
                  <a:avLst/>
                </a:prstGeom>
                <a:noFill/>
                <a:ln w="76200">
                  <a:solidFill>
                    <a:srgbClr val="996600"/>
                  </a:solidFill>
                  <a:round/>
                  <a:headEnd/>
                  <a:tailEnd/>
                </a:ln>
              </p:spPr>
              <p:txBody>
                <a:bodyPr/>
                <a:lstStyle/>
                <a:p>
                  <a:endParaRPr lang="en-US"/>
                </a:p>
              </p:txBody>
            </p:sp>
            <p:sp>
              <p:nvSpPr>
                <p:cNvPr id="33806" name="Line 16"/>
                <p:cNvSpPr>
                  <a:spLocks noChangeShapeType="1"/>
                </p:cNvSpPr>
                <p:nvPr/>
              </p:nvSpPr>
              <p:spPr bwMode="auto">
                <a:xfrm flipV="1">
                  <a:off x="5511" y="935"/>
                  <a:ext cx="0" cy="3085"/>
                </a:xfrm>
                <a:prstGeom prst="line">
                  <a:avLst/>
                </a:prstGeom>
                <a:noFill/>
                <a:ln w="28575">
                  <a:solidFill>
                    <a:srgbClr val="996600"/>
                  </a:solidFill>
                  <a:round/>
                  <a:headEnd/>
                  <a:tailEnd/>
                </a:ln>
              </p:spPr>
              <p:txBody>
                <a:bodyPr/>
                <a:lstStyle/>
                <a:p>
                  <a:endParaRPr lang="en-US"/>
                </a:p>
              </p:txBody>
            </p:sp>
          </p:grpSp>
        </p:grpSp>
        <p:pic>
          <p:nvPicPr>
            <p:cNvPr id="33799" name="Picture 17" descr="HOLLY2">
              <a:hlinkClick r:id="" action="ppaction://macro?name=SlideShowNext"/>
            </p:cNvPr>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4976" y="0"/>
              <a:ext cx="784" cy="748"/>
            </a:xfrm>
            <a:prstGeom prst="rect">
              <a:avLst/>
            </a:prstGeom>
            <a:noFill/>
            <a:ln w="9525">
              <a:noFill/>
              <a:miter lim="800000"/>
              <a:headEnd/>
              <a:tailEnd/>
            </a:ln>
          </p:spPr>
        </p:pic>
        <p:pic>
          <p:nvPicPr>
            <p:cNvPr id="33800" name="Picture 18" descr="HOLLY2">
              <a:hlinkClick r:id="" action="ppaction://macro?name=SlideShowNext"/>
            </p:cNvPr>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0" y="3572"/>
              <a:ext cx="784" cy="748"/>
            </a:xfrm>
            <a:prstGeom prst="rect">
              <a:avLst/>
            </a:prstGeom>
            <a:noFill/>
            <a:ln w="9525">
              <a:noFill/>
              <a:miter lim="800000"/>
              <a:headEnd/>
              <a:tailEnd/>
            </a:ln>
          </p:spPr>
        </p:pic>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7890"/>
                                        </p:tgtEl>
                                        <p:attrNameLst>
                                          <p:attrName>style.visibility</p:attrName>
                                        </p:attrNameLst>
                                      </p:cBhvr>
                                      <p:to>
                                        <p:strVal val="visible"/>
                                      </p:to>
                                    </p:set>
                                    <p:animEffect transition="in" filter="blinds(horizontal)">
                                      <p:cBhvr>
                                        <p:cTn id="7" dur="500"/>
                                        <p:tgtEl>
                                          <p:spTgt spid="3789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37891">
                                            <p:txEl>
                                              <p:pRg st="0" end="0"/>
                                            </p:txEl>
                                          </p:spTgt>
                                        </p:tgtEl>
                                        <p:attrNameLst>
                                          <p:attrName>style.visibility</p:attrName>
                                        </p:attrNameLst>
                                      </p:cBhvr>
                                      <p:to>
                                        <p:strVal val="visible"/>
                                      </p:to>
                                    </p:set>
                                    <p:animEffect transition="in" filter="box(in)">
                                      <p:cBhvr>
                                        <p:cTn id="12" dur="500"/>
                                        <p:tgtEl>
                                          <p:spTgt spid="37891">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37891">
                                            <p:txEl>
                                              <p:pRg st="1" end="1"/>
                                            </p:txEl>
                                          </p:spTgt>
                                        </p:tgtEl>
                                        <p:attrNameLst>
                                          <p:attrName>style.visibility</p:attrName>
                                        </p:attrNameLst>
                                      </p:cBhvr>
                                      <p:to>
                                        <p:strVal val="visible"/>
                                      </p:to>
                                    </p:set>
                                    <p:animEffect transition="in" filter="box(in)">
                                      <p:cBhvr>
                                        <p:cTn id="17" dur="500"/>
                                        <p:tgtEl>
                                          <p:spTgt spid="37891">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nodeType="clickEffect">
                                  <p:stCondLst>
                                    <p:cond delay="0"/>
                                  </p:stCondLst>
                                  <p:childTnLst>
                                    <p:set>
                                      <p:cBhvr>
                                        <p:cTn id="21" dur="1" fill="hold">
                                          <p:stCondLst>
                                            <p:cond delay="0"/>
                                          </p:stCondLst>
                                        </p:cTn>
                                        <p:tgtEl>
                                          <p:spTgt spid="37891">
                                            <p:txEl>
                                              <p:pRg st="2" end="2"/>
                                            </p:txEl>
                                          </p:spTgt>
                                        </p:tgtEl>
                                        <p:attrNameLst>
                                          <p:attrName>style.visibility</p:attrName>
                                        </p:attrNameLst>
                                      </p:cBhvr>
                                      <p:to>
                                        <p:strVal val="visible"/>
                                      </p:to>
                                    </p:set>
                                    <p:animEffect transition="in" filter="box(in)">
                                      <p:cBhvr>
                                        <p:cTn id="22" dur="500"/>
                                        <p:tgtEl>
                                          <p:spTgt spid="37891">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nodeType="clickEffect">
                                  <p:stCondLst>
                                    <p:cond delay="0"/>
                                  </p:stCondLst>
                                  <p:childTnLst>
                                    <p:set>
                                      <p:cBhvr>
                                        <p:cTn id="26" dur="1" fill="hold">
                                          <p:stCondLst>
                                            <p:cond delay="0"/>
                                          </p:stCondLst>
                                        </p:cTn>
                                        <p:tgtEl>
                                          <p:spTgt spid="37891">
                                            <p:txEl>
                                              <p:pRg st="3" end="3"/>
                                            </p:txEl>
                                          </p:spTgt>
                                        </p:tgtEl>
                                        <p:attrNameLst>
                                          <p:attrName>style.visibility</p:attrName>
                                        </p:attrNameLst>
                                      </p:cBhvr>
                                      <p:to>
                                        <p:strVal val="visible"/>
                                      </p:to>
                                    </p:set>
                                    <p:animEffect transition="in" filter="box(in)">
                                      <p:cBhvr>
                                        <p:cTn id="27" dur="500"/>
                                        <p:tgtEl>
                                          <p:spTgt spid="37891">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37891">
                                            <p:txEl>
                                              <p:pRg st="4" end="4"/>
                                            </p:txEl>
                                          </p:spTgt>
                                        </p:tgtEl>
                                        <p:attrNameLst>
                                          <p:attrName>style.visibility</p:attrName>
                                        </p:attrNameLst>
                                      </p:cBhvr>
                                      <p:to>
                                        <p:strVal val="visible"/>
                                      </p:to>
                                    </p:set>
                                    <p:animEffect transition="in" filter="blinds(horizontal)">
                                      <p:cBhvr>
                                        <p:cTn id="32" dur="500"/>
                                        <p:tgtEl>
                                          <p:spTgt spid="37891">
                                            <p:txEl>
                                              <p:pRg st="4" end="4"/>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16" fill="hold" nodeType="clickEffect">
                                  <p:stCondLst>
                                    <p:cond delay="0"/>
                                  </p:stCondLst>
                                  <p:childTnLst>
                                    <p:set>
                                      <p:cBhvr>
                                        <p:cTn id="36" dur="1" fill="hold">
                                          <p:stCondLst>
                                            <p:cond delay="0"/>
                                          </p:stCondLst>
                                        </p:cTn>
                                        <p:tgtEl>
                                          <p:spTgt spid="37891">
                                            <p:txEl>
                                              <p:pRg st="5" end="5"/>
                                            </p:txEl>
                                          </p:spTgt>
                                        </p:tgtEl>
                                        <p:attrNameLst>
                                          <p:attrName>style.visibility</p:attrName>
                                        </p:attrNameLst>
                                      </p:cBhvr>
                                      <p:to>
                                        <p:strVal val="visible"/>
                                      </p:to>
                                    </p:set>
                                    <p:animEffect transition="in" filter="box(in)">
                                      <p:cBhvr>
                                        <p:cTn id="37" dur="500"/>
                                        <p:tgtEl>
                                          <p:spTgt spid="3789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inh-nen-powerpoint-thien-nhien-12"/>
          <p:cNvPicPr>
            <a:picLocks noChangeAspect="1" noChangeArrowheads="1"/>
          </p:cNvPicPr>
          <p:nvPr/>
        </p:nvPicPr>
        <p:blipFill>
          <a:blip r:embed="rId2"/>
          <a:srcRect/>
          <a:stretch>
            <a:fillRect/>
          </a:stretch>
        </p:blipFill>
        <p:spPr bwMode="auto">
          <a:xfrm>
            <a:off x="0" y="-457200"/>
            <a:ext cx="12192000" cy="7315200"/>
          </a:xfrm>
          <a:prstGeom prst="rect">
            <a:avLst/>
          </a:prstGeom>
          <a:noFill/>
          <a:ln w="9525">
            <a:noFill/>
            <a:miter lim="800000"/>
            <a:headEnd/>
            <a:tailEnd/>
          </a:ln>
        </p:spPr>
      </p:pic>
      <p:sp>
        <p:nvSpPr>
          <p:cNvPr id="18435" name="Text Box 11"/>
          <p:cNvSpPr txBox="1">
            <a:spLocks noChangeArrowheads="1"/>
          </p:cNvSpPr>
          <p:nvPr/>
        </p:nvSpPr>
        <p:spPr bwMode="auto">
          <a:xfrm>
            <a:off x="1727200" y="2393950"/>
            <a:ext cx="9956800" cy="2586038"/>
          </a:xfrm>
          <a:prstGeom prst="rect">
            <a:avLst/>
          </a:prstGeom>
          <a:noFill/>
          <a:ln w="9525">
            <a:noFill/>
            <a:miter lim="800000"/>
            <a:headEnd/>
            <a:tailEnd/>
          </a:ln>
        </p:spPr>
        <p:txBody>
          <a:bodyPr>
            <a:spAutoFit/>
          </a:bodyPr>
          <a:lstStyle/>
          <a:p>
            <a:pPr algn="ctr" eaLnBrk="0" hangingPunct="0">
              <a:spcBef>
                <a:spcPct val="50000"/>
              </a:spcBef>
            </a:pPr>
            <a:r>
              <a:rPr lang="en-US" sz="9600">
                <a:solidFill>
                  <a:srgbClr val="0033CC"/>
                </a:solidFill>
                <a:latin typeface="Times New Roman" pitchFamily="18" charset="0"/>
              </a:rPr>
              <a:t>LÃO HẠC</a:t>
            </a:r>
          </a:p>
          <a:p>
            <a:pPr algn="ctr" eaLnBrk="0" hangingPunct="0">
              <a:spcBef>
                <a:spcPct val="50000"/>
              </a:spcBef>
            </a:pPr>
            <a:r>
              <a:rPr lang="en-US" sz="4400" b="0">
                <a:latin typeface="Times New Roman" pitchFamily="18" charset="0"/>
              </a:rPr>
              <a:t>                          </a:t>
            </a:r>
            <a:r>
              <a:rPr lang="en-US" sz="4400" i="1">
                <a:latin typeface="Times New Roman" pitchFamily="18" charset="0"/>
              </a:rPr>
              <a:t>- Nam Cao - </a:t>
            </a:r>
          </a:p>
        </p:txBody>
      </p:sp>
      <p:sp>
        <p:nvSpPr>
          <p:cNvPr id="18436" name="Rectangle 4"/>
          <p:cNvSpPr>
            <a:spLocks noChangeArrowheads="1"/>
          </p:cNvSpPr>
          <p:nvPr/>
        </p:nvSpPr>
        <p:spPr bwMode="auto">
          <a:xfrm>
            <a:off x="-706967" y="1066800"/>
            <a:ext cx="6807200" cy="1066800"/>
          </a:xfrm>
          <a:prstGeom prst="rect">
            <a:avLst/>
          </a:prstGeom>
          <a:noFill/>
          <a:ln w="9525">
            <a:noFill/>
            <a:miter lim="800000"/>
            <a:headEnd/>
            <a:tailEnd/>
          </a:ln>
          <a:effectLst/>
        </p:spPr>
        <p:txBody>
          <a:bodyPr>
            <a:spAutoFit/>
          </a:bodyPr>
          <a:lstStyle/>
          <a:p>
            <a:pPr algn="ctr" eaLnBrk="0" hangingPunct="0"/>
            <a:r>
              <a:rPr lang="en-US" sz="3200" b="1" u="sng" dirty="0" err="1">
                <a:solidFill>
                  <a:srgbClr val="FF0000"/>
                </a:solidFill>
                <a:latin typeface="Times New Roman" pitchFamily="18" charset="0"/>
              </a:rPr>
              <a:t>Tiết</a:t>
            </a:r>
            <a:r>
              <a:rPr lang="en-US" sz="3200" b="1" u="sng" dirty="0">
                <a:solidFill>
                  <a:srgbClr val="FF0000"/>
                </a:solidFill>
                <a:latin typeface="Times New Roman" pitchFamily="18" charset="0"/>
              </a:rPr>
              <a:t> </a:t>
            </a:r>
            <a:r>
              <a:rPr lang="en-US" sz="3200" b="1" u="sng" dirty="0" smtClean="0">
                <a:solidFill>
                  <a:srgbClr val="FF0000"/>
                </a:solidFill>
                <a:latin typeface="Times New Roman" pitchFamily="18" charset="0"/>
              </a:rPr>
              <a:t>13,14,15</a:t>
            </a:r>
            <a:endParaRPr lang="en-US" sz="3200" b="1" u="sng" dirty="0">
              <a:solidFill>
                <a:srgbClr val="FF0000"/>
              </a:solidFill>
              <a:latin typeface="Times New Roman" pitchFamily="18" charset="0"/>
            </a:endParaRPr>
          </a:p>
          <a:p>
            <a:pPr algn="ctr" eaLnBrk="0" hangingPunct="0"/>
            <a:r>
              <a:rPr lang="en-US" sz="3200" b="1" dirty="0">
                <a:solidFill>
                  <a:srgbClr val="FF0000"/>
                </a:solidFill>
                <a:latin typeface="Times New Roman" pitchFamily="18" charset="0"/>
              </a:rPr>
              <a:t>                             </a:t>
            </a:r>
            <a:r>
              <a:rPr lang="en-US" sz="3200" b="1" u="sng" dirty="0" err="1">
                <a:solidFill>
                  <a:srgbClr val="FF0000"/>
                </a:solidFill>
                <a:latin typeface="Times New Roman" pitchFamily="18" charset="0"/>
              </a:rPr>
              <a:t>Văn</a:t>
            </a:r>
            <a:r>
              <a:rPr lang="en-US" sz="3200" b="1" u="sng" dirty="0">
                <a:solidFill>
                  <a:srgbClr val="FF0000"/>
                </a:solidFill>
                <a:latin typeface="Times New Roman" pitchFamily="18" charset="0"/>
              </a:rPr>
              <a:t> </a:t>
            </a:r>
            <a:r>
              <a:rPr lang="en-US" sz="3200" b="1" u="sng" dirty="0" err="1">
                <a:solidFill>
                  <a:srgbClr val="FF0000"/>
                </a:solidFill>
                <a:latin typeface="Times New Roman" pitchFamily="18" charset="0"/>
              </a:rPr>
              <a:t>bản</a:t>
            </a:r>
            <a:r>
              <a:rPr lang="en-US" sz="3200" b="1" u="sng" dirty="0">
                <a:solidFill>
                  <a:srgbClr val="FF0000"/>
                </a:solidFill>
                <a:latin typeface="Times New Roman" pitchFamily="18" charset="0"/>
              </a:rPr>
              <a:t>:</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11743509" cy="1410789"/>
          </a:xfrm>
        </p:spPr>
        <p:txBody>
          <a:bodyPr>
            <a:noAutofit/>
            <a:scene3d>
              <a:camera prst="orthographicFront"/>
              <a:lightRig rig="threePt" dir="t"/>
            </a:scene3d>
          </a:bodyPr>
          <a:lstStyle/>
          <a:p>
            <a:r>
              <a:rPr lang="en-GB" altLang="en-US" sz="32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charset="0"/>
                <a:cs typeface="Times New Roman" panose="02020603050405020304" charset="0"/>
              </a:rPr>
              <a:t>I. </a:t>
            </a:r>
            <a:r>
              <a:rPr lang="en-GB" altLang="en-US" sz="3200" b="1"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charset="0"/>
                <a:cs typeface="Times New Roman" panose="02020603050405020304" charset="0"/>
              </a:rPr>
              <a:t>ĐỌC- TÌM </a:t>
            </a:r>
            <a:r>
              <a:rPr lang="en-GB" altLang="en-US" sz="32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charset="0"/>
                <a:cs typeface="Times New Roman" panose="02020603050405020304" charset="0"/>
              </a:rPr>
              <a:t>HIỂU CHUNG</a:t>
            </a:r>
          </a:p>
        </p:txBody>
      </p:sp>
      <p:sp>
        <p:nvSpPr>
          <p:cNvPr id="7" name="Content Placeholder 6"/>
          <p:cNvSpPr>
            <a:spLocks noGrp="1"/>
          </p:cNvSpPr>
          <p:nvPr>
            <p:ph sz="half" idx="1"/>
            <p:custDataLst>
              <p:tags r:id="rId1"/>
            </p:custDataLst>
          </p:nvPr>
        </p:nvSpPr>
        <p:spPr>
          <a:xfrm>
            <a:off x="-635" y="1381760"/>
            <a:ext cx="7041515" cy="5345430"/>
          </a:xfrm>
        </p:spPr>
        <p:txBody>
          <a:bodyPr>
            <a:noAutofit/>
          </a:bodyPr>
          <a:lstStyle/>
          <a:p>
            <a:pPr marL="0" indent="0" algn="l">
              <a:buNone/>
            </a:pPr>
            <a:r>
              <a:rPr lang="en-US" altLang="vi-VN" sz="3600" b="1" dirty="0">
                <a:solidFill>
                  <a:srgbClr val="FF0000"/>
                </a:solidFill>
                <a:latin typeface="Times New Roman" panose="02020603050405020304" charset="0"/>
                <a:sym typeface="+mn-ea"/>
              </a:rPr>
              <a:t>1. Tác giả</a:t>
            </a:r>
            <a:r>
              <a:rPr lang="en-GB" altLang="en-US" sz="3600" b="1" dirty="0">
                <a:solidFill>
                  <a:srgbClr val="FF0000"/>
                </a:solidFill>
                <a:latin typeface="Times New Roman" panose="02020603050405020304" charset="0"/>
                <a:sym typeface="+mn-ea"/>
              </a:rPr>
              <a:t>.</a:t>
            </a:r>
            <a:endParaRPr lang="en-US" altLang="vi-VN" sz="3600" b="1" dirty="0">
              <a:solidFill>
                <a:srgbClr val="FF0000"/>
              </a:solidFill>
              <a:latin typeface="Times New Roman" panose="02020603050405020304" charset="0"/>
            </a:endParaRPr>
          </a:p>
          <a:p>
            <a:pPr marL="0" indent="0" algn="ctr" eaLnBrk="1" hangingPunct="1">
              <a:lnSpc>
                <a:spcPct val="110000"/>
              </a:lnSpc>
              <a:buNone/>
            </a:pPr>
            <a:r>
              <a:rPr lang="en-GB" altLang="en-US" sz="3600" b="1" dirty="0">
                <a:latin typeface="Times New Roman" panose="02020603050405020304" charset="0"/>
              </a:rPr>
              <a:t>- Nam Cao </a:t>
            </a:r>
            <a:r>
              <a:rPr lang="en-GB" altLang="en-US" sz="3600" b="1" dirty="0" smtClean="0">
                <a:latin typeface="Times New Roman" panose="02020603050405020304" charset="0"/>
              </a:rPr>
              <a:t>, </a:t>
            </a:r>
            <a:r>
              <a:rPr lang="en-GB" altLang="en-US" sz="3600" b="1" dirty="0" err="1" smtClean="0">
                <a:latin typeface="Times New Roman" panose="02020603050405020304" charset="0"/>
              </a:rPr>
              <a:t>tên</a:t>
            </a:r>
            <a:r>
              <a:rPr lang="en-GB" altLang="en-US" sz="3600" b="1" dirty="0" smtClean="0">
                <a:latin typeface="Times New Roman" panose="02020603050405020304" charset="0"/>
              </a:rPr>
              <a:t> </a:t>
            </a:r>
            <a:r>
              <a:rPr lang="en-GB" altLang="en-US" sz="3600" b="1" dirty="0" err="1" smtClean="0">
                <a:latin typeface="Times New Roman" panose="02020603050405020304" charset="0"/>
              </a:rPr>
              <a:t>thật</a:t>
            </a:r>
            <a:r>
              <a:rPr lang="en-GB" altLang="en-US" sz="3600" b="1" dirty="0" smtClean="0">
                <a:latin typeface="Times New Roman" panose="02020603050405020304" charset="0"/>
              </a:rPr>
              <a:t> </a:t>
            </a:r>
            <a:r>
              <a:rPr lang="en-GB" altLang="en-US" sz="3600" b="1" dirty="0" err="1" smtClean="0">
                <a:latin typeface="Times New Roman" panose="02020603050405020304" charset="0"/>
              </a:rPr>
              <a:t>là</a:t>
            </a:r>
            <a:r>
              <a:rPr lang="en-GB" altLang="en-US" sz="3600" b="1" dirty="0" smtClean="0">
                <a:latin typeface="Times New Roman" panose="02020603050405020304" charset="0"/>
              </a:rPr>
              <a:t> </a:t>
            </a:r>
            <a:r>
              <a:rPr lang="en-GB" altLang="en-US" sz="3600" b="1" dirty="0" err="1" smtClean="0">
                <a:latin typeface="Times New Roman" panose="02020603050405020304" charset="0"/>
              </a:rPr>
              <a:t>Trần</a:t>
            </a:r>
            <a:r>
              <a:rPr lang="en-GB" altLang="en-US" sz="3600" b="1" dirty="0" smtClean="0">
                <a:latin typeface="Times New Roman" panose="02020603050405020304" charset="0"/>
              </a:rPr>
              <a:t> </a:t>
            </a:r>
            <a:r>
              <a:rPr lang="en-GB" altLang="en-US" sz="3600" b="1" dirty="0" err="1" smtClean="0">
                <a:latin typeface="Times New Roman" panose="02020603050405020304" charset="0"/>
              </a:rPr>
              <a:t>Hữu</a:t>
            </a:r>
            <a:r>
              <a:rPr lang="en-GB" altLang="en-US" sz="3600" b="1" dirty="0" smtClean="0">
                <a:latin typeface="Times New Roman" panose="02020603050405020304" charset="0"/>
              </a:rPr>
              <a:t> Tri( </a:t>
            </a:r>
            <a:r>
              <a:rPr lang="en-GB" altLang="en-US" sz="3600" b="1" dirty="0">
                <a:latin typeface="Times New Roman" panose="02020603050405020304" charset="0"/>
              </a:rPr>
              <a:t>1917 - 1951 ), quê ở Hà Nam.</a:t>
            </a:r>
            <a:endParaRPr lang="en-US" altLang="vi-VN" sz="3600" b="1" dirty="0">
              <a:latin typeface="Times New Roman" panose="02020603050405020304" charset="0"/>
            </a:endParaRPr>
          </a:p>
          <a:p>
            <a:pPr marL="0" indent="0" algn="ctr" eaLnBrk="1" hangingPunct="1">
              <a:lnSpc>
                <a:spcPct val="110000"/>
              </a:lnSpc>
              <a:buNone/>
            </a:pPr>
            <a:r>
              <a:rPr lang="en-US" altLang="vi-VN" sz="3600" b="1" dirty="0">
                <a:latin typeface="Times New Roman" panose="02020603050405020304" charset="0"/>
                <a:sym typeface="+mn-ea"/>
              </a:rPr>
              <a:t>- Ông là nhà văn hiện </a:t>
            </a:r>
            <a:r>
              <a:rPr lang="en-US" altLang="vi-VN" sz="3600" b="1" dirty="0" err="1">
                <a:latin typeface="Times New Roman" panose="02020603050405020304" charset="0"/>
                <a:sym typeface="+mn-ea"/>
              </a:rPr>
              <a:t>thực</a:t>
            </a:r>
            <a:r>
              <a:rPr lang="en-US" altLang="vi-VN" sz="3600" b="1" dirty="0">
                <a:latin typeface="Times New Roman" panose="02020603050405020304" charset="0"/>
                <a:sym typeface="+mn-ea"/>
              </a:rPr>
              <a:t> </a:t>
            </a:r>
            <a:r>
              <a:rPr lang="en-US" altLang="vi-VN" sz="3600" b="1" dirty="0" err="1" smtClean="0">
                <a:latin typeface="Times New Roman" panose="02020603050405020304" charset="0"/>
                <a:sym typeface="+mn-ea"/>
              </a:rPr>
              <a:t>xuất</a:t>
            </a:r>
            <a:r>
              <a:rPr lang="en-US" altLang="vi-VN" sz="3600" b="1" dirty="0" smtClean="0">
                <a:latin typeface="Times New Roman" panose="02020603050405020304" charset="0"/>
                <a:sym typeface="+mn-ea"/>
              </a:rPr>
              <a:t> </a:t>
            </a:r>
            <a:r>
              <a:rPr lang="en-US" altLang="vi-VN" sz="3600" b="1" dirty="0" err="1" smtClean="0">
                <a:latin typeface="Times New Roman" panose="02020603050405020304" charset="0"/>
                <a:sym typeface="+mn-ea"/>
              </a:rPr>
              <a:t>sắc</a:t>
            </a:r>
            <a:r>
              <a:rPr lang="en-US" altLang="vi-VN" sz="3600" b="1" dirty="0" smtClean="0">
                <a:latin typeface="Times New Roman" panose="02020603050405020304" charset="0"/>
                <a:sym typeface="+mn-ea"/>
              </a:rPr>
              <a:t> </a:t>
            </a:r>
            <a:r>
              <a:rPr lang="en-GB" altLang="en-US" sz="3600" b="1" dirty="0">
                <a:latin typeface="Times New Roman" panose="02020603050405020304" charset="0"/>
                <a:sym typeface="+mn-ea"/>
              </a:rPr>
              <a:t>viết về chủ đề người nông dân </a:t>
            </a:r>
            <a:r>
              <a:rPr lang="en-US" altLang="vi-VN" sz="3600" b="1" dirty="0">
                <a:latin typeface="Times New Roman" panose="02020603050405020304" charset="0"/>
                <a:sym typeface="+mn-ea"/>
              </a:rPr>
              <a:t>tiêu biểu trước Cách mạng tháng Tám </a:t>
            </a:r>
            <a:endParaRPr lang="en-US" altLang="vi-VN" sz="3600" b="1" dirty="0">
              <a:latin typeface="Times New Roman" panose="02020603050405020304" charset="0"/>
            </a:endParaRPr>
          </a:p>
          <a:p>
            <a:pPr marL="342900" indent="-342900" algn="ctr" eaLnBrk="1" hangingPunct="1">
              <a:lnSpc>
                <a:spcPct val="110000"/>
              </a:lnSpc>
            </a:pPr>
            <a:endParaRPr lang="en-US" altLang="vi-VN" sz="3900" b="1" dirty="0">
              <a:latin typeface="Times New Roman" panose="02020603050405020304" charset="0"/>
            </a:endParaRPr>
          </a:p>
          <a:p>
            <a:pPr marL="0" indent="0" algn="ctr">
              <a:buNone/>
            </a:pPr>
            <a:r>
              <a:rPr lang="en-GB" altLang="en-US" sz="3900" dirty="0">
                <a:latin typeface="Times New Roman" panose="02020603050405020304" charset="0"/>
                <a:cs typeface="Times New Roman" panose="02020603050405020304" charset="0"/>
              </a:rPr>
              <a:t> </a:t>
            </a:r>
          </a:p>
        </p:txBody>
      </p:sp>
      <p:pic>
        <p:nvPicPr>
          <p:cNvPr id="9" name="Content Placeholder 8"/>
          <p:cNvPicPr>
            <a:picLocks noGrp="1" noChangeAspect="1"/>
          </p:cNvPicPr>
          <p:nvPr>
            <p:ph sz="half" idx="2"/>
          </p:nvPr>
        </p:nvPicPr>
        <p:blipFill>
          <a:blip r:embed="rId4"/>
          <a:stretch>
            <a:fillRect/>
          </a:stretch>
        </p:blipFill>
        <p:spPr>
          <a:xfrm>
            <a:off x="7120890" y="1084217"/>
            <a:ext cx="4870813" cy="5350873"/>
          </a:xfrm>
          <a:prstGeom prst="rect">
            <a:avLst/>
          </a:prstGeom>
        </p:spPr>
      </p:pic>
    </p:spTree>
  </p:cSld>
  <p:clrMapOvr>
    <a:masterClrMapping/>
  </p:clrMapOvr>
  <mc:AlternateContent xmlns:mc="http://schemas.openxmlformats.org/markup-compatibility/2006">
    <mc:Choice xmlns="" xmlns:p14="http://schemas.microsoft.com/office/powerpoint/2010/main" Requires="p14">
      <p:transition p14:dur="2000">
        <p:fade/>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blinds(horizontal)">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blinds(horizontal)">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checkerboard(across)">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circle(in)">
                                      <p:cBhvr>
                                        <p:cTn id="2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2" descr="Chi Pheo"/>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406400" y="385916"/>
            <a:ext cx="2084917" cy="2057400"/>
          </a:xfrm>
          <a:prstGeom prst="rect">
            <a:avLst/>
          </a:prstGeom>
          <a:noFill/>
          <a:extLst>
            <a:ext uri="{909E8E84-426E-40DD-AFC4-6F175D3DCCD1}">
              <a14:hiddenFill xmlns="" xmlns:a14="http://schemas.microsoft.com/office/drawing/2010/main">
                <a:solidFill>
                  <a:srgbClr val="FFFFFF"/>
                </a:solidFill>
              </a14:hiddenFill>
            </a:ext>
          </a:extLst>
        </p:spPr>
      </p:pic>
      <p:pic>
        <p:nvPicPr>
          <p:cNvPr id="6" name="Picture 15" descr="tn Nam Cao"/>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2946400" y="390832"/>
            <a:ext cx="2133600" cy="2057400"/>
          </a:xfrm>
          <a:prstGeom prst="rect">
            <a:avLst/>
          </a:prstGeom>
          <a:noFill/>
          <a:extLst>
            <a:ext uri="{909E8E84-426E-40DD-AFC4-6F175D3DCCD1}">
              <a14:hiddenFill xmlns="" xmlns:a14="http://schemas.microsoft.com/office/drawing/2010/main">
                <a:solidFill>
                  <a:srgbClr val="FFFFFF"/>
                </a:solidFill>
              </a14:hiddenFill>
            </a:ext>
          </a:extLst>
        </p:spPr>
      </p:pic>
      <p:pic>
        <p:nvPicPr>
          <p:cNvPr id="7" name="Picture 13" descr="Lao Hac2"/>
          <p:cNvPicPr>
            <a:picLocks noChangeAspect="1" noChangeArrowheads="1"/>
          </p:cNvPicPr>
          <p:nvPr/>
        </p:nvPicPr>
        <p:blipFill>
          <a:blip r:embed="rId4">
            <a:lum bright="2000"/>
            <a:extLst>
              <a:ext uri="{28A0092B-C50C-407E-A947-70E740481C1C}">
                <a14:useLocalDpi xmlns="" xmlns:a14="http://schemas.microsoft.com/office/drawing/2010/main" val="0"/>
              </a:ext>
            </a:extLst>
          </a:blip>
          <a:srcRect/>
          <a:stretch>
            <a:fillRect/>
          </a:stretch>
        </p:blipFill>
        <p:spPr bwMode="auto">
          <a:xfrm>
            <a:off x="5486400" y="390832"/>
            <a:ext cx="2074333" cy="2057400"/>
          </a:xfrm>
          <a:prstGeom prst="rect">
            <a:avLst/>
          </a:prstGeom>
          <a:solidFill>
            <a:srgbClr val="FF0000"/>
          </a:solidFill>
          <a:ln w="9525">
            <a:solidFill>
              <a:srgbClr val="FF0000"/>
            </a:solidFill>
            <a:miter lim="800000"/>
            <a:headEnd/>
            <a:tailEnd/>
          </a:ln>
        </p:spPr>
      </p:pic>
      <p:pic>
        <p:nvPicPr>
          <p:cNvPr id="8" name="Picture 16" descr="Truyen ngan chon loc"/>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8331200" y="390832"/>
            <a:ext cx="2199216" cy="2057400"/>
          </a:xfrm>
          <a:prstGeom prst="rect">
            <a:avLst/>
          </a:prstGeom>
          <a:noFill/>
          <a:extLst>
            <a:ext uri="{909E8E84-426E-40DD-AFC4-6F175D3DCCD1}">
              <a14:hiddenFill xmlns="" xmlns:a14="http://schemas.microsoft.com/office/drawing/2010/main">
                <a:solidFill>
                  <a:srgbClr val="FFFFFF"/>
                </a:solidFill>
              </a14:hiddenFill>
            </a:ext>
          </a:extLst>
        </p:spPr>
      </p:pic>
      <p:cxnSp>
        <p:nvCxnSpPr>
          <p:cNvPr id="19" name="Straight Connector 18"/>
          <p:cNvCxnSpPr/>
          <p:nvPr/>
        </p:nvCxnSpPr>
        <p:spPr>
          <a:xfrm>
            <a:off x="1320800" y="2494935"/>
            <a:ext cx="2919941" cy="9144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4240741" y="2494935"/>
            <a:ext cx="0" cy="9144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H="1">
            <a:off x="4352414" y="2435943"/>
            <a:ext cx="2154767" cy="96110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a:off x="4228049" y="2480187"/>
            <a:ext cx="5062008" cy="96110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2946401" y="3409335"/>
            <a:ext cx="3953404" cy="523220"/>
          </a:xfrm>
          <a:prstGeom prst="rect">
            <a:avLst/>
          </a:prstGeom>
          <a:noFill/>
        </p:spPr>
        <p:txBody>
          <a:bodyPr wrap="square" rtlCol="0">
            <a:spAutoFit/>
          </a:bodyPr>
          <a:lstStyle/>
          <a:p>
            <a:r>
              <a:rPr lang="en-US" sz="2800" b="1" dirty="0" err="1" smtClean="0">
                <a:solidFill>
                  <a:srgbClr val="7030A0"/>
                </a:solidFill>
              </a:rPr>
              <a:t>Truyện</a:t>
            </a:r>
            <a:r>
              <a:rPr lang="en-US" sz="2800" b="1" dirty="0" smtClean="0">
                <a:solidFill>
                  <a:srgbClr val="7030A0"/>
                </a:solidFill>
              </a:rPr>
              <a:t> </a:t>
            </a:r>
            <a:r>
              <a:rPr lang="en-US" sz="2800" b="1" dirty="0" err="1" smtClean="0">
                <a:solidFill>
                  <a:srgbClr val="7030A0"/>
                </a:solidFill>
              </a:rPr>
              <a:t>ngắn</a:t>
            </a:r>
            <a:endParaRPr lang="en-US" sz="2800" b="1" dirty="0">
              <a:solidFill>
                <a:srgbClr val="7030A0"/>
              </a:solidFill>
            </a:endParaRPr>
          </a:p>
        </p:txBody>
      </p:sp>
      <p:sp>
        <p:nvSpPr>
          <p:cNvPr id="27" name="Rectangle 26"/>
          <p:cNvSpPr/>
          <p:nvPr/>
        </p:nvSpPr>
        <p:spPr>
          <a:xfrm>
            <a:off x="846985" y="1419532"/>
            <a:ext cx="915635" cy="523220"/>
          </a:xfrm>
          <a:prstGeom prst="rect">
            <a:avLst/>
          </a:prstGeom>
        </p:spPr>
        <p:txBody>
          <a:bodyPr wrap="none">
            <a:spAutoFit/>
          </a:bodyPr>
          <a:lstStyle/>
          <a:p>
            <a:pPr lvl="0" fontAlgn="base">
              <a:spcBef>
                <a:spcPct val="50000"/>
              </a:spcBef>
              <a:spcAft>
                <a:spcPct val="0"/>
              </a:spcAft>
            </a:pPr>
            <a:r>
              <a:rPr lang="en-US" sz="2800" dirty="0">
                <a:solidFill>
                  <a:schemeClr val="bg1"/>
                </a:solidFill>
              </a:rPr>
              <a:t>1941</a:t>
            </a:r>
          </a:p>
        </p:txBody>
      </p:sp>
      <p:sp>
        <p:nvSpPr>
          <p:cNvPr id="28" name="Rectangle 27"/>
          <p:cNvSpPr/>
          <p:nvPr/>
        </p:nvSpPr>
        <p:spPr>
          <a:xfrm>
            <a:off x="3411326" y="1460264"/>
            <a:ext cx="902811" cy="523220"/>
          </a:xfrm>
          <a:prstGeom prst="rect">
            <a:avLst/>
          </a:prstGeom>
        </p:spPr>
        <p:txBody>
          <a:bodyPr wrap="none">
            <a:spAutoFit/>
          </a:bodyPr>
          <a:lstStyle/>
          <a:p>
            <a:pPr lvl="0" fontAlgn="base">
              <a:spcBef>
                <a:spcPct val="50000"/>
              </a:spcBef>
              <a:spcAft>
                <a:spcPct val="0"/>
              </a:spcAft>
            </a:pPr>
            <a:r>
              <a:rPr lang="en-US" sz="2800" dirty="0">
                <a:solidFill>
                  <a:srgbClr val="FFFFFF"/>
                </a:solidFill>
                <a:latin typeface=".VnTime" pitchFamily="34" charset="0"/>
              </a:rPr>
              <a:t>1942</a:t>
            </a:r>
          </a:p>
        </p:txBody>
      </p:sp>
      <p:sp>
        <p:nvSpPr>
          <p:cNvPr id="30" name="Rectangle 29"/>
          <p:cNvSpPr/>
          <p:nvPr/>
        </p:nvSpPr>
        <p:spPr>
          <a:xfrm>
            <a:off x="6297930" y="609600"/>
            <a:ext cx="902811" cy="523220"/>
          </a:xfrm>
          <a:prstGeom prst="rect">
            <a:avLst/>
          </a:prstGeom>
        </p:spPr>
        <p:txBody>
          <a:bodyPr wrap="none">
            <a:spAutoFit/>
          </a:bodyPr>
          <a:lstStyle/>
          <a:p>
            <a:pPr lvl="0" fontAlgn="base">
              <a:spcBef>
                <a:spcPct val="50000"/>
              </a:spcBef>
              <a:spcAft>
                <a:spcPct val="0"/>
              </a:spcAft>
            </a:pPr>
            <a:r>
              <a:rPr lang="en-US" sz="2800" dirty="0">
                <a:solidFill>
                  <a:srgbClr val="FF0000"/>
                </a:solidFill>
                <a:latin typeface=".VnTime" pitchFamily="34" charset="0"/>
              </a:rPr>
              <a:t>1943</a:t>
            </a:r>
          </a:p>
        </p:txBody>
      </p:sp>
      <p:sp>
        <p:nvSpPr>
          <p:cNvPr id="31" name="Rectangle 30"/>
          <p:cNvSpPr/>
          <p:nvPr/>
        </p:nvSpPr>
        <p:spPr>
          <a:xfrm>
            <a:off x="8828934" y="1411103"/>
            <a:ext cx="902811" cy="523220"/>
          </a:xfrm>
          <a:prstGeom prst="rect">
            <a:avLst/>
          </a:prstGeom>
        </p:spPr>
        <p:txBody>
          <a:bodyPr wrap="none">
            <a:spAutoFit/>
          </a:bodyPr>
          <a:lstStyle/>
          <a:p>
            <a:pPr lvl="0" fontAlgn="base">
              <a:spcBef>
                <a:spcPct val="50000"/>
              </a:spcBef>
              <a:spcAft>
                <a:spcPct val="0"/>
              </a:spcAft>
            </a:pPr>
            <a:r>
              <a:rPr lang="en-US" sz="2800" dirty="0">
                <a:solidFill>
                  <a:srgbClr val="FFFFFF"/>
                </a:solidFill>
                <a:latin typeface=".VnTime" pitchFamily="34" charset="0"/>
              </a:rPr>
              <a:t>1944</a:t>
            </a:r>
          </a:p>
        </p:txBody>
      </p:sp>
      <p:pic>
        <p:nvPicPr>
          <p:cNvPr id="33" name="Picture 14" descr="song mon2"/>
          <p:cNvPicPr>
            <a:picLocks noChangeAspect="1" noChangeArrowheads="1"/>
          </p:cNvPicPr>
          <p:nvPr/>
        </p:nvPicPr>
        <p:blipFill>
          <a:blip r:embed="rId6">
            <a:extLst>
              <a:ext uri="{28A0092B-C50C-407E-A947-70E740481C1C}">
                <a14:useLocalDpi xmlns="" xmlns:a14="http://schemas.microsoft.com/office/drawing/2010/main" val="0"/>
              </a:ext>
            </a:extLst>
          </a:blip>
          <a:srcRect/>
          <a:stretch>
            <a:fillRect/>
          </a:stretch>
        </p:blipFill>
        <p:spPr bwMode="auto">
          <a:xfrm>
            <a:off x="7600063" y="3124200"/>
            <a:ext cx="2641600" cy="2590800"/>
          </a:xfrm>
          <a:prstGeom prst="rect">
            <a:avLst/>
          </a:prstGeom>
          <a:noFill/>
          <a:extLst>
            <a:ext uri="{909E8E84-426E-40DD-AFC4-6F175D3DCCD1}">
              <a14:hiddenFill xmlns="" xmlns:a14="http://schemas.microsoft.com/office/drawing/2010/main">
                <a:solidFill>
                  <a:srgbClr val="FFFFFF"/>
                </a:solidFill>
              </a14:hiddenFill>
            </a:ext>
          </a:extLst>
        </p:spPr>
      </p:pic>
      <p:sp>
        <p:nvSpPr>
          <p:cNvPr id="2048" name="Rectangle 2047"/>
          <p:cNvSpPr/>
          <p:nvPr/>
        </p:nvSpPr>
        <p:spPr>
          <a:xfrm>
            <a:off x="8688183" y="4800600"/>
            <a:ext cx="902811" cy="523220"/>
          </a:xfrm>
          <a:prstGeom prst="rect">
            <a:avLst/>
          </a:prstGeom>
        </p:spPr>
        <p:txBody>
          <a:bodyPr wrap="none">
            <a:spAutoFit/>
          </a:bodyPr>
          <a:lstStyle/>
          <a:p>
            <a:pPr lvl="0" fontAlgn="base">
              <a:spcBef>
                <a:spcPct val="50000"/>
              </a:spcBef>
              <a:spcAft>
                <a:spcPct val="0"/>
              </a:spcAft>
            </a:pPr>
            <a:r>
              <a:rPr lang="en-US" sz="2800" dirty="0">
                <a:solidFill>
                  <a:srgbClr val="00B0F0"/>
                </a:solidFill>
                <a:latin typeface=".VnTime" pitchFamily="34" charset="0"/>
              </a:rPr>
              <a:t>1944</a:t>
            </a:r>
          </a:p>
        </p:txBody>
      </p:sp>
      <p:sp>
        <p:nvSpPr>
          <p:cNvPr id="2049" name="TextBox 2048"/>
          <p:cNvSpPr txBox="1"/>
          <p:nvPr/>
        </p:nvSpPr>
        <p:spPr>
          <a:xfrm>
            <a:off x="7580398" y="5917964"/>
            <a:ext cx="2680929" cy="523220"/>
          </a:xfrm>
          <a:prstGeom prst="rect">
            <a:avLst/>
          </a:prstGeom>
          <a:noFill/>
        </p:spPr>
        <p:txBody>
          <a:bodyPr wrap="square" rtlCol="0">
            <a:spAutoFit/>
          </a:bodyPr>
          <a:lstStyle/>
          <a:p>
            <a:r>
              <a:rPr lang="en-US" sz="2800" dirty="0" err="1" smtClean="0"/>
              <a:t>Truyện</a:t>
            </a:r>
            <a:r>
              <a:rPr lang="en-US" sz="2800" dirty="0" smtClean="0"/>
              <a:t> </a:t>
            </a:r>
            <a:r>
              <a:rPr lang="en-US" sz="2800" dirty="0" err="1" smtClean="0"/>
              <a:t>dài</a:t>
            </a:r>
            <a:endParaRPr lang="en-US" sz="2800" dirty="0"/>
          </a:p>
        </p:txBody>
      </p:sp>
    </p:spTree>
    <p:extLst>
      <p:ext uri="{BB962C8B-B14F-4D97-AF65-F5344CB8AC3E}">
        <p14:creationId xmlns="" xmlns:p14="http://schemas.microsoft.com/office/powerpoint/2010/main" val="670032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500"/>
                                        <p:tgtEl>
                                          <p:spTgt spid="19"/>
                                        </p:tgtEl>
                                      </p:cBhvr>
                                    </p:animEffect>
                                  </p:childTnLst>
                                </p:cTn>
                              </p:par>
                              <p:par>
                                <p:cTn id="26" presetID="10" presetClass="entr" presetSubtype="0" fill="hold" nodeType="with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500"/>
                                        <p:tgtEl>
                                          <p:spTgt spid="21"/>
                                        </p:tgtEl>
                                      </p:cBhvr>
                                    </p:animEffect>
                                  </p:childTnLst>
                                </p:cTn>
                              </p:par>
                              <p:par>
                                <p:cTn id="29" presetID="10" presetClass="entr" presetSubtype="0" fill="hold" nodeType="with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500"/>
                                        <p:tgtEl>
                                          <p:spTgt spid="23"/>
                                        </p:tgtEl>
                                      </p:cBhvr>
                                    </p:animEffect>
                                  </p:childTnLst>
                                </p:cTn>
                              </p:par>
                              <p:par>
                                <p:cTn id="32" presetID="10" presetClass="entr" presetSubtype="0" fill="hold" nodeType="with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fade">
                                      <p:cBhvr>
                                        <p:cTn id="34" dur="500"/>
                                        <p:tgtEl>
                                          <p:spTgt spid="25"/>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6"/>
                                        </p:tgtEl>
                                        <p:attrNameLst>
                                          <p:attrName>style.visibility</p:attrName>
                                        </p:attrNameLst>
                                      </p:cBhvr>
                                      <p:to>
                                        <p:strVal val="visible"/>
                                      </p:to>
                                    </p:set>
                                    <p:animEffect transition="in" filter="fade">
                                      <p:cBhvr>
                                        <p:cTn id="39" dur="500"/>
                                        <p:tgtEl>
                                          <p:spTgt spid="26"/>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27"/>
                                        </p:tgtEl>
                                        <p:attrNameLst>
                                          <p:attrName>style.visibility</p:attrName>
                                        </p:attrNameLst>
                                      </p:cBhvr>
                                      <p:to>
                                        <p:strVal val="visible"/>
                                      </p:to>
                                    </p:set>
                                    <p:animEffect transition="in" filter="fade">
                                      <p:cBhvr>
                                        <p:cTn id="44" dur="500"/>
                                        <p:tgtEl>
                                          <p:spTgt spid="27"/>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0"/>
                                        </p:tgtEl>
                                        <p:attrNameLst>
                                          <p:attrName>style.visibility</p:attrName>
                                        </p:attrNameLst>
                                      </p:cBhvr>
                                      <p:to>
                                        <p:strVal val="visible"/>
                                      </p:to>
                                    </p:set>
                                    <p:anim calcmode="lin" valueType="num">
                                      <p:cBhvr additive="base">
                                        <p:cTn id="49" dur="500" fill="hold"/>
                                        <p:tgtEl>
                                          <p:spTgt spid="30"/>
                                        </p:tgtEl>
                                        <p:attrNameLst>
                                          <p:attrName>ppt_x</p:attrName>
                                        </p:attrNameLst>
                                      </p:cBhvr>
                                      <p:tavLst>
                                        <p:tav tm="0">
                                          <p:val>
                                            <p:strVal val="#ppt_x"/>
                                          </p:val>
                                        </p:tav>
                                        <p:tav tm="100000">
                                          <p:val>
                                            <p:strVal val="#ppt_x"/>
                                          </p:val>
                                        </p:tav>
                                      </p:tavLst>
                                    </p:anim>
                                    <p:anim calcmode="lin" valueType="num">
                                      <p:cBhvr additive="base">
                                        <p:cTn id="50"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1"/>
                                        </p:tgtEl>
                                        <p:attrNameLst>
                                          <p:attrName>style.visibility</p:attrName>
                                        </p:attrNameLst>
                                      </p:cBhvr>
                                      <p:to>
                                        <p:strVal val="visible"/>
                                      </p:to>
                                    </p:set>
                                    <p:anim calcmode="lin" valueType="num">
                                      <p:cBhvr additive="base">
                                        <p:cTn id="55" dur="500" fill="hold"/>
                                        <p:tgtEl>
                                          <p:spTgt spid="31"/>
                                        </p:tgtEl>
                                        <p:attrNameLst>
                                          <p:attrName>ppt_x</p:attrName>
                                        </p:attrNameLst>
                                      </p:cBhvr>
                                      <p:tavLst>
                                        <p:tav tm="0">
                                          <p:val>
                                            <p:strVal val="#ppt_x"/>
                                          </p:val>
                                        </p:tav>
                                        <p:tav tm="100000">
                                          <p:val>
                                            <p:strVal val="#ppt_x"/>
                                          </p:val>
                                        </p:tav>
                                      </p:tavLst>
                                    </p:anim>
                                    <p:anim calcmode="lin" valueType="num">
                                      <p:cBhvr additive="base">
                                        <p:cTn id="56"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33"/>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2048"/>
                                        </p:tgtEl>
                                        <p:attrNameLst>
                                          <p:attrName>style.visibility</p:attrName>
                                        </p:attrNameLst>
                                      </p:cBhvr>
                                      <p:to>
                                        <p:strVal val="visible"/>
                                      </p:to>
                                    </p:set>
                                    <p:anim calcmode="lin" valueType="num">
                                      <p:cBhvr additive="base">
                                        <p:cTn id="65" dur="500" fill="hold"/>
                                        <p:tgtEl>
                                          <p:spTgt spid="2048"/>
                                        </p:tgtEl>
                                        <p:attrNameLst>
                                          <p:attrName>ppt_x</p:attrName>
                                        </p:attrNameLst>
                                      </p:cBhvr>
                                      <p:tavLst>
                                        <p:tav tm="0">
                                          <p:val>
                                            <p:strVal val="#ppt_x"/>
                                          </p:val>
                                        </p:tav>
                                        <p:tav tm="100000">
                                          <p:val>
                                            <p:strVal val="#ppt_x"/>
                                          </p:val>
                                        </p:tav>
                                      </p:tavLst>
                                    </p:anim>
                                    <p:anim calcmode="lin" valueType="num">
                                      <p:cBhvr additive="base">
                                        <p:cTn id="66" dur="500" fill="hold"/>
                                        <p:tgtEl>
                                          <p:spTgt spid="2048"/>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2049"/>
                                        </p:tgtEl>
                                        <p:attrNameLst>
                                          <p:attrName>style.visibility</p:attrName>
                                        </p:attrNameLst>
                                      </p:cBhvr>
                                      <p:to>
                                        <p:strVal val="visible"/>
                                      </p:to>
                                    </p:set>
                                    <p:anim calcmode="lin" valueType="num">
                                      <p:cBhvr additive="base">
                                        <p:cTn id="71" dur="500" fill="hold"/>
                                        <p:tgtEl>
                                          <p:spTgt spid="2049"/>
                                        </p:tgtEl>
                                        <p:attrNameLst>
                                          <p:attrName>ppt_x</p:attrName>
                                        </p:attrNameLst>
                                      </p:cBhvr>
                                      <p:tavLst>
                                        <p:tav tm="0">
                                          <p:val>
                                            <p:strVal val="#ppt_x"/>
                                          </p:val>
                                        </p:tav>
                                        <p:tav tm="100000">
                                          <p:val>
                                            <p:strVal val="#ppt_x"/>
                                          </p:val>
                                        </p:tav>
                                      </p:tavLst>
                                    </p:anim>
                                    <p:anim calcmode="lin" valueType="num">
                                      <p:cBhvr additive="base">
                                        <p:cTn id="72" dur="500" fill="hold"/>
                                        <p:tgtEl>
                                          <p:spTgt spid="204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30" grpId="0"/>
      <p:bldP spid="31" grpId="0"/>
      <p:bldP spid="2048" grpId="0"/>
      <p:bldP spid="204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7" name="Text Placeholder 6"/>
          <p:cNvSpPr>
            <a:spLocks noGrp="1"/>
          </p:cNvSpPr>
          <p:nvPr>
            <p:ph type="body" sz="half" idx="2"/>
          </p:nvPr>
        </p:nvSpPr>
        <p:spPr>
          <a:xfrm>
            <a:off x="169817" y="300447"/>
            <a:ext cx="12239897" cy="5560604"/>
          </a:xfrm>
        </p:spPr>
        <p:txBody>
          <a:bodyPr>
            <a:noAutofit/>
          </a:bodyPr>
          <a:lstStyle/>
          <a:p>
            <a:r>
              <a:rPr lang="en-US" altLang="vi-VN" sz="3600" b="1" dirty="0" smtClean="0">
                <a:solidFill>
                  <a:srgbClr val="0070C0"/>
                </a:solidFill>
                <a:latin typeface="Times New Roman" panose="02020603050405020304" charset="0"/>
                <a:cs typeface="Times New Roman" panose="02020603050405020304" charset="0"/>
                <a:sym typeface="+mn-ea"/>
              </a:rPr>
              <a:t>I.ĐỌC- T</a:t>
            </a:r>
            <a:r>
              <a:rPr lang="en-GB" altLang="en-US" sz="3600" b="1" dirty="0">
                <a:solidFill>
                  <a:srgbClr val="0070C0"/>
                </a:solidFill>
                <a:latin typeface="Times New Roman" panose="02020603050405020304" charset="0"/>
                <a:cs typeface="Times New Roman" panose="02020603050405020304" charset="0"/>
                <a:sym typeface="+mn-ea"/>
              </a:rPr>
              <a:t>ÌM </a:t>
            </a:r>
            <a:r>
              <a:rPr lang="en-GB" altLang="en-US" sz="3600" b="1" dirty="0" smtClean="0">
                <a:solidFill>
                  <a:srgbClr val="0070C0"/>
                </a:solidFill>
                <a:latin typeface="Times New Roman" panose="02020603050405020304" charset="0"/>
                <a:cs typeface="Times New Roman" panose="02020603050405020304" charset="0"/>
                <a:sym typeface="+mn-ea"/>
              </a:rPr>
              <a:t>HIỂUCHUNG</a:t>
            </a:r>
            <a:r>
              <a:rPr lang="en-GB" altLang="en-US" sz="3600" b="1" dirty="0">
                <a:solidFill>
                  <a:srgbClr val="0070C0"/>
                </a:solidFill>
                <a:latin typeface="Times New Roman" panose="02020603050405020304" charset="0"/>
                <a:cs typeface="Times New Roman" panose="02020603050405020304" charset="0"/>
                <a:sym typeface="+mn-ea"/>
              </a:rPr>
              <a:t>.</a:t>
            </a:r>
            <a:endParaRPr lang="en-GB" altLang="en-US" sz="3600" b="1" dirty="0">
              <a:solidFill>
                <a:srgbClr val="0070C0"/>
              </a:solidFill>
              <a:latin typeface="Times New Roman" panose="02020603050405020304" charset="0"/>
              <a:cs typeface="Times New Roman" panose="02020603050405020304" charset="0"/>
            </a:endParaRPr>
          </a:p>
          <a:p>
            <a:pPr lvl="1" algn="just" eaLnBrk="1" hangingPunct="1"/>
            <a:r>
              <a:rPr lang="en-GB" altLang="en-US" sz="4000" b="1" i="1" dirty="0">
                <a:latin typeface="Times New Roman" panose="02020603050405020304" charset="0"/>
                <a:sym typeface="+mn-ea"/>
              </a:rPr>
              <a:t> </a:t>
            </a:r>
            <a:r>
              <a:rPr lang="en-GB" altLang="en-US" sz="4000" b="1" i="1" dirty="0">
                <a:solidFill>
                  <a:srgbClr val="FF0000"/>
                </a:solidFill>
                <a:latin typeface="Times New Roman" panose="02020603050405020304" charset="0"/>
                <a:sym typeface="+mn-ea"/>
              </a:rPr>
              <a:t>1. Tác giả:</a:t>
            </a:r>
            <a:endParaRPr lang="en-US" altLang="vi-VN" sz="4000" b="1" i="1" dirty="0">
              <a:solidFill>
                <a:srgbClr val="FF0000"/>
              </a:solidFill>
              <a:latin typeface="Times New Roman" panose="02020603050405020304" charset="0"/>
            </a:endParaRPr>
          </a:p>
          <a:p>
            <a:pPr marL="342900" indent="-342900" algn="l" eaLnBrk="1" hangingPunct="1"/>
            <a:r>
              <a:rPr lang="en-US" altLang="vi-VN" sz="4000" b="1" i="1" dirty="0">
                <a:solidFill>
                  <a:srgbClr val="FF0000"/>
                </a:solidFill>
                <a:latin typeface="Times New Roman" panose="02020603050405020304" charset="0"/>
                <a:sym typeface="+mn-ea"/>
              </a:rPr>
              <a:t>    2. </a:t>
            </a:r>
            <a:r>
              <a:rPr lang="en-US" altLang="vi-VN" sz="4000" b="1" i="1" u="sng" dirty="0" err="1">
                <a:solidFill>
                  <a:srgbClr val="FF0000"/>
                </a:solidFill>
                <a:latin typeface="Times New Roman" panose="02020603050405020304" charset="0"/>
                <a:sym typeface="+mn-ea"/>
              </a:rPr>
              <a:t>Tác</a:t>
            </a:r>
            <a:r>
              <a:rPr lang="en-US" altLang="vi-VN" sz="4000" b="1" i="1" u="sng" dirty="0">
                <a:solidFill>
                  <a:srgbClr val="FF0000"/>
                </a:solidFill>
                <a:latin typeface="Times New Roman" panose="02020603050405020304" charset="0"/>
                <a:sym typeface="+mn-ea"/>
              </a:rPr>
              <a:t> </a:t>
            </a:r>
            <a:r>
              <a:rPr lang="en-US" altLang="vi-VN" sz="4000" b="1" i="1" u="sng" dirty="0" err="1" smtClean="0">
                <a:solidFill>
                  <a:srgbClr val="FF0000"/>
                </a:solidFill>
                <a:latin typeface="Times New Roman" panose="02020603050405020304" charset="0"/>
                <a:sym typeface="+mn-ea"/>
              </a:rPr>
              <a:t>phẩm</a:t>
            </a:r>
            <a:r>
              <a:rPr lang="en-US" altLang="vi-VN" sz="4000" b="1" i="1" u="sng" dirty="0" smtClean="0">
                <a:solidFill>
                  <a:srgbClr val="FF0000"/>
                </a:solidFill>
                <a:latin typeface="Times New Roman" panose="02020603050405020304" charset="0"/>
                <a:sym typeface="+mn-ea"/>
              </a:rPr>
              <a:t>.</a:t>
            </a:r>
          </a:p>
          <a:p>
            <a:pPr marL="342900" indent="-342900" algn="l" eaLnBrk="1" hangingPunct="1"/>
            <a:r>
              <a:rPr lang="en-US" altLang="vi-VN" sz="4000" b="1" dirty="0" smtClean="0">
                <a:latin typeface="Times New Roman" panose="02020603050405020304" charset="0"/>
                <a:sym typeface="+mn-ea"/>
              </a:rPr>
              <a:t> </a:t>
            </a:r>
            <a:r>
              <a:rPr lang="en-GB" altLang="en-US" sz="4000" b="1" dirty="0">
                <a:latin typeface="Times New Roman" panose="02020603050405020304" charset="0"/>
                <a:sym typeface="+mn-ea"/>
              </a:rPr>
              <a:t>- </a:t>
            </a:r>
            <a:r>
              <a:rPr lang="en-US" altLang="vi-VN" sz="4000" b="1" dirty="0">
                <a:latin typeface="Times New Roman" panose="02020603050405020304" charset="0"/>
                <a:sym typeface="+mn-ea"/>
              </a:rPr>
              <a:t>Truyện ngắn   </a:t>
            </a:r>
            <a:r>
              <a:rPr lang="en-GB" altLang="en-US" sz="4000" b="1" dirty="0">
                <a:latin typeface="Times New Roman" panose="02020603050405020304" charset="0"/>
                <a:sym typeface="+mn-ea"/>
              </a:rPr>
              <a:t>“</a:t>
            </a:r>
            <a:r>
              <a:rPr lang="en-US" altLang="vi-VN" sz="4000" b="1" dirty="0">
                <a:latin typeface="Times New Roman" panose="02020603050405020304" charset="0"/>
                <a:sym typeface="+mn-ea"/>
              </a:rPr>
              <a:t>Lão Hạc</a:t>
            </a:r>
            <a:r>
              <a:rPr lang="en-GB" altLang="en-US" sz="4000" b="1" dirty="0">
                <a:latin typeface="Times New Roman" panose="02020603050405020304" charset="0"/>
                <a:sym typeface="+mn-ea"/>
              </a:rPr>
              <a:t>”</a:t>
            </a:r>
            <a:r>
              <a:rPr lang="en-US" altLang="vi-VN" sz="4000" b="1" dirty="0">
                <a:latin typeface="Times New Roman" panose="02020603050405020304" charset="0"/>
                <a:sym typeface="+mn-ea"/>
              </a:rPr>
              <a:t> sáng tác năm 1943</a:t>
            </a:r>
            <a:r>
              <a:rPr lang="en-GB" altLang="en-US" sz="4000" b="1" dirty="0" smtClean="0">
                <a:latin typeface="Times New Roman" panose="02020603050405020304" charset="0"/>
                <a:sym typeface="+mn-ea"/>
              </a:rPr>
              <a:t>.</a:t>
            </a:r>
          </a:p>
          <a:p>
            <a:pPr marL="342900" indent="-342900" eaLnBrk="1" hangingPunct="1"/>
            <a:r>
              <a:rPr lang="en-GB" altLang="en-US" sz="4000" b="1" dirty="0" smtClean="0">
                <a:solidFill>
                  <a:schemeClr val="tx1"/>
                </a:solidFill>
                <a:latin typeface="Times New Roman" panose="02020603050405020304" charset="0"/>
                <a:sym typeface="+mn-ea"/>
              </a:rPr>
              <a:t>- </a:t>
            </a:r>
            <a:r>
              <a:rPr lang="en-GB" altLang="en-US" sz="4000" b="1" dirty="0" err="1" smtClean="0">
                <a:solidFill>
                  <a:schemeClr val="tx1"/>
                </a:solidFill>
                <a:latin typeface="Times New Roman" panose="02020603050405020304" charset="0"/>
                <a:sym typeface="+mn-ea"/>
              </a:rPr>
              <a:t>Viết</a:t>
            </a:r>
            <a:r>
              <a:rPr lang="en-GB" altLang="en-US" sz="4000" b="1" dirty="0" smtClean="0">
                <a:solidFill>
                  <a:schemeClr val="tx1"/>
                </a:solidFill>
                <a:latin typeface="Times New Roman" panose="02020603050405020304" charset="0"/>
                <a:sym typeface="+mn-ea"/>
              </a:rPr>
              <a:t> </a:t>
            </a:r>
            <a:r>
              <a:rPr lang="en-GB" altLang="en-US" sz="4000" b="1" dirty="0" err="1" smtClean="0">
                <a:solidFill>
                  <a:schemeClr val="tx1"/>
                </a:solidFill>
                <a:latin typeface="Times New Roman" panose="02020603050405020304" charset="0"/>
                <a:sym typeface="+mn-ea"/>
              </a:rPr>
              <a:t>về</a:t>
            </a:r>
            <a:r>
              <a:rPr lang="en-GB" altLang="en-US" sz="4000" b="1" dirty="0" smtClean="0">
                <a:solidFill>
                  <a:schemeClr val="tx1"/>
                </a:solidFill>
                <a:latin typeface="Times New Roman" panose="02020603050405020304" charset="0"/>
                <a:sym typeface="+mn-ea"/>
              </a:rPr>
              <a:t> </a:t>
            </a:r>
            <a:r>
              <a:rPr lang="en-GB" altLang="en-US" sz="4000" b="1" dirty="0" err="1" smtClean="0">
                <a:solidFill>
                  <a:schemeClr val="tx1"/>
                </a:solidFill>
                <a:latin typeface="Times New Roman" panose="02020603050405020304" charset="0"/>
                <a:sym typeface="+mn-ea"/>
              </a:rPr>
              <a:t>đề</a:t>
            </a:r>
            <a:r>
              <a:rPr lang="en-GB" altLang="en-US" sz="4000" b="1" dirty="0" smtClean="0">
                <a:solidFill>
                  <a:schemeClr val="tx1"/>
                </a:solidFill>
                <a:latin typeface="Times New Roman" panose="02020603050405020304" charset="0"/>
                <a:sym typeface="+mn-ea"/>
              </a:rPr>
              <a:t> </a:t>
            </a:r>
            <a:r>
              <a:rPr lang="en-GB" altLang="en-US" sz="4000" b="1" dirty="0" err="1" smtClean="0">
                <a:solidFill>
                  <a:schemeClr val="tx1"/>
                </a:solidFill>
                <a:latin typeface="Times New Roman" panose="02020603050405020304" charset="0"/>
                <a:sym typeface="+mn-ea"/>
              </a:rPr>
              <a:t>tài</a:t>
            </a:r>
            <a:r>
              <a:rPr lang="en-GB" altLang="en-US" sz="4000" b="1" dirty="0" smtClean="0">
                <a:solidFill>
                  <a:schemeClr val="tx1"/>
                </a:solidFill>
                <a:latin typeface="Times New Roman" panose="02020603050405020304" charset="0"/>
                <a:sym typeface="+mn-ea"/>
              </a:rPr>
              <a:t> </a:t>
            </a:r>
            <a:r>
              <a:rPr lang="en-GB" altLang="en-US" sz="4000" b="1" dirty="0" err="1" smtClean="0">
                <a:solidFill>
                  <a:schemeClr val="tx1"/>
                </a:solidFill>
                <a:latin typeface="Times New Roman" panose="02020603050405020304" charset="0"/>
                <a:sym typeface="+mn-ea"/>
              </a:rPr>
              <a:t>người</a:t>
            </a:r>
            <a:r>
              <a:rPr lang="en-GB" altLang="en-US" sz="4000" b="1" dirty="0" smtClean="0">
                <a:solidFill>
                  <a:schemeClr val="tx1"/>
                </a:solidFill>
                <a:latin typeface="Times New Roman" panose="02020603050405020304" charset="0"/>
                <a:sym typeface="+mn-ea"/>
              </a:rPr>
              <a:t> </a:t>
            </a:r>
            <a:r>
              <a:rPr lang="en-GB" altLang="en-US" sz="4000" b="1" dirty="0" err="1" smtClean="0">
                <a:solidFill>
                  <a:schemeClr val="tx1"/>
                </a:solidFill>
                <a:latin typeface="Times New Roman" panose="02020603050405020304" charset="0"/>
                <a:sym typeface="+mn-ea"/>
              </a:rPr>
              <a:t>nông</a:t>
            </a:r>
            <a:r>
              <a:rPr lang="en-GB" altLang="en-US" sz="4000" b="1" dirty="0" smtClean="0">
                <a:solidFill>
                  <a:schemeClr val="tx1"/>
                </a:solidFill>
                <a:latin typeface="Times New Roman" panose="02020603050405020304" charset="0"/>
                <a:sym typeface="+mn-ea"/>
              </a:rPr>
              <a:t> </a:t>
            </a:r>
            <a:r>
              <a:rPr lang="en-GB" altLang="en-US" sz="4000" b="1" dirty="0" err="1" smtClean="0">
                <a:solidFill>
                  <a:schemeClr val="tx1"/>
                </a:solidFill>
                <a:latin typeface="Times New Roman" panose="02020603050405020304" charset="0"/>
                <a:sym typeface="+mn-ea"/>
              </a:rPr>
              <a:t>dân</a:t>
            </a:r>
            <a:r>
              <a:rPr lang="en-GB" altLang="en-US" sz="4000" b="1" dirty="0" smtClean="0">
                <a:solidFill>
                  <a:schemeClr val="tx1"/>
                </a:solidFill>
                <a:latin typeface="Times New Roman" panose="02020603050405020304" charset="0"/>
                <a:sym typeface="+mn-ea"/>
              </a:rPr>
              <a:t> </a:t>
            </a:r>
            <a:endParaRPr lang="en-GB" altLang="en-US" sz="4000" b="1" dirty="0">
              <a:solidFill>
                <a:schemeClr val="tx1"/>
              </a:solidFill>
              <a:latin typeface="Times New Roman" panose="02020603050405020304" charset="0"/>
            </a:endParaRPr>
          </a:p>
          <a:p>
            <a:endParaRPr lang="en-GB" altLang="en-US" sz="4000" b="1" dirty="0">
              <a:solidFill>
                <a:schemeClr val="tx1"/>
              </a:solidFill>
              <a:latin typeface="Times New Roman" panose="02020603050405020304" charset="0"/>
            </a:endParaRPr>
          </a:p>
        </p:txBody>
      </p:sp>
      <p:pic>
        <p:nvPicPr>
          <p:cNvPr id="16398" name="Picture 14" descr="Lao Hac2"/>
          <p:cNvPicPr>
            <a:picLocks noGrp="1" noChangeAspect="1"/>
          </p:cNvPicPr>
          <p:nvPr>
            <p:ph type="pic" idx="1"/>
          </p:nvPr>
        </p:nvPicPr>
        <p:blipFill>
          <a:blip r:embed="rId3">
            <a:lum bright="1999"/>
          </a:blip>
          <a:stretch>
            <a:fillRect/>
          </a:stretch>
        </p:blipFill>
        <p:spPr>
          <a:xfrm>
            <a:off x="4336870" y="3553098"/>
            <a:ext cx="3657600" cy="3304902"/>
          </a:xfrm>
          <a:prstGeom prst="rect">
            <a:avLst/>
          </a:prstGeom>
          <a:solidFill>
            <a:srgbClr val="FF0000"/>
          </a:solidFill>
          <a:ln w="9525" cap="flat" cmpd="sng">
            <a:solidFill>
              <a:srgbClr val="FF0000"/>
            </a:solidFill>
            <a:prstDash val="solid"/>
            <a:miter/>
            <a:headEnd type="none" w="med" len="med"/>
            <a:tailEnd type="none" w="med" len="med"/>
          </a:ln>
        </p:spPr>
      </p:pic>
      <p:pic>
        <p:nvPicPr>
          <p:cNvPr id="16396" name="Picture 12" descr="Chi Pheo"/>
          <p:cNvPicPr>
            <a:picLocks noChangeAspect="1"/>
          </p:cNvPicPr>
          <p:nvPr/>
        </p:nvPicPr>
        <p:blipFill>
          <a:blip r:embed="rId4"/>
          <a:stretch>
            <a:fillRect/>
          </a:stretch>
        </p:blipFill>
        <p:spPr>
          <a:xfrm>
            <a:off x="8085910" y="3513909"/>
            <a:ext cx="3970836" cy="3344091"/>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7" presetClass="entr" presetSubtype="4" fill="hold" nodeType="click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anim calcmode="lin" valueType="num">
                                      <p:cBhvr additive="base">
                                        <p:cTn id="17" dur="5000" fill="hold"/>
                                        <p:tgtEl>
                                          <p:spTgt spid="7">
                                            <p:txEl>
                                              <p:pRg st="4" end="4"/>
                                            </p:txEl>
                                          </p:spTgt>
                                        </p:tgtEl>
                                        <p:attrNameLst>
                                          <p:attrName>ppt_x</p:attrName>
                                        </p:attrNameLst>
                                      </p:cBhvr>
                                      <p:tavLst>
                                        <p:tav tm="0">
                                          <p:val>
                                            <p:strVal val="#ppt_x"/>
                                          </p:val>
                                        </p:tav>
                                        <p:tav tm="100000">
                                          <p:val>
                                            <p:strVal val="#ppt_x"/>
                                          </p:val>
                                        </p:tav>
                                      </p:tavLst>
                                    </p:anim>
                                    <p:anim calcmode="lin" valueType="num">
                                      <p:cBhvr additive="base">
                                        <p:cTn id="18" dur="5000" fill="hold"/>
                                        <p:tgtEl>
                                          <p:spTgt spid="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16398"/>
                                        </p:tgtEl>
                                        <p:attrNameLst>
                                          <p:attrName>style.visibility</p:attrName>
                                        </p:attrNameLst>
                                      </p:cBhvr>
                                      <p:to>
                                        <p:strVal val="visible"/>
                                      </p:to>
                                    </p:set>
                                    <p:animEffect transition="in" filter="blinds(horizontal)">
                                      <p:cBhvr>
                                        <p:cTn id="23" dur="500"/>
                                        <p:tgtEl>
                                          <p:spTgt spid="16398"/>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16396"/>
                                        </p:tgtEl>
                                        <p:attrNameLst>
                                          <p:attrName>style.visibility</p:attrName>
                                        </p:attrNameLst>
                                      </p:cBhvr>
                                      <p:to>
                                        <p:strVal val="visible"/>
                                      </p:to>
                                    </p:set>
                                    <p:anim calcmode="lin" valueType="num">
                                      <p:cBhvr>
                                        <p:cTn id="28" dur="1000" fill="hold"/>
                                        <p:tgtEl>
                                          <p:spTgt spid="16396"/>
                                        </p:tgtEl>
                                        <p:attrNameLst>
                                          <p:attrName>ppt_w</p:attrName>
                                        </p:attrNameLst>
                                      </p:cBhvr>
                                      <p:tavLst>
                                        <p:tav tm="0">
                                          <p:val>
                                            <p:strVal val="#ppt_w*0.70"/>
                                          </p:val>
                                        </p:tav>
                                        <p:tav tm="100000">
                                          <p:val>
                                            <p:strVal val="#ppt_w"/>
                                          </p:val>
                                        </p:tav>
                                      </p:tavLst>
                                    </p:anim>
                                    <p:anim calcmode="lin" valueType="num">
                                      <p:cBhvr>
                                        <p:cTn id="29" dur="1000" fill="hold"/>
                                        <p:tgtEl>
                                          <p:spTgt spid="16396"/>
                                        </p:tgtEl>
                                        <p:attrNameLst>
                                          <p:attrName>ppt_h</p:attrName>
                                        </p:attrNameLst>
                                      </p:cBhvr>
                                      <p:tavLst>
                                        <p:tav tm="0">
                                          <p:val>
                                            <p:strVal val="#ppt_h"/>
                                          </p:val>
                                        </p:tav>
                                        <p:tav tm="100000">
                                          <p:val>
                                            <p:strVal val="#ppt_h"/>
                                          </p:val>
                                        </p:tav>
                                      </p:tavLst>
                                    </p:anim>
                                    <p:animEffect transition="in" filter="fade">
                                      <p:cBhvr>
                                        <p:cTn id="30" dur="1000"/>
                                        <p:tgtEl>
                                          <p:spTgt spid="163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46735" y="0"/>
            <a:ext cx="6729276" cy="862149"/>
          </a:xfrm>
        </p:spPr>
        <p:txBody>
          <a:bodyPr>
            <a:noAutofit/>
          </a:bodyPr>
          <a:lstStyle/>
          <a:p>
            <a:pPr algn="ctr"/>
            <a:r>
              <a:rPr lang="en-GB" altLang="en-US" sz="4000" b="1" dirty="0">
                <a:solidFill>
                  <a:srgbClr val="0070C0"/>
                </a:solidFill>
                <a:latin typeface="Times New Roman" panose="02020603050405020304" charset="0"/>
                <a:cs typeface="Times New Roman" panose="02020603050405020304" charset="0"/>
              </a:rPr>
              <a:t>I. </a:t>
            </a:r>
            <a:r>
              <a:rPr lang="en-GB" altLang="en-US" sz="4000" b="1" dirty="0" smtClean="0">
                <a:solidFill>
                  <a:srgbClr val="0070C0"/>
                </a:solidFill>
                <a:latin typeface="Times New Roman" panose="02020603050405020304" charset="0"/>
                <a:cs typeface="Times New Roman" panose="02020603050405020304" charset="0"/>
              </a:rPr>
              <a:t>ĐỌC- TÌM </a:t>
            </a:r>
            <a:r>
              <a:rPr lang="en-GB" altLang="en-US" sz="4000" b="1" dirty="0">
                <a:solidFill>
                  <a:srgbClr val="0070C0"/>
                </a:solidFill>
                <a:latin typeface="Times New Roman" panose="02020603050405020304" charset="0"/>
                <a:cs typeface="Times New Roman" panose="02020603050405020304" charset="0"/>
              </a:rPr>
              <a:t>HIỂU CHUNG</a:t>
            </a:r>
          </a:p>
        </p:txBody>
      </p:sp>
      <p:pic>
        <p:nvPicPr>
          <p:cNvPr id="6" name="Picture Placeholder 5" descr="download (2)"/>
          <p:cNvPicPr>
            <a:picLocks noGrp="1" noChangeAspect="1"/>
          </p:cNvPicPr>
          <p:nvPr>
            <p:ph type="pic" idx="1"/>
          </p:nvPr>
        </p:nvPicPr>
        <p:blipFill>
          <a:blip r:embed="rId3"/>
          <a:stretch>
            <a:fillRect/>
          </a:stretch>
        </p:blipFill>
        <p:spPr>
          <a:xfrm>
            <a:off x="6981190" y="1049655"/>
            <a:ext cx="4757420" cy="4958715"/>
          </a:xfrm>
          <a:prstGeom prst="rect">
            <a:avLst/>
          </a:prstGeom>
        </p:spPr>
      </p:pic>
      <p:sp>
        <p:nvSpPr>
          <p:cNvPr id="4" name="Text Placeholder 3"/>
          <p:cNvSpPr>
            <a:spLocks noGrp="1"/>
          </p:cNvSpPr>
          <p:nvPr>
            <p:ph type="body" sz="half" idx="2"/>
          </p:nvPr>
        </p:nvSpPr>
        <p:spPr>
          <a:xfrm>
            <a:off x="169817" y="901338"/>
            <a:ext cx="5019403" cy="4967968"/>
          </a:xfrm>
        </p:spPr>
        <p:txBody>
          <a:bodyPr/>
          <a:lstStyle/>
          <a:p>
            <a:pPr lvl="1" algn="just" eaLnBrk="1" hangingPunct="1"/>
            <a:r>
              <a:rPr lang="en-GB" altLang="en-US" sz="4000" b="1" i="1" dirty="0">
                <a:solidFill>
                  <a:srgbClr val="FF0000"/>
                </a:solidFill>
                <a:latin typeface="Times New Roman" panose="02020603050405020304" charset="0"/>
                <a:sym typeface="+mn-ea"/>
              </a:rPr>
              <a:t>1. Tác giả:</a:t>
            </a:r>
            <a:endParaRPr lang="en-US" altLang="vi-VN" sz="4000" b="1" i="1" dirty="0">
              <a:solidFill>
                <a:srgbClr val="FF0000"/>
              </a:solidFill>
              <a:latin typeface="Times New Roman" panose="02020603050405020304" charset="0"/>
            </a:endParaRPr>
          </a:p>
          <a:p>
            <a:pPr marL="342900" indent="-342900" algn="just" eaLnBrk="1" hangingPunct="1"/>
            <a:r>
              <a:rPr lang="en-US" altLang="vi-VN" sz="4000" b="1" i="1" dirty="0">
                <a:solidFill>
                  <a:srgbClr val="FF0000"/>
                </a:solidFill>
                <a:latin typeface="Times New Roman" panose="02020603050405020304" charset="0"/>
                <a:sym typeface="+mn-ea"/>
              </a:rPr>
              <a:t>   2. Tác phẩm:</a:t>
            </a:r>
            <a:endParaRPr lang="en-US" altLang="vi-VN" sz="4000" b="1" i="1" dirty="0">
              <a:solidFill>
                <a:srgbClr val="FF0000"/>
              </a:solidFill>
              <a:latin typeface="Times New Roman" panose="02020603050405020304" charset="0"/>
            </a:endParaRPr>
          </a:p>
          <a:p>
            <a:pPr marL="342900" indent="-342900" algn="just" eaLnBrk="1" hangingPunct="1"/>
            <a:r>
              <a:rPr lang="en-US" altLang="vi-VN" sz="4000" b="1" i="1" dirty="0">
                <a:solidFill>
                  <a:srgbClr val="FF0000"/>
                </a:solidFill>
                <a:latin typeface="Times New Roman" panose="02020603050405020304" charset="0"/>
                <a:sym typeface="+mn-ea"/>
              </a:rPr>
              <a:t>   </a:t>
            </a:r>
            <a:r>
              <a:rPr lang="en-GB" altLang="en-US" sz="4000" b="1" i="1" dirty="0">
                <a:solidFill>
                  <a:srgbClr val="FF0000"/>
                </a:solidFill>
                <a:latin typeface="Times New Roman" panose="02020603050405020304" charset="0"/>
                <a:sym typeface="+mn-ea"/>
              </a:rPr>
              <a:t>3. Tóm tắt văn bản: </a:t>
            </a:r>
            <a:endParaRPr lang="en-GB" altLang="en-US" sz="4000" b="1" i="1" dirty="0">
              <a:solidFill>
                <a:srgbClr val="FF0000"/>
              </a:solidFill>
              <a:latin typeface="Times New Roman" panose="02020603050405020304" charset="0"/>
            </a:endParaRPr>
          </a:p>
          <a:p>
            <a:endParaRPr lang="en-GB" altLang="en-US" sz="40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9702" name="Line 12"/>
          <p:cNvSpPr/>
          <p:nvPr/>
        </p:nvSpPr>
        <p:spPr>
          <a:xfrm>
            <a:off x="6309995" y="1412875"/>
            <a:ext cx="0" cy="5445125"/>
          </a:xfrm>
          <a:prstGeom prst="line">
            <a:avLst/>
          </a:prstGeom>
          <a:ln w="9525" cap="flat" cmpd="sng">
            <a:solidFill>
              <a:schemeClr val="tx1"/>
            </a:solidFill>
            <a:prstDash val="solid"/>
            <a:headEnd type="none" w="med" len="med"/>
            <a:tailEnd type="none" w="med" len="med"/>
          </a:ln>
        </p:spPr>
      </p:sp>
      <p:sp>
        <p:nvSpPr>
          <p:cNvPr id="19476" name="Text Box 20"/>
          <p:cNvSpPr txBox="1"/>
          <p:nvPr/>
        </p:nvSpPr>
        <p:spPr>
          <a:xfrm>
            <a:off x="182880" y="1474470"/>
            <a:ext cx="5855970" cy="1322070"/>
          </a:xfrm>
          <a:prstGeom prst="rect">
            <a:avLst/>
          </a:prstGeom>
          <a:noFill/>
          <a:ln w="9525">
            <a:noFill/>
          </a:ln>
        </p:spPr>
        <p:txBody>
          <a:bodyPr wrap="square">
            <a:spAutoFit/>
          </a:bodyPr>
          <a:lstStyle/>
          <a:p>
            <a:pPr algn="ctr" eaLnBrk="1" hangingPunct="1">
              <a:spcBef>
                <a:spcPct val="50000"/>
              </a:spcBef>
            </a:pPr>
            <a:r>
              <a:rPr lang="en-GB" altLang="vi-VN" sz="4000" b="1" i="1" dirty="0" smtClean="0">
                <a:solidFill>
                  <a:srgbClr val="FF0000"/>
                </a:solidFill>
                <a:latin typeface="Times New Roman" panose="02020603050405020304" charset="0"/>
                <a:cs typeface="Times New Roman" panose="02020603050405020304" charset="0"/>
              </a:rPr>
              <a:t>*</a:t>
            </a:r>
            <a:r>
              <a:rPr lang="en-US" altLang="vi-VN" sz="4000" b="1" i="1" dirty="0" smtClean="0">
                <a:solidFill>
                  <a:srgbClr val="FF0000"/>
                </a:solidFill>
                <a:latin typeface="Times New Roman" panose="02020603050405020304" charset="0"/>
                <a:cs typeface="Times New Roman" panose="02020603050405020304" charset="0"/>
              </a:rPr>
              <a:t> </a:t>
            </a:r>
            <a:r>
              <a:rPr lang="en-US" altLang="vi-VN" sz="4000" b="1" i="1" dirty="0">
                <a:solidFill>
                  <a:srgbClr val="FF0000"/>
                </a:solidFill>
                <a:latin typeface="Times New Roman" panose="02020603050405020304" charset="0"/>
                <a:cs typeface="Times New Roman" panose="02020603050405020304" charset="0"/>
              </a:rPr>
              <a:t>Phương thức biểu đạt và ngôi kể</a:t>
            </a:r>
            <a:r>
              <a:rPr lang="en-GB" altLang="en-US" sz="4000" b="1" i="1" dirty="0">
                <a:solidFill>
                  <a:srgbClr val="FF0000"/>
                </a:solidFill>
                <a:latin typeface="Times New Roman" panose="02020603050405020304" charset="0"/>
                <a:cs typeface="Times New Roman" panose="02020603050405020304" charset="0"/>
              </a:rPr>
              <a:t>.</a:t>
            </a:r>
          </a:p>
        </p:txBody>
      </p:sp>
      <p:sp>
        <p:nvSpPr>
          <p:cNvPr id="19477" name="Text Box 21"/>
          <p:cNvSpPr txBox="1"/>
          <p:nvPr/>
        </p:nvSpPr>
        <p:spPr>
          <a:xfrm>
            <a:off x="195944" y="2961005"/>
            <a:ext cx="6112782" cy="1323439"/>
          </a:xfrm>
          <a:prstGeom prst="rect">
            <a:avLst/>
          </a:prstGeom>
          <a:noFill/>
          <a:ln w="9525">
            <a:noFill/>
          </a:ln>
        </p:spPr>
        <p:txBody>
          <a:bodyPr wrap="square">
            <a:spAutoFit/>
          </a:bodyPr>
          <a:lstStyle/>
          <a:p>
            <a:pPr eaLnBrk="1" hangingPunct="1">
              <a:spcBef>
                <a:spcPct val="50000"/>
              </a:spcBef>
            </a:pPr>
            <a:r>
              <a:rPr lang="en-US" altLang="vi-VN" sz="4000" dirty="0">
                <a:latin typeface="Times New Roman" panose="02020603050405020304" charset="0"/>
              </a:rPr>
              <a:t> -  </a:t>
            </a:r>
            <a:r>
              <a:rPr lang="en-US" altLang="vi-VN" sz="4000" b="1" dirty="0">
                <a:latin typeface="Times New Roman" panose="02020603050405020304" charset="0"/>
              </a:rPr>
              <a:t>Phương thức biểu đạt: Tự sự kết hợp trữ tình.</a:t>
            </a:r>
          </a:p>
        </p:txBody>
      </p:sp>
      <p:sp>
        <p:nvSpPr>
          <p:cNvPr id="19479" name="AutoShape 23"/>
          <p:cNvSpPr/>
          <p:nvPr/>
        </p:nvSpPr>
        <p:spPr>
          <a:xfrm>
            <a:off x="6913245" y="1297305"/>
            <a:ext cx="4358005" cy="4591050"/>
          </a:xfrm>
          <a:prstGeom prst="cloudCallout">
            <a:avLst>
              <a:gd name="adj1" fmla="val -43750"/>
              <a:gd name="adj2" fmla="val 70000"/>
            </a:avLst>
          </a:prstGeom>
          <a:solidFill>
            <a:schemeClr val="accent1"/>
          </a:solidFill>
          <a:ln w="9525" cap="flat" cmpd="sng">
            <a:solidFill>
              <a:schemeClr val="tx1"/>
            </a:solidFill>
            <a:prstDash val="solid"/>
            <a:headEnd type="none" w="med" len="med"/>
            <a:tailEnd type="none" w="med" len="med"/>
          </a:ln>
        </p:spPr>
        <p:txBody>
          <a:bodyPr/>
          <a:lstStyle/>
          <a:p>
            <a:pPr algn="ctr" eaLnBrk="1" hangingPunct="1"/>
            <a:r>
              <a:rPr lang="en-US" altLang="vi-VN" sz="4000" b="1" dirty="0">
                <a:solidFill>
                  <a:schemeClr val="bg1"/>
                </a:solidFill>
                <a:latin typeface="Times New Roman" panose="02020603050405020304" charset="0"/>
              </a:rPr>
              <a:t>Em hãy xác định phương thức biểu đạt và ngôi kể?</a:t>
            </a:r>
          </a:p>
        </p:txBody>
      </p:sp>
      <p:sp>
        <p:nvSpPr>
          <p:cNvPr id="19480" name="Text Box 24"/>
          <p:cNvSpPr txBox="1"/>
          <p:nvPr/>
        </p:nvSpPr>
        <p:spPr>
          <a:xfrm>
            <a:off x="0" y="4663441"/>
            <a:ext cx="6039485" cy="707886"/>
          </a:xfrm>
          <a:prstGeom prst="rect">
            <a:avLst/>
          </a:prstGeom>
          <a:noFill/>
          <a:ln w="9525">
            <a:noFill/>
          </a:ln>
        </p:spPr>
        <p:txBody>
          <a:bodyPr wrap="square">
            <a:spAutoFit/>
          </a:bodyPr>
          <a:lstStyle/>
          <a:p>
            <a:pPr algn="ctr" eaLnBrk="1" hangingPunct="1">
              <a:spcBef>
                <a:spcPct val="50000"/>
              </a:spcBef>
            </a:pPr>
            <a:r>
              <a:rPr lang="en-US" altLang="vi-VN" sz="4000" dirty="0">
                <a:latin typeface="Times New Roman" panose="02020603050405020304" charset="0"/>
              </a:rPr>
              <a:t>-  </a:t>
            </a:r>
            <a:r>
              <a:rPr lang="en-US" altLang="vi-VN" sz="4000" b="1" dirty="0">
                <a:latin typeface="Times New Roman" panose="02020603050405020304" charset="0"/>
              </a:rPr>
              <a:t>Ngôi kể thứ nhất</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19476"/>
                                        </p:tgtEl>
                                        <p:attrNameLst>
                                          <p:attrName>style.visibility</p:attrName>
                                        </p:attrNameLst>
                                      </p:cBhvr>
                                      <p:to>
                                        <p:strVal val="visible"/>
                                      </p:to>
                                    </p:set>
                                    <p:anim calcmode="lin" valueType="num">
                                      <p:cBhvr additive="base">
                                        <p:cTn id="7" dur="5000" fill="hold"/>
                                        <p:tgtEl>
                                          <p:spTgt spid="19476"/>
                                        </p:tgtEl>
                                        <p:attrNameLst>
                                          <p:attrName>ppt_x</p:attrName>
                                        </p:attrNameLst>
                                      </p:cBhvr>
                                      <p:tavLst>
                                        <p:tav tm="0">
                                          <p:val>
                                            <p:strVal val="#ppt_x"/>
                                          </p:val>
                                        </p:tav>
                                        <p:tav tm="100000">
                                          <p:val>
                                            <p:strVal val="#ppt_x"/>
                                          </p:val>
                                        </p:tav>
                                      </p:tavLst>
                                    </p:anim>
                                    <p:anim calcmode="lin" valueType="num">
                                      <p:cBhvr additive="base">
                                        <p:cTn id="8" dur="5000" fill="hold"/>
                                        <p:tgtEl>
                                          <p:spTgt spid="1947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19479"/>
                                        </p:tgtEl>
                                        <p:attrNameLst>
                                          <p:attrName>style.visibility</p:attrName>
                                        </p:attrNameLst>
                                      </p:cBhvr>
                                      <p:to>
                                        <p:strVal val="visible"/>
                                      </p:to>
                                    </p:set>
                                    <p:animEffect transition="in" filter="dissolve">
                                      <p:cBhvr>
                                        <p:cTn id="13" dur="500"/>
                                        <p:tgtEl>
                                          <p:spTgt spid="19479"/>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19477"/>
                                        </p:tgtEl>
                                        <p:attrNameLst>
                                          <p:attrName>style.visibility</p:attrName>
                                        </p:attrNameLst>
                                      </p:cBhvr>
                                      <p:to>
                                        <p:strVal val="visible"/>
                                      </p:to>
                                    </p:set>
                                    <p:animEffect transition="in" filter="blinds(horizontal)">
                                      <p:cBhvr>
                                        <p:cTn id="18" dur="500"/>
                                        <p:tgtEl>
                                          <p:spTgt spid="19477"/>
                                        </p:tgtEl>
                                      </p:cBhvr>
                                    </p:animEffect>
                                  </p:childTnLst>
                                </p:cTn>
                              </p:par>
                            </p:childTnLst>
                          </p:cTn>
                        </p:par>
                      </p:childTnLst>
                    </p:cTn>
                  </p:par>
                  <p:par>
                    <p:cTn id="19" fill="hold">
                      <p:stCondLst>
                        <p:cond delay="indefinite"/>
                      </p:stCondLst>
                      <p:childTnLst>
                        <p:par>
                          <p:cTn id="20" fill="hold">
                            <p:stCondLst>
                              <p:cond delay="0"/>
                            </p:stCondLst>
                            <p:childTnLst>
                              <p:par>
                                <p:cTn id="21" presetID="20" presetClass="entr" presetSubtype="0" fill="hold" grpId="0" nodeType="clickEffect">
                                  <p:stCondLst>
                                    <p:cond delay="0"/>
                                  </p:stCondLst>
                                  <p:childTnLst>
                                    <p:set>
                                      <p:cBhvr>
                                        <p:cTn id="22" dur="1" fill="hold">
                                          <p:stCondLst>
                                            <p:cond delay="0"/>
                                          </p:stCondLst>
                                        </p:cTn>
                                        <p:tgtEl>
                                          <p:spTgt spid="19480"/>
                                        </p:tgtEl>
                                        <p:attrNameLst>
                                          <p:attrName>style.visibility</p:attrName>
                                        </p:attrNameLst>
                                      </p:cBhvr>
                                      <p:to>
                                        <p:strVal val="visible"/>
                                      </p:to>
                                    </p:set>
                                    <p:animEffect transition="in" filter="wedge">
                                      <p:cBhvr>
                                        <p:cTn id="23" dur="2000"/>
                                        <p:tgtEl>
                                          <p:spTgt spid="194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76" grpId="0"/>
      <p:bldP spid="19476" grpId="1"/>
      <p:bldP spid="19477" grpId="0"/>
      <p:bldP spid="19477" grpId="1"/>
      <p:bldP spid="19479" grpId="0" animBg="1"/>
      <p:bldP spid="19479" grpId="1" animBg="1"/>
      <p:bldP spid="19480" grpId="0"/>
      <p:bldP spid="19480" grpId="1"/>
    </p:bldLst>
  </p:timing>
</p:sld>
</file>

<file path=ppt/tags/tag1.xml><?xml version="1.0" encoding="utf-8"?>
<p:tagLst xmlns:a="http://schemas.openxmlformats.org/drawingml/2006/main" xmlns:r="http://schemas.openxmlformats.org/officeDocument/2006/relationships" xmlns:p="http://schemas.openxmlformats.org/presentationml/2006/main">
  <p:tag name="KSO_WM_UNIT_DIAGRAM_MODELTYPE" val="dynamicNum"/>
  <p:tag name="KSO_WM_BEAUTIFY_FLAG" val="#wm#"/>
  <p:tag name="KSO_WM_UNIT_TYPE" val="ζ_h_f"/>
  <p:tag name="KSO_WM_UNIT_DYNMNUM_TYPE" val="1"/>
  <p:tag name="KSO_WM_DYNAMICNUM_SPEED" val="3"/>
  <p:tag name="KSO_WM_UNIT_DYNMNUM_DGM_ANIMTYPE" val="5"/>
  <p:tag name="KSO_WM_UNIT_INDEX" val="1599987805515_1_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132</TotalTime>
  <Words>2701</Words>
  <Application>WPS Presentation</Application>
  <PresentationFormat>Custom</PresentationFormat>
  <Paragraphs>251</Paragraphs>
  <Slides>36</Slides>
  <Notes>3</Notes>
  <HiddenSlides>0</HiddenSlides>
  <MMClips>2</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Office Theme</vt:lpstr>
      <vt:lpstr>Slide 1</vt:lpstr>
      <vt:lpstr>Slide 2</vt:lpstr>
      <vt:lpstr>Slide 3</vt:lpstr>
      <vt:lpstr>Slide 4</vt:lpstr>
      <vt:lpstr>I. ĐỌC- TÌM HIỂU CHUNG</vt:lpstr>
      <vt:lpstr>Slide 6</vt:lpstr>
      <vt:lpstr>Slide 7</vt:lpstr>
      <vt:lpstr>I. ĐỌC- TÌM HIỂU CHUNG</vt:lpstr>
      <vt:lpstr>Slide 9</vt:lpstr>
      <vt:lpstr>TÓM TẮT VĂN BẢN</vt:lpstr>
      <vt:lpstr>Slide 11</vt:lpstr>
      <vt:lpstr>Slide 12</vt:lpstr>
      <vt:lpstr>Slide 13</vt:lpstr>
      <vt:lpstr> 1. Nhân vật Lão Hạc. </vt:lpstr>
      <vt:lpstr>Slide 15</vt:lpstr>
      <vt:lpstr> 1. Nhân vật Lão Hạc </vt:lpstr>
      <vt:lpstr> 1. Nhân vật Lão Hạc </vt:lpstr>
      <vt:lpstr>Slide 18</vt:lpstr>
      <vt:lpstr> 1. Nhân vật Lão Hạc </vt:lpstr>
      <vt:lpstr> 1. Nhân vật Lão Hạc </vt:lpstr>
      <vt:lpstr>Slide 21</vt:lpstr>
      <vt:lpstr>Slide 22</vt:lpstr>
      <vt:lpstr>Slide 23</vt:lpstr>
      <vt:lpstr> 1. Nhân vật Lão Hạc </vt:lpstr>
      <vt:lpstr> 1. Nhân vật Lão Hạc </vt:lpstr>
      <vt:lpstr>Slide 26</vt:lpstr>
      <vt:lpstr>Slide 27</vt:lpstr>
      <vt:lpstr>Slide 28</vt:lpstr>
      <vt:lpstr>Slide 29</vt:lpstr>
      <vt:lpstr>Slide 30</vt:lpstr>
      <vt:lpstr>Slide 31</vt:lpstr>
      <vt:lpstr>Slide 32</vt:lpstr>
      <vt:lpstr>Slide 33</vt:lpstr>
      <vt:lpstr>Slide 34</vt:lpstr>
      <vt:lpstr>Slide 35</vt:lpstr>
      <vt:lpstr>            HƯỚNG DẪN HỌC TẬP Ở NHÀ</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
  <cp:lastModifiedBy>TrongDang</cp:lastModifiedBy>
  <cp:revision>71</cp:revision>
  <dcterms:created xsi:type="dcterms:W3CDTF">2020-09-13T08:49:00Z</dcterms:created>
  <dcterms:modified xsi:type="dcterms:W3CDTF">2021-09-25T15:31:21Z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2057-11.2.0.9665</vt:lpwstr>
  </property>
</Properties>
</file>