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66" r:id="rId2"/>
    <p:sldId id="267" r:id="rId3"/>
    <p:sldId id="275" r:id="rId4"/>
    <p:sldId id="258" r:id="rId5"/>
    <p:sldId id="277" r:id="rId6"/>
    <p:sldId id="276" r:id="rId7"/>
    <p:sldId id="278" r:id="rId8"/>
    <p:sldId id="261" r:id="rId9"/>
    <p:sldId id="270" r:id="rId10"/>
    <p:sldId id="273" r:id="rId11"/>
    <p:sldId id="274" r:id="rId12"/>
  </p:sldIdLst>
  <p:sldSz cx="12192000" cy="6858000"/>
  <p:notesSz cx="6858000" cy="9144000"/>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164C25-C798-B2D2-6D0C-20D182C19E4E}" v="8" dt="2023-04-13T05:45:33.4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FD164C25-C798-B2D2-6D0C-20D182C19E4E}"/>
    <pc:docChg chg="modSld">
      <pc:chgData name="" userId="" providerId="" clId="Web-{FD164C25-C798-B2D2-6D0C-20D182C19E4E}" dt="2023-04-13T05:44:52.398" v="1" actId="20577"/>
      <pc:docMkLst>
        <pc:docMk/>
      </pc:docMkLst>
      <pc:sldChg chg="modSp">
        <pc:chgData name="" userId="" providerId="" clId="Web-{FD164C25-C798-B2D2-6D0C-20D182C19E4E}" dt="2023-04-13T05:44:52.398" v="1" actId="20577"/>
        <pc:sldMkLst>
          <pc:docMk/>
          <pc:sldMk cId="2541129002" sldId="266"/>
        </pc:sldMkLst>
        <pc:spChg chg="mod">
          <ac:chgData name="" userId="" providerId="" clId="Web-{FD164C25-C798-B2D2-6D0C-20D182C19E4E}" dt="2023-04-13T05:44:52.398" v="1" actId="20577"/>
          <ac:spMkLst>
            <pc:docMk/>
            <pc:sldMk cId="2541129002" sldId="266"/>
            <ac:spMk id="3" creationId="{00000000-0000-0000-0000-000000000000}"/>
          </ac:spMkLst>
        </pc:spChg>
      </pc:sldChg>
    </pc:docChg>
  </pc:docChgLst>
  <pc:docChgLst>
    <pc:chgData name="GV Trịnh Vũ Điệp" userId="S::trinhvudiep@thcsthaihoa.edu.vn::ca4c814d-1f94-429d-a108-2250173a465c" providerId="AD" clId="Web-{FD164C25-C798-B2D2-6D0C-20D182C19E4E}"/>
    <pc:docChg chg="modSld">
      <pc:chgData name="GV Trịnh Vũ Điệp" userId="S::trinhvudiep@thcsthaihoa.edu.vn::ca4c814d-1f94-429d-a108-2250173a465c" providerId="AD" clId="Web-{FD164C25-C798-B2D2-6D0C-20D182C19E4E}" dt="2023-04-13T05:45:33.478" v="1" actId="20577"/>
      <pc:docMkLst>
        <pc:docMk/>
      </pc:docMkLst>
      <pc:sldChg chg="modSp">
        <pc:chgData name="GV Trịnh Vũ Điệp" userId="S::trinhvudiep@thcsthaihoa.edu.vn::ca4c814d-1f94-429d-a108-2250173a465c" providerId="AD" clId="Web-{FD164C25-C798-B2D2-6D0C-20D182C19E4E}" dt="2023-04-13T05:45:33.478" v="1" actId="20577"/>
        <pc:sldMkLst>
          <pc:docMk/>
          <pc:sldMk cId="2541129002" sldId="266"/>
        </pc:sldMkLst>
        <pc:spChg chg="mod">
          <ac:chgData name="GV Trịnh Vũ Điệp" userId="S::trinhvudiep@thcsthaihoa.edu.vn::ca4c814d-1f94-429d-a108-2250173a465c" providerId="AD" clId="Web-{FD164C25-C798-B2D2-6D0C-20D182C19E4E}" dt="2023-04-13T05:45:33.478" v="1" actId="20577"/>
          <ac:spMkLst>
            <pc:docMk/>
            <pc:sldMk cId="2541129002" sldId="266"/>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835EE4-E788-445C-8D4A-E5000720F367}" type="datetimeFigureOut">
              <a:rPr lang="en-US" smtClean="0"/>
              <a:t>4/12/2023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FF701F-C9A9-44C8-8640-30A01ED1FA0B}" type="slidenum">
              <a:rPr lang="en-US" smtClean="0"/>
              <a:t>‹#›</a:t>
            </a:fld>
            <a:endParaRPr lang="en-US"/>
          </a:p>
        </p:txBody>
      </p:sp>
    </p:spTree>
    <p:extLst>
      <p:ext uri="{BB962C8B-B14F-4D97-AF65-F5344CB8AC3E}">
        <p14:creationId xmlns:p14="http://schemas.microsoft.com/office/powerpoint/2010/main" val="3185486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FF701F-C9A9-44C8-8640-30A01ED1FA0B}" type="slidenum">
              <a:rPr lang="en-US" smtClean="0"/>
              <a:t>1</a:t>
            </a:fld>
            <a:endParaRPr lang="en-US"/>
          </a:p>
        </p:txBody>
      </p:sp>
    </p:spTree>
    <p:extLst>
      <p:ext uri="{BB962C8B-B14F-4D97-AF65-F5344CB8AC3E}">
        <p14:creationId xmlns:p14="http://schemas.microsoft.com/office/powerpoint/2010/main" val="1931286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FF701F-C9A9-44C8-8640-30A01ED1FA0B}" type="slidenum">
              <a:rPr lang="en-US" smtClean="0"/>
              <a:t>10</a:t>
            </a:fld>
            <a:endParaRPr lang="en-US"/>
          </a:p>
        </p:txBody>
      </p:sp>
    </p:spTree>
    <p:extLst>
      <p:ext uri="{BB962C8B-B14F-4D97-AF65-F5344CB8AC3E}">
        <p14:creationId xmlns:p14="http://schemas.microsoft.com/office/powerpoint/2010/main" val="2428034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FF701F-C9A9-44C8-8640-30A01ED1FA0B}" type="slidenum">
              <a:rPr lang="en-US" smtClean="0"/>
              <a:t>11</a:t>
            </a:fld>
            <a:endParaRPr lang="en-US"/>
          </a:p>
        </p:txBody>
      </p:sp>
    </p:spTree>
    <p:extLst>
      <p:ext uri="{BB962C8B-B14F-4D97-AF65-F5344CB8AC3E}">
        <p14:creationId xmlns:p14="http://schemas.microsoft.com/office/powerpoint/2010/main" val="2159220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FF701F-C9A9-44C8-8640-30A01ED1FA0B}" type="slidenum">
              <a:rPr lang="en-US" smtClean="0"/>
              <a:t>2</a:t>
            </a:fld>
            <a:endParaRPr lang="en-US"/>
          </a:p>
        </p:txBody>
      </p:sp>
    </p:spTree>
    <p:extLst>
      <p:ext uri="{BB962C8B-B14F-4D97-AF65-F5344CB8AC3E}">
        <p14:creationId xmlns:p14="http://schemas.microsoft.com/office/powerpoint/2010/main" val="4117451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FF701F-C9A9-44C8-8640-30A01ED1FA0B}" type="slidenum">
              <a:rPr lang="en-US" smtClean="0"/>
              <a:t>3</a:t>
            </a:fld>
            <a:endParaRPr lang="en-US"/>
          </a:p>
        </p:txBody>
      </p:sp>
    </p:spTree>
    <p:extLst>
      <p:ext uri="{BB962C8B-B14F-4D97-AF65-F5344CB8AC3E}">
        <p14:creationId xmlns:p14="http://schemas.microsoft.com/office/powerpoint/2010/main" val="3894980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FF701F-C9A9-44C8-8640-30A01ED1FA0B}" type="slidenum">
              <a:rPr lang="en-US" smtClean="0"/>
              <a:t>4</a:t>
            </a:fld>
            <a:endParaRPr lang="en-US"/>
          </a:p>
        </p:txBody>
      </p:sp>
    </p:spTree>
    <p:extLst>
      <p:ext uri="{BB962C8B-B14F-4D97-AF65-F5344CB8AC3E}">
        <p14:creationId xmlns:p14="http://schemas.microsoft.com/office/powerpoint/2010/main" val="3546166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FF701F-C9A9-44C8-8640-30A01ED1FA0B}" type="slidenum">
              <a:rPr lang="en-US" smtClean="0"/>
              <a:t>5</a:t>
            </a:fld>
            <a:endParaRPr lang="en-US"/>
          </a:p>
        </p:txBody>
      </p:sp>
    </p:spTree>
    <p:extLst>
      <p:ext uri="{BB962C8B-B14F-4D97-AF65-F5344CB8AC3E}">
        <p14:creationId xmlns:p14="http://schemas.microsoft.com/office/powerpoint/2010/main" val="3548324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FF701F-C9A9-44C8-8640-30A01ED1FA0B}" type="slidenum">
              <a:rPr lang="en-US" smtClean="0"/>
              <a:t>6</a:t>
            </a:fld>
            <a:endParaRPr lang="en-US"/>
          </a:p>
        </p:txBody>
      </p:sp>
    </p:spTree>
    <p:extLst>
      <p:ext uri="{BB962C8B-B14F-4D97-AF65-F5344CB8AC3E}">
        <p14:creationId xmlns:p14="http://schemas.microsoft.com/office/powerpoint/2010/main" val="7422111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FF701F-C9A9-44C8-8640-30A01ED1FA0B}" type="slidenum">
              <a:rPr lang="en-US" smtClean="0"/>
              <a:t>7</a:t>
            </a:fld>
            <a:endParaRPr lang="en-US"/>
          </a:p>
        </p:txBody>
      </p:sp>
    </p:spTree>
    <p:extLst>
      <p:ext uri="{BB962C8B-B14F-4D97-AF65-F5344CB8AC3E}">
        <p14:creationId xmlns:p14="http://schemas.microsoft.com/office/powerpoint/2010/main" val="2444167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FF701F-C9A9-44C8-8640-30A01ED1FA0B}" type="slidenum">
              <a:rPr lang="en-US" smtClean="0"/>
              <a:t>8</a:t>
            </a:fld>
            <a:endParaRPr lang="en-US"/>
          </a:p>
        </p:txBody>
      </p:sp>
    </p:spTree>
    <p:extLst>
      <p:ext uri="{BB962C8B-B14F-4D97-AF65-F5344CB8AC3E}">
        <p14:creationId xmlns:p14="http://schemas.microsoft.com/office/powerpoint/2010/main" val="2507717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FF701F-C9A9-44C8-8640-30A01ED1FA0B}" type="slidenum">
              <a:rPr lang="en-US" smtClean="0"/>
              <a:t>9</a:t>
            </a:fld>
            <a:endParaRPr lang="en-US"/>
          </a:p>
        </p:txBody>
      </p:sp>
    </p:spTree>
    <p:extLst>
      <p:ext uri="{BB962C8B-B14F-4D97-AF65-F5344CB8AC3E}">
        <p14:creationId xmlns:p14="http://schemas.microsoft.com/office/powerpoint/2010/main" val="2714876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0078567-F7AB-4CBB-8725-2DA239F2EE77}"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696A77-C9A1-42B2-91F5-7FDE89B09126}" type="slidenum">
              <a:rPr lang="en-US" smtClean="0"/>
              <a:t>‹#›</a:t>
            </a:fld>
            <a:endParaRPr lang="en-US"/>
          </a:p>
        </p:txBody>
      </p:sp>
    </p:spTree>
    <p:extLst>
      <p:ext uri="{BB962C8B-B14F-4D97-AF65-F5344CB8AC3E}">
        <p14:creationId xmlns:p14="http://schemas.microsoft.com/office/powerpoint/2010/main" val="213950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078567-F7AB-4CBB-8725-2DA239F2EE77}"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696A77-C9A1-42B2-91F5-7FDE89B09126}" type="slidenum">
              <a:rPr lang="en-US" smtClean="0"/>
              <a:t>‹#›</a:t>
            </a:fld>
            <a:endParaRPr lang="en-US"/>
          </a:p>
        </p:txBody>
      </p:sp>
    </p:spTree>
    <p:extLst>
      <p:ext uri="{BB962C8B-B14F-4D97-AF65-F5344CB8AC3E}">
        <p14:creationId xmlns:p14="http://schemas.microsoft.com/office/powerpoint/2010/main" val="17576222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078567-F7AB-4CBB-8725-2DA239F2EE77}"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696A77-C9A1-42B2-91F5-7FDE89B09126}"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18503620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078567-F7AB-4CBB-8725-2DA239F2EE77}"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696A77-C9A1-42B2-91F5-7FDE89B09126}" type="slidenum">
              <a:rPr lang="en-US" smtClean="0"/>
              <a:t>‹#›</a:t>
            </a:fld>
            <a:endParaRPr lang="en-US"/>
          </a:p>
        </p:txBody>
      </p:sp>
    </p:spTree>
    <p:extLst>
      <p:ext uri="{BB962C8B-B14F-4D97-AF65-F5344CB8AC3E}">
        <p14:creationId xmlns:p14="http://schemas.microsoft.com/office/powerpoint/2010/main" val="17043657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078567-F7AB-4CBB-8725-2DA239F2EE77}"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696A77-C9A1-42B2-91F5-7FDE89B09126}"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398910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078567-F7AB-4CBB-8725-2DA239F2EE77}"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696A77-C9A1-42B2-91F5-7FDE89B09126}" type="slidenum">
              <a:rPr lang="en-US" smtClean="0"/>
              <a:t>‹#›</a:t>
            </a:fld>
            <a:endParaRPr lang="en-US"/>
          </a:p>
        </p:txBody>
      </p:sp>
    </p:spTree>
    <p:extLst>
      <p:ext uri="{BB962C8B-B14F-4D97-AF65-F5344CB8AC3E}">
        <p14:creationId xmlns:p14="http://schemas.microsoft.com/office/powerpoint/2010/main" val="36035126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078567-F7AB-4CBB-8725-2DA239F2EE77}"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696A77-C9A1-42B2-91F5-7FDE89B09126}" type="slidenum">
              <a:rPr lang="en-US" smtClean="0"/>
              <a:t>‹#›</a:t>
            </a:fld>
            <a:endParaRPr lang="en-US"/>
          </a:p>
        </p:txBody>
      </p:sp>
    </p:spTree>
    <p:extLst>
      <p:ext uri="{BB962C8B-B14F-4D97-AF65-F5344CB8AC3E}">
        <p14:creationId xmlns:p14="http://schemas.microsoft.com/office/powerpoint/2010/main" val="32389276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078567-F7AB-4CBB-8725-2DA239F2EE77}"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696A77-C9A1-42B2-91F5-7FDE89B09126}" type="slidenum">
              <a:rPr lang="en-US" smtClean="0"/>
              <a:t>‹#›</a:t>
            </a:fld>
            <a:endParaRPr lang="en-US"/>
          </a:p>
        </p:txBody>
      </p:sp>
    </p:spTree>
    <p:extLst>
      <p:ext uri="{BB962C8B-B14F-4D97-AF65-F5344CB8AC3E}">
        <p14:creationId xmlns:p14="http://schemas.microsoft.com/office/powerpoint/2010/main" val="203461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078567-F7AB-4CBB-8725-2DA239F2EE77}"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696A77-C9A1-42B2-91F5-7FDE89B09126}" type="slidenum">
              <a:rPr lang="en-US" smtClean="0"/>
              <a:t>‹#›</a:t>
            </a:fld>
            <a:endParaRPr lang="en-US"/>
          </a:p>
        </p:txBody>
      </p:sp>
    </p:spTree>
    <p:extLst>
      <p:ext uri="{BB962C8B-B14F-4D97-AF65-F5344CB8AC3E}">
        <p14:creationId xmlns:p14="http://schemas.microsoft.com/office/powerpoint/2010/main" val="3865786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078567-F7AB-4CBB-8725-2DA239F2EE77}" type="datetimeFigureOut">
              <a:rPr lang="en-US" smtClean="0"/>
              <a:t>4/12/2023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696A77-C9A1-42B2-91F5-7FDE89B09126}" type="slidenum">
              <a:rPr lang="en-US" smtClean="0"/>
              <a:t>‹#›</a:t>
            </a:fld>
            <a:endParaRPr lang="en-US"/>
          </a:p>
        </p:txBody>
      </p:sp>
    </p:spTree>
    <p:extLst>
      <p:ext uri="{BB962C8B-B14F-4D97-AF65-F5344CB8AC3E}">
        <p14:creationId xmlns:p14="http://schemas.microsoft.com/office/powerpoint/2010/main" val="2166464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0078567-F7AB-4CBB-8725-2DA239F2EE77}"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696A77-C9A1-42B2-91F5-7FDE89B09126}" type="slidenum">
              <a:rPr lang="en-US" smtClean="0"/>
              <a:t>‹#›</a:t>
            </a:fld>
            <a:endParaRPr lang="en-US"/>
          </a:p>
        </p:txBody>
      </p:sp>
    </p:spTree>
    <p:extLst>
      <p:ext uri="{BB962C8B-B14F-4D97-AF65-F5344CB8AC3E}">
        <p14:creationId xmlns:p14="http://schemas.microsoft.com/office/powerpoint/2010/main" val="3637940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0078567-F7AB-4CBB-8725-2DA239F2EE77}" type="datetimeFigureOut">
              <a:rPr lang="en-US" smtClean="0"/>
              <a:t>4/12/2023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696A77-C9A1-42B2-91F5-7FDE89B09126}" type="slidenum">
              <a:rPr lang="en-US" smtClean="0"/>
              <a:t>‹#›</a:t>
            </a:fld>
            <a:endParaRPr lang="en-US"/>
          </a:p>
        </p:txBody>
      </p:sp>
    </p:spTree>
    <p:extLst>
      <p:ext uri="{BB962C8B-B14F-4D97-AF65-F5344CB8AC3E}">
        <p14:creationId xmlns:p14="http://schemas.microsoft.com/office/powerpoint/2010/main" val="1204806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F0078567-F7AB-4CBB-8725-2DA239F2EE77}" type="datetimeFigureOut">
              <a:rPr lang="en-US" smtClean="0"/>
              <a:t>4/12/2023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696A77-C9A1-42B2-91F5-7FDE89B09126}" type="slidenum">
              <a:rPr lang="en-US" smtClean="0"/>
              <a:t>‹#›</a:t>
            </a:fld>
            <a:endParaRPr lang="en-US"/>
          </a:p>
        </p:txBody>
      </p:sp>
    </p:spTree>
    <p:extLst>
      <p:ext uri="{BB962C8B-B14F-4D97-AF65-F5344CB8AC3E}">
        <p14:creationId xmlns:p14="http://schemas.microsoft.com/office/powerpoint/2010/main" val="1892317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078567-F7AB-4CBB-8725-2DA239F2EE77}" type="datetimeFigureOut">
              <a:rPr lang="en-US" smtClean="0"/>
              <a:t>4/12/2023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696A77-C9A1-42B2-91F5-7FDE89B09126}" type="slidenum">
              <a:rPr lang="en-US" smtClean="0"/>
              <a:t>‹#›</a:t>
            </a:fld>
            <a:endParaRPr lang="en-US"/>
          </a:p>
        </p:txBody>
      </p:sp>
    </p:spTree>
    <p:extLst>
      <p:ext uri="{BB962C8B-B14F-4D97-AF65-F5344CB8AC3E}">
        <p14:creationId xmlns:p14="http://schemas.microsoft.com/office/powerpoint/2010/main" val="3549253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0078567-F7AB-4CBB-8725-2DA239F2EE77}"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696A77-C9A1-42B2-91F5-7FDE89B09126}" type="slidenum">
              <a:rPr lang="en-US" smtClean="0"/>
              <a:t>‹#›</a:t>
            </a:fld>
            <a:endParaRPr lang="en-US"/>
          </a:p>
        </p:txBody>
      </p:sp>
    </p:spTree>
    <p:extLst>
      <p:ext uri="{BB962C8B-B14F-4D97-AF65-F5344CB8AC3E}">
        <p14:creationId xmlns:p14="http://schemas.microsoft.com/office/powerpoint/2010/main" val="1166168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078567-F7AB-4CBB-8725-2DA239F2EE77}" type="datetimeFigureOut">
              <a:rPr lang="en-US" smtClean="0"/>
              <a:t>4/12/2023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696A77-C9A1-42B2-91F5-7FDE89B09126}" type="slidenum">
              <a:rPr lang="en-US" smtClean="0"/>
              <a:t>‹#›</a:t>
            </a:fld>
            <a:endParaRPr lang="en-US"/>
          </a:p>
        </p:txBody>
      </p:sp>
    </p:spTree>
    <p:extLst>
      <p:ext uri="{BB962C8B-B14F-4D97-AF65-F5344CB8AC3E}">
        <p14:creationId xmlns:p14="http://schemas.microsoft.com/office/powerpoint/2010/main" val="2516998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0078567-F7AB-4CBB-8725-2DA239F2EE77}" type="datetimeFigureOut">
              <a:rPr lang="en-US" smtClean="0"/>
              <a:t>4/12/2023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7696A77-C9A1-42B2-91F5-7FDE89B09126}" type="slidenum">
              <a:rPr lang="en-US" smtClean="0"/>
              <a:t>‹#›</a:t>
            </a:fld>
            <a:endParaRPr lang="en-US"/>
          </a:p>
        </p:txBody>
      </p:sp>
    </p:spTree>
    <p:extLst>
      <p:ext uri="{BB962C8B-B14F-4D97-AF65-F5344CB8AC3E}">
        <p14:creationId xmlns:p14="http://schemas.microsoft.com/office/powerpoint/2010/main" val="5106834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1.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1.xml"/><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12.xml"/><Relationship Id="rId6" Type="http://schemas.openxmlformats.org/officeDocument/2006/relationships/image" Target="../media/image7.png"/><Relationship Id="rId5" Type="http://schemas.openxmlformats.org/officeDocument/2006/relationships/image" Target="../media/image21.jpe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3.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10.jpeg"/><Relationship Id="rId5" Type="http://schemas.openxmlformats.org/officeDocument/2006/relationships/image" Target="../media/image12.pn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7.xml"/><Relationship Id="rId5" Type="http://schemas.openxmlformats.org/officeDocument/2006/relationships/image" Target="../media/image13.png"/><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7.jpe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9.jpeg"/><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18.jpeg"/><Relationship Id="rId5" Type="http://schemas.openxmlformats.org/officeDocument/2006/relationships/image" Target="../media/image10.jpeg"/><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ình Nền Slide Đẹp, Chuyên Nghiệp, Tạo Dấu Ấn Cho Người Xe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5"/>
          <p:cNvSpPr txBox="1">
            <a:spLocks noChangeArrowheads="1"/>
          </p:cNvSpPr>
          <p:nvPr/>
        </p:nvSpPr>
        <p:spPr bwMode="auto">
          <a:xfrm>
            <a:off x="931716" y="387262"/>
            <a:ext cx="949437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r>
              <a:rPr lang="en-US" altLang="en-US" sz="3200" b="1" err="1">
                <a:solidFill>
                  <a:srgbClr val="FF0000"/>
                </a:solidFill>
                <a:latin typeface="Times New Roman"/>
                <a:cs typeface="Times New Roman"/>
              </a:rPr>
              <a:t>Tiết</a:t>
            </a:r>
            <a:r>
              <a:rPr lang="en-US" altLang="en-US" sz="3200" b="1">
                <a:solidFill>
                  <a:srgbClr val="FF0000"/>
                </a:solidFill>
                <a:latin typeface="Times New Roman"/>
                <a:cs typeface="Times New Roman"/>
              </a:rPr>
              <a:t> 45:           </a:t>
            </a:r>
            <a:r>
              <a:rPr lang="en-US" altLang="en-US" sz="2800" b="1">
                <a:solidFill>
                  <a:srgbClr val="FF0000"/>
                </a:solidFill>
                <a:latin typeface="Times New Roman"/>
                <a:cs typeface="Times New Roman"/>
              </a:rPr>
              <a:t>BÀI THỂ DỤC LIÊN HOÀN</a:t>
            </a:r>
          </a:p>
          <a:p>
            <a:pPr algn="ctr"/>
            <a:r>
              <a:rPr lang="en-US" altLang="en-US" sz="2800" b="1">
                <a:solidFill>
                  <a:srgbClr val="FF0000"/>
                </a:solidFill>
                <a:latin typeface="Times New Roman" panose="02020603050405020304" pitchFamily="18" charset="0"/>
                <a:cs typeface="Times New Roman" panose="02020603050405020304" pitchFamily="18" charset="0"/>
              </a:rPr>
              <a:t>                    (học từ N1 – N11)</a:t>
            </a:r>
          </a:p>
        </p:txBody>
      </p:sp>
      <p:sp>
        <p:nvSpPr>
          <p:cNvPr id="4" name="矩形 25"/>
          <p:cNvSpPr>
            <a:spLocks noChangeArrowheads="1"/>
          </p:cNvSpPr>
          <p:nvPr/>
        </p:nvSpPr>
        <p:spPr bwMode="auto">
          <a:xfrm>
            <a:off x="1501234" y="1912804"/>
            <a:ext cx="760357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nSpc>
                <a:spcPct val="150000"/>
              </a:lnSpc>
              <a:buFontTx/>
              <a:buChar char="-"/>
            </a:pPr>
            <a:r>
              <a:rPr lang="en-US" altLang="en-US" sz="2400" b="1">
                <a:solidFill>
                  <a:srgbClr val="FF0000"/>
                </a:solidFill>
                <a:latin typeface="Times New Roman" panose="02020603050405020304" pitchFamily="18" charset="0"/>
                <a:cs typeface="Times New Roman" panose="02020603050405020304" pitchFamily="18" charset="0"/>
              </a:rPr>
              <a:t> Nội dung chính của bài:</a:t>
            </a:r>
          </a:p>
          <a:p>
            <a:pPr>
              <a:lnSpc>
                <a:spcPct val="150000"/>
              </a:lnSpc>
            </a:pPr>
            <a:r>
              <a:rPr lang="en-US" altLang="en-US" sz="2400">
                <a:solidFill>
                  <a:srgbClr val="0070C0"/>
                </a:solidFill>
                <a:latin typeface="Times New Roman" panose="02020603050405020304" pitchFamily="18" charset="0"/>
                <a:cs typeface="Times New Roman" panose="02020603050405020304" pitchFamily="18" charset="0"/>
              </a:rPr>
              <a:t>   + Học từ nhịp1 đến nhịp 11 bài thể dục liên hoàn.</a:t>
            </a:r>
          </a:p>
          <a:p>
            <a:pPr>
              <a:lnSpc>
                <a:spcPct val="150000"/>
              </a:lnSpc>
            </a:pPr>
            <a:r>
              <a:rPr lang="en-US" altLang="en-US" sz="2400">
                <a:solidFill>
                  <a:srgbClr val="0070C0"/>
                </a:solidFill>
                <a:latin typeface="Times New Roman" panose="02020603050405020304" pitchFamily="18" charset="0"/>
                <a:cs typeface="Times New Roman" panose="02020603050405020304" pitchFamily="18" charset="0"/>
              </a:rPr>
              <a:t>   + Trò chơi phát triển sự khéo léo “ Đi qua dây”</a:t>
            </a:r>
          </a:p>
        </p:txBody>
      </p:sp>
      <p:sp>
        <p:nvSpPr>
          <p:cNvPr id="2" name="AutoShape 2" descr="Hình ảnh Thể Dục Minh Họa Tập Thể Dục Chạy Thể Dục Cô Bé Thể Dục Nhân Vật  Hoạt Hình PNG , Chạy Thể Dục, Nhân Vật Hoạt Hình, Thể Dục Minh"/>
          <p:cNvSpPr>
            <a:spLocks noChangeAspect="1" noChangeArrowheads="1"/>
          </p:cNvSpPr>
          <p:nvPr/>
        </p:nvSpPr>
        <p:spPr bwMode="auto">
          <a:xfrm>
            <a:off x="155575" y="-15649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Hình ảnh Thể Dục Minh Họa Tập Thể Dục Chạy Thể Dục Cô Bé Thể Dục Nhân Vật  Hoạt Hình PNG , Chạy Thể Dục, Nhân Vật Hoạt Hình, Thể Dục Minh"/>
          <p:cNvSpPr>
            <a:spLocks noChangeAspect="1" noChangeArrowheads="1"/>
          </p:cNvSpPr>
          <p:nvPr/>
        </p:nvSpPr>
        <p:spPr bwMode="auto">
          <a:xfrm>
            <a:off x="307975" y="-409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Hình ảnh Thể Dục Minh Họa Tập Thể Dục Chạy Thể Dục Cô Bé Thể Dục Nhân Vật  Hoạt Hình PNG , Chạy Thể Dục, Nhân Vật Hoạt Hình, Thể Dục Minh"/>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4" descr="Hình ảnh Công Viên Thể Dục Thể Thao Hoạt Hình Bằng Tay Chạy Chạy Chạy Cùng  Nhau PNG , Chạy Clipart, Nghe Nhạc Chạy, Hoa Văn Trang Trí PNG miễn phí tải"/>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34056" y="5137483"/>
            <a:ext cx="2644849" cy="1914317"/>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8" descr="Hình ảnh Thể Dục Minh Họa Tập Thể Dục Chạy Thể Dục Cô Bé Thể Dục Nhân Vật  Hoạt Hình PNG , Chạy Thể Dục, Nhân Vật Hoạt Hình, Thể Dục Minh"/>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82" name="Picture 10" descr="Hình ảnh Chạy Bộ Của Stanley PNG , Buổi Sáng, Bằng Tay Hoạt Hình, Vợ Của  Anh ấy PNG và Vector với nền trong suốt để tải xuống miễn phí"/>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331369"/>
            <a:ext cx="3043238" cy="252663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41129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ình Nền Slide Đẹp, Chuyên Nghiệp, Tạo Dấu Ấn Cho Người Xe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936966" y="289237"/>
            <a:ext cx="2827569" cy="584775"/>
          </a:xfrm>
          <a:prstGeom prst="rect">
            <a:avLst/>
          </a:prstGeom>
        </p:spPr>
        <p:txBody>
          <a:bodyPr wrap="none">
            <a:spAutoFit/>
          </a:bodyPr>
          <a:lstStyle/>
          <a:p>
            <a:pPr>
              <a:defRPr/>
            </a:pPr>
            <a:r>
              <a:rPr lang="en-US" sz="3200" b="1">
                <a:solidFill>
                  <a:srgbClr val="A50021"/>
                </a:solidFill>
                <a:latin typeface="Times New Roman" pitchFamily="18" charset="0"/>
                <a:cs typeface="Times New Roman" pitchFamily="18" charset="0"/>
              </a:rPr>
              <a:t>C. KẾT THÚC</a:t>
            </a:r>
          </a:p>
        </p:txBody>
      </p:sp>
      <p:sp>
        <p:nvSpPr>
          <p:cNvPr id="2" name="Rectangle 1"/>
          <p:cNvSpPr/>
          <p:nvPr/>
        </p:nvSpPr>
        <p:spPr>
          <a:xfrm>
            <a:off x="2953844" y="966551"/>
            <a:ext cx="3268844" cy="1200329"/>
          </a:xfrm>
          <a:prstGeom prst="rect">
            <a:avLst/>
          </a:prstGeom>
        </p:spPr>
        <p:txBody>
          <a:bodyPr wrap="none">
            <a:spAutoFit/>
          </a:bodyPr>
          <a:lstStyle/>
          <a:p>
            <a:pPr marL="457200" indent="-457200">
              <a:buAutoNum type="arabicPeriod"/>
              <a:defRPr/>
            </a:pPr>
            <a:r>
              <a:rPr lang="en-US" sz="2400">
                <a:solidFill>
                  <a:schemeClr val="accent4"/>
                </a:solidFill>
                <a:latin typeface="Times New Roman" pitchFamily="18" charset="0"/>
                <a:cs typeface="Times New Roman" pitchFamily="18" charset="0"/>
              </a:rPr>
              <a:t>Thả lỏng các khớp</a:t>
            </a:r>
          </a:p>
          <a:p>
            <a:pPr>
              <a:defRPr/>
            </a:pPr>
            <a:r>
              <a:rPr lang="en-US" sz="2400">
                <a:solidFill>
                  <a:srgbClr val="0070C0"/>
                </a:solidFill>
                <a:latin typeface="Times New Roman" pitchFamily="18" charset="0"/>
                <a:cs typeface="Times New Roman" pitchFamily="18" charset="0"/>
              </a:rPr>
              <a:t>   - Cúi thả lỏng khớp vai</a:t>
            </a:r>
          </a:p>
          <a:p>
            <a:pPr>
              <a:defRPr/>
            </a:pPr>
            <a:r>
              <a:rPr lang="en-US" sz="2400">
                <a:solidFill>
                  <a:srgbClr val="0070C0"/>
                </a:solidFill>
                <a:latin typeface="Times New Roman" pitchFamily="18" charset="0"/>
                <a:cs typeface="Times New Roman" pitchFamily="18" charset="0"/>
              </a:rPr>
              <a:t>   - Thả lỏng cổ chân</a:t>
            </a:r>
          </a:p>
        </p:txBody>
      </p:sp>
      <p:sp>
        <p:nvSpPr>
          <p:cNvPr id="4" name="Rectangle 3"/>
          <p:cNvSpPr/>
          <p:nvPr/>
        </p:nvSpPr>
        <p:spPr>
          <a:xfrm>
            <a:off x="1843072" y="2388574"/>
            <a:ext cx="8462573" cy="1200329"/>
          </a:xfrm>
          <a:prstGeom prst="rect">
            <a:avLst/>
          </a:prstGeom>
        </p:spPr>
        <p:txBody>
          <a:bodyPr wrap="none">
            <a:spAutoFit/>
          </a:bodyPr>
          <a:lstStyle/>
          <a:p>
            <a:pPr>
              <a:defRPr/>
            </a:pPr>
            <a:r>
              <a:rPr lang="en-US" sz="2400">
                <a:solidFill>
                  <a:schemeClr val="accent4"/>
                </a:solidFill>
                <a:latin typeface="Times New Roman" pitchFamily="18" charset="0"/>
                <a:cs typeface="Times New Roman" pitchFamily="18" charset="0"/>
              </a:rPr>
              <a:t>2. Nhận xét giờ học</a:t>
            </a:r>
          </a:p>
          <a:p>
            <a:pPr>
              <a:defRPr/>
            </a:pPr>
            <a:r>
              <a:rPr lang="en-US" sz="2400">
                <a:solidFill>
                  <a:srgbClr val="0070C0"/>
                </a:solidFill>
                <a:latin typeface="Times New Roman" pitchFamily="18" charset="0"/>
                <a:cs typeface="Times New Roman" pitchFamily="18" charset="0"/>
              </a:rPr>
              <a:t> - Các em sôi nổi, tích cực tập luyện và giúp đỡ nhau tromg học tập</a:t>
            </a:r>
          </a:p>
          <a:p>
            <a:pPr>
              <a:defRPr/>
            </a:pPr>
            <a:r>
              <a:rPr lang="en-US" sz="2400">
                <a:solidFill>
                  <a:srgbClr val="0070C0"/>
                </a:solidFill>
                <a:latin typeface="Times New Roman" pitchFamily="18" charset="0"/>
                <a:cs typeface="Times New Roman" pitchFamily="18" charset="0"/>
              </a:rPr>
              <a:t> - Nghiêm túc trong giờ học.</a:t>
            </a:r>
          </a:p>
        </p:txBody>
      </p:sp>
      <p:sp>
        <p:nvSpPr>
          <p:cNvPr id="5" name="Rectangle 4"/>
          <p:cNvSpPr/>
          <p:nvPr/>
        </p:nvSpPr>
        <p:spPr>
          <a:xfrm>
            <a:off x="1843072" y="3955289"/>
            <a:ext cx="7013116" cy="1569660"/>
          </a:xfrm>
          <a:prstGeom prst="rect">
            <a:avLst/>
          </a:prstGeom>
        </p:spPr>
        <p:txBody>
          <a:bodyPr wrap="square">
            <a:spAutoFit/>
          </a:bodyPr>
          <a:lstStyle/>
          <a:p>
            <a:pPr>
              <a:defRPr/>
            </a:pPr>
            <a:r>
              <a:rPr lang="en-US" sz="2400">
                <a:solidFill>
                  <a:schemeClr val="accent4"/>
                </a:solidFill>
                <a:latin typeface="Times New Roman" pitchFamily="18" charset="0"/>
                <a:cs typeface="Times New Roman" pitchFamily="18" charset="0"/>
              </a:rPr>
              <a:t>3. Giao bài tập về nhà</a:t>
            </a:r>
          </a:p>
          <a:p>
            <a:pPr>
              <a:defRPr/>
            </a:pPr>
            <a:r>
              <a:rPr lang="en-US" sz="2400">
                <a:solidFill>
                  <a:srgbClr val="0070C0"/>
                </a:solidFill>
                <a:latin typeface="Times New Roman" pitchFamily="18" charset="0"/>
                <a:cs typeface="Times New Roman" pitchFamily="18" charset="0"/>
              </a:rPr>
              <a:t>- Học thuộc từ N1 – N11 của bài thể dục liên hoàn.</a:t>
            </a:r>
          </a:p>
          <a:p>
            <a:pPr>
              <a:defRPr/>
            </a:pPr>
            <a:r>
              <a:rPr lang="en-US" sz="2400">
                <a:solidFill>
                  <a:srgbClr val="0070C0"/>
                </a:solidFill>
                <a:latin typeface="Times New Roman" pitchFamily="18" charset="0"/>
                <a:cs typeface="Times New Roman" pitchFamily="18" charset="0"/>
              </a:rPr>
              <a:t>- Xem trước từ N12 – N23 của bài thể dục </a:t>
            </a:r>
          </a:p>
          <a:p>
            <a:pPr>
              <a:defRPr/>
            </a:pPr>
            <a:r>
              <a:rPr lang="en-US" sz="2400">
                <a:solidFill>
                  <a:srgbClr val="0070C0"/>
                </a:solidFill>
                <a:latin typeface="Times New Roman" pitchFamily="18" charset="0"/>
                <a:cs typeface="Times New Roman" pitchFamily="18" charset="0"/>
              </a:rPr>
              <a:t>- Thực hiện bài thể dục vào thể dục buổi sáng.</a:t>
            </a:r>
          </a:p>
        </p:txBody>
      </p:sp>
    </p:spTree>
    <p:custDataLst>
      <p:tags r:id="rId1"/>
    </p:custDataLst>
    <p:extLst>
      <p:ext uri="{BB962C8B-B14F-4D97-AF65-F5344CB8AC3E}">
        <p14:creationId xmlns:p14="http://schemas.microsoft.com/office/powerpoint/2010/main" val="2909557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ình Nền Slide Đẹp, Chuyên Nghiệp, Tạo Dấu Ấn Cho Người Xe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52394483-E225-4FB7-9A0A-2E881F424A6F}"/>
              </a:ext>
            </a:extLst>
          </p:cNvPr>
          <p:cNvSpPr txBox="1">
            <a:spLocks/>
          </p:cNvSpPr>
          <p:nvPr/>
        </p:nvSpPr>
        <p:spPr>
          <a:xfrm>
            <a:off x="1797666" y="997620"/>
            <a:ext cx="8596668" cy="1883574"/>
          </a:xfrm>
          <a:prstGeom prst="rect">
            <a:avLst/>
          </a:prstGeom>
        </p:spPr>
        <p:txBody>
          <a:bodyPr vert="horz" lIns="91440" tIns="45720" rIns="91440" bIns="45720" rtlCol="0" anchor="b">
            <a:normAutofit fontScale="92500"/>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kern="10">
                <a:ln w="9525">
                  <a:solidFill>
                    <a:srgbClr val="0000FF"/>
                  </a:solidFill>
                  <a:round/>
                  <a:headEnd/>
                  <a:tailEnd/>
                </a:ln>
                <a:solidFill>
                  <a:srgbClr val="FF0000"/>
                </a:solidFill>
                <a:effectLst>
                  <a:outerShdw dist="53882" dir="2700000" algn="ctr" rotWithShape="0">
                    <a:srgbClr val="9999FF">
                      <a:alpha val="79999"/>
                    </a:srgbClr>
                  </a:outerShdw>
                </a:effectLst>
                <a:latin typeface="Times New Roman" panose="02020603050405020304" pitchFamily="18" charset="0"/>
                <a:cs typeface="Times New Roman" panose="02020603050405020304" pitchFamily="18" charset="0"/>
              </a:rPr>
              <a:t>Chúc các em chăm ngoan học giỏi!</a:t>
            </a:r>
            <a:br>
              <a:rPr lang="en-US" sz="3600" kern="10">
                <a:ln w="9525">
                  <a:solidFill>
                    <a:srgbClr val="0000FF"/>
                  </a:solidFill>
                  <a:round/>
                  <a:headEnd/>
                  <a:tailEnd/>
                </a:ln>
                <a:gradFill rotWithShape="1">
                  <a:gsLst>
                    <a:gs pos="0">
                      <a:srgbClr val="00FF00"/>
                    </a:gs>
                    <a:gs pos="100000">
                      <a:srgbClr val="FF0000"/>
                    </a:gs>
                  </a:gsLst>
                  <a:lin ang="5400000" scaled="1"/>
                </a:gradFill>
                <a:effectLst>
                  <a:outerShdw dist="53882" dir="2700000" algn="ctr" rotWithShape="0">
                    <a:srgbClr val="9999FF">
                      <a:alpha val="79999"/>
                    </a:srgbClr>
                  </a:outerShdw>
                </a:effectLst>
                <a:cs typeface="Arial" panose="020B0604020202020204" pitchFamily="34" charset="0"/>
              </a:rPr>
            </a:br>
            <a:endParaRPr lang="en-US"/>
          </a:p>
        </p:txBody>
      </p:sp>
      <p:sp>
        <p:nvSpPr>
          <p:cNvPr id="2" name="AutoShape 2" descr="Hình ảnh Thể Dục Minh Họa Tập Thể Dục Chạy Thể Dục Cô Bé Thể Dục Nhân Vật  Hoạt Hình PNG , Chạy Thể Dục, Nhân Vật Hoạt Hình, Thể Dục Minh"/>
          <p:cNvSpPr>
            <a:spLocks noChangeAspect="1" noChangeArrowheads="1"/>
          </p:cNvSpPr>
          <p:nvPr/>
        </p:nvSpPr>
        <p:spPr bwMode="auto">
          <a:xfrm>
            <a:off x="155575" y="-15649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0" name="Picture 4" descr="Hình ảnh Công Viên Thể Dục Thể Thao Hoạt Hình Bằng Tay Chạy Chạy Chạy Cùng  Nhau PNG , Chạy Clipart, Nghe Nhạc Chạy, Hoa Văn Trang Trí PNG miễn phí tả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2902" y="2874441"/>
            <a:ext cx="4428458" cy="32599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982" y="2854475"/>
            <a:ext cx="15843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3387" y="5334000"/>
            <a:ext cx="1547812"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02128" y="4139786"/>
            <a:ext cx="1554163" cy="150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049429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318" name="Title 1"/>
          <p:cNvSpPr>
            <a:spLocks noGrp="1" noChangeArrowheads="1"/>
          </p:cNvSpPr>
          <p:nvPr>
            <p:ph type="title"/>
          </p:nvPr>
        </p:nvSpPr>
        <p:spPr>
          <a:ln/>
        </p:spPr>
        <p:txBody>
          <a:bodyPr/>
          <a:lstStyle/>
          <a:p>
            <a:pPr latinLnBrk="0"/>
            <a:endParaRPr lang="en-US" altLang="en-US">
              <a:sym typeface="等线"/>
            </a:endParaRPr>
          </a:p>
        </p:txBody>
      </p:sp>
      <p:sp>
        <p:nvSpPr>
          <p:cNvPr id="1049320" name="Content Placeholder 2"/>
          <p:cNvSpPr>
            <a:spLocks noGrp="1" noChangeArrowheads="1"/>
          </p:cNvSpPr>
          <p:nvPr>
            <p:ph idx="1"/>
          </p:nvPr>
        </p:nvSpPr>
        <p:spPr>
          <a:ln/>
        </p:spPr>
        <p:txBody>
          <a:bodyPr/>
          <a:lstStyle/>
          <a:p>
            <a:pPr latinLnBrk="0"/>
            <a:endParaRPr lang="en-US" altLang="en-US">
              <a:sym typeface="等线"/>
            </a:endParaRPr>
          </a:p>
        </p:txBody>
      </p:sp>
      <p:pic>
        <p:nvPicPr>
          <p:cNvPr id="2097247"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904831"/>
          </a:xfrm>
          <a:prstGeom prst="rect">
            <a:avLst/>
          </a:prstGeom>
          <a:noFill/>
          <a:ln w="9525">
            <a:solidFill>
              <a:srgbClr val="BDD7EE"/>
            </a:solidFill>
            <a:miter lim="800000"/>
            <a:headEnd/>
            <a:tailEnd/>
          </a:ln>
          <a:extLst>
            <a:ext uri="{909E8E84-426E-40DD-AFC4-6F175D3DCCD1}">
              <a14:hiddenFill xmlns:a14="http://schemas.microsoft.com/office/drawing/2010/main">
                <a:solidFill>
                  <a:srgbClr val="FFFFFF"/>
                </a:solidFill>
              </a14:hiddenFill>
            </a:ext>
          </a:extLst>
        </p:spPr>
      </p:pic>
      <p:grpSp>
        <p:nvGrpSpPr>
          <p:cNvPr id="548" name="Group -476"/>
          <p:cNvGrpSpPr>
            <a:grpSpLocks/>
          </p:cNvGrpSpPr>
          <p:nvPr/>
        </p:nvGrpSpPr>
        <p:grpSpPr bwMode="auto">
          <a:xfrm>
            <a:off x="451712" y="2307664"/>
            <a:ext cx="9164462" cy="3556023"/>
            <a:chOff x="319251" y="1855999"/>
            <a:chExt cx="7337560" cy="3164231"/>
          </a:xfrm>
        </p:grpSpPr>
        <p:sp>
          <p:nvSpPr>
            <p:cNvPr id="1049328" name="ïṧḷïḓê-TextBox 81"/>
            <p:cNvSpPr>
              <a:spLocks noChangeArrowheads="1"/>
            </p:cNvSpPr>
            <p:nvPr/>
          </p:nvSpPr>
          <p:spPr bwMode="auto">
            <a:xfrm>
              <a:off x="319251" y="4529501"/>
              <a:ext cx="5132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a:solidFill>
                    <a:srgbClr val="000000"/>
                  </a:solidFill>
                  <a:latin typeface="等线"/>
                  <a:ea typeface="等线"/>
                  <a:cs typeface="等线"/>
                  <a:sym typeface="等线"/>
                </a:defRPr>
              </a:lvl1pPr>
              <a:lvl2pPr eaLnBrk="0" hangingPunct="0">
                <a:defRPr>
                  <a:solidFill>
                    <a:srgbClr val="000000"/>
                  </a:solidFill>
                  <a:latin typeface="等线"/>
                  <a:ea typeface="等线"/>
                  <a:cs typeface="等线"/>
                  <a:sym typeface="等线"/>
                </a:defRPr>
              </a:lvl2pPr>
              <a:lvl3pPr eaLnBrk="0" hangingPunct="0">
                <a:defRPr>
                  <a:solidFill>
                    <a:srgbClr val="000000"/>
                  </a:solidFill>
                  <a:latin typeface="等线"/>
                  <a:ea typeface="等线"/>
                  <a:cs typeface="等线"/>
                  <a:sym typeface="等线"/>
                </a:defRPr>
              </a:lvl3pPr>
              <a:lvl4pPr eaLnBrk="0" hangingPunct="0">
                <a:defRPr>
                  <a:solidFill>
                    <a:srgbClr val="000000"/>
                  </a:solidFill>
                  <a:latin typeface="等线"/>
                  <a:ea typeface="等线"/>
                  <a:cs typeface="等线"/>
                  <a:sym typeface="等线"/>
                </a:defRPr>
              </a:lvl4pPr>
              <a:lvl5pPr eaLnBrk="0" hangingPunct="0">
                <a:defRPr>
                  <a:solidFill>
                    <a:srgbClr val="000000"/>
                  </a:solidFill>
                  <a:latin typeface="等线"/>
                  <a:ea typeface="等线"/>
                  <a:cs typeface="等线"/>
                  <a:sym typeface="等线"/>
                </a:defRPr>
              </a:lvl5pPr>
              <a:lvl6pPr eaLnBrk="0" fontAlgn="base" hangingPunct="0">
                <a:spcBef>
                  <a:spcPct val="0"/>
                </a:spcBef>
                <a:spcAft>
                  <a:spcPct val="0"/>
                </a:spcAft>
                <a:defRPr>
                  <a:solidFill>
                    <a:srgbClr val="000000"/>
                  </a:solidFill>
                  <a:latin typeface="等线"/>
                  <a:ea typeface="等线"/>
                  <a:cs typeface="等线"/>
                  <a:sym typeface="等线"/>
                </a:defRPr>
              </a:lvl6pPr>
              <a:lvl7pPr eaLnBrk="0" fontAlgn="base" hangingPunct="0">
                <a:spcBef>
                  <a:spcPct val="0"/>
                </a:spcBef>
                <a:spcAft>
                  <a:spcPct val="0"/>
                </a:spcAft>
                <a:defRPr>
                  <a:solidFill>
                    <a:srgbClr val="000000"/>
                  </a:solidFill>
                  <a:latin typeface="等线"/>
                  <a:ea typeface="等线"/>
                  <a:cs typeface="等线"/>
                  <a:sym typeface="等线"/>
                </a:defRPr>
              </a:lvl7pPr>
              <a:lvl8pPr eaLnBrk="0" fontAlgn="base" hangingPunct="0">
                <a:spcBef>
                  <a:spcPct val="0"/>
                </a:spcBef>
                <a:spcAft>
                  <a:spcPct val="0"/>
                </a:spcAft>
                <a:defRPr>
                  <a:solidFill>
                    <a:srgbClr val="000000"/>
                  </a:solidFill>
                  <a:latin typeface="等线"/>
                  <a:ea typeface="等线"/>
                  <a:cs typeface="等线"/>
                  <a:sym typeface="等线"/>
                </a:defRPr>
              </a:lvl8pPr>
              <a:lvl9pPr eaLnBrk="0" fontAlgn="base" hangingPunct="0">
                <a:spcBef>
                  <a:spcPct val="0"/>
                </a:spcBef>
                <a:spcAft>
                  <a:spcPct val="0"/>
                </a:spcAft>
                <a:defRPr>
                  <a:solidFill>
                    <a:srgbClr val="000000"/>
                  </a:solidFill>
                  <a:latin typeface="等线"/>
                  <a:ea typeface="等线"/>
                  <a:cs typeface="等线"/>
                  <a:sym typeface="等线"/>
                </a:defRPr>
              </a:lvl9pPr>
            </a:lstStyle>
            <a:p>
              <a:pPr eaLnBrk="1" hangingPunct="1"/>
              <a:r>
                <a:rPr lang="en-US" altLang="en-US" sz="2400">
                  <a:solidFill>
                    <a:srgbClr val="FFFFFF"/>
                  </a:solidFill>
                  <a:latin typeface="Impact" panose="020B0806030902050204" pitchFamily="34" charset="0"/>
                </a:rPr>
                <a:t>03</a:t>
              </a:r>
              <a:endParaRPr lang="en-US" altLang="en-US"/>
            </a:p>
          </p:txBody>
        </p:sp>
        <p:sp>
          <p:nvSpPr>
            <p:cNvPr id="1049330" name="i$liḋe-TextBox 93"/>
            <p:cNvSpPr>
              <a:spLocks noChangeArrowheads="1"/>
            </p:cNvSpPr>
            <p:nvPr/>
          </p:nvSpPr>
          <p:spPr bwMode="auto">
            <a:xfrm>
              <a:off x="1260400" y="1855999"/>
              <a:ext cx="6396411" cy="869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rgbClr val="000000"/>
                  </a:solidFill>
                  <a:latin typeface="等线"/>
                  <a:ea typeface="等线"/>
                  <a:cs typeface="等线"/>
                  <a:sym typeface="等线"/>
                </a:defRPr>
              </a:lvl1pPr>
              <a:lvl2pPr eaLnBrk="0" hangingPunct="0">
                <a:defRPr>
                  <a:solidFill>
                    <a:srgbClr val="000000"/>
                  </a:solidFill>
                  <a:latin typeface="等线"/>
                  <a:ea typeface="等线"/>
                  <a:cs typeface="等线"/>
                  <a:sym typeface="等线"/>
                </a:defRPr>
              </a:lvl2pPr>
              <a:lvl3pPr eaLnBrk="0" hangingPunct="0">
                <a:defRPr>
                  <a:solidFill>
                    <a:srgbClr val="000000"/>
                  </a:solidFill>
                  <a:latin typeface="等线"/>
                  <a:ea typeface="等线"/>
                  <a:cs typeface="等线"/>
                  <a:sym typeface="等线"/>
                </a:defRPr>
              </a:lvl3pPr>
              <a:lvl4pPr eaLnBrk="0" hangingPunct="0">
                <a:defRPr>
                  <a:solidFill>
                    <a:srgbClr val="000000"/>
                  </a:solidFill>
                  <a:latin typeface="等线"/>
                  <a:ea typeface="等线"/>
                  <a:cs typeface="等线"/>
                  <a:sym typeface="等线"/>
                </a:defRPr>
              </a:lvl4pPr>
              <a:lvl5pPr eaLnBrk="0" hangingPunct="0">
                <a:defRPr>
                  <a:solidFill>
                    <a:srgbClr val="000000"/>
                  </a:solidFill>
                  <a:latin typeface="等线"/>
                  <a:ea typeface="等线"/>
                  <a:cs typeface="等线"/>
                  <a:sym typeface="等线"/>
                </a:defRPr>
              </a:lvl5pPr>
              <a:lvl6pPr eaLnBrk="0" fontAlgn="base" hangingPunct="0">
                <a:spcBef>
                  <a:spcPct val="0"/>
                </a:spcBef>
                <a:spcAft>
                  <a:spcPct val="0"/>
                </a:spcAft>
                <a:defRPr>
                  <a:solidFill>
                    <a:srgbClr val="000000"/>
                  </a:solidFill>
                  <a:latin typeface="等线"/>
                  <a:ea typeface="等线"/>
                  <a:cs typeface="等线"/>
                  <a:sym typeface="等线"/>
                </a:defRPr>
              </a:lvl6pPr>
              <a:lvl7pPr eaLnBrk="0" fontAlgn="base" hangingPunct="0">
                <a:spcBef>
                  <a:spcPct val="0"/>
                </a:spcBef>
                <a:spcAft>
                  <a:spcPct val="0"/>
                </a:spcAft>
                <a:defRPr>
                  <a:solidFill>
                    <a:srgbClr val="000000"/>
                  </a:solidFill>
                  <a:latin typeface="等线"/>
                  <a:ea typeface="等线"/>
                  <a:cs typeface="等线"/>
                  <a:sym typeface="等线"/>
                </a:defRPr>
              </a:lvl7pPr>
              <a:lvl8pPr eaLnBrk="0" fontAlgn="base" hangingPunct="0">
                <a:spcBef>
                  <a:spcPct val="0"/>
                </a:spcBef>
                <a:spcAft>
                  <a:spcPct val="0"/>
                </a:spcAft>
                <a:defRPr>
                  <a:solidFill>
                    <a:srgbClr val="000000"/>
                  </a:solidFill>
                  <a:latin typeface="等线"/>
                  <a:ea typeface="等线"/>
                  <a:cs typeface="等线"/>
                  <a:sym typeface="等线"/>
                </a:defRPr>
              </a:lvl8pPr>
              <a:lvl9pPr eaLnBrk="0" fontAlgn="base" hangingPunct="0">
                <a:spcBef>
                  <a:spcPct val="0"/>
                </a:spcBef>
                <a:spcAft>
                  <a:spcPct val="0"/>
                </a:spcAft>
                <a:defRPr>
                  <a:solidFill>
                    <a:srgbClr val="000000"/>
                  </a:solidFill>
                  <a:latin typeface="等线"/>
                  <a:ea typeface="等线"/>
                  <a:cs typeface="等线"/>
                  <a:sym typeface="等线"/>
                </a:defRPr>
              </a:lvl9pPr>
            </a:lstStyle>
            <a:p>
              <a:pPr algn="just" eaLnBrk="1" hangingPunct="1">
                <a:lnSpc>
                  <a:spcPct val="120000"/>
                </a:lnSpc>
              </a:pPr>
              <a:endParaRPr lang="en-US" altLang="en-US" sz="2400">
                <a:latin typeface="Times New Roman" panose="02020603050405020304" pitchFamily="18" charset="0"/>
                <a:cs typeface="Times New Roman" panose="02020603050405020304" pitchFamily="18" charset="0"/>
              </a:endParaRPr>
            </a:p>
          </p:txBody>
        </p:sp>
        <p:sp>
          <p:nvSpPr>
            <p:cNvPr id="1049334" name="i$liḋe-TextBox 105"/>
            <p:cNvSpPr>
              <a:spLocks noChangeArrowheads="1"/>
            </p:cNvSpPr>
            <p:nvPr/>
          </p:nvSpPr>
          <p:spPr bwMode="auto">
            <a:xfrm>
              <a:off x="1255116" y="4459698"/>
              <a:ext cx="5431829" cy="560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rgbClr val="000000"/>
                  </a:solidFill>
                  <a:latin typeface="等线"/>
                  <a:ea typeface="等线"/>
                  <a:cs typeface="等线"/>
                  <a:sym typeface="等线"/>
                </a:defRPr>
              </a:lvl1pPr>
              <a:lvl2pPr eaLnBrk="0" hangingPunct="0">
                <a:defRPr>
                  <a:solidFill>
                    <a:srgbClr val="000000"/>
                  </a:solidFill>
                  <a:latin typeface="等线"/>
                  <a:ea typeface="等线"/>
                  <a:cs typeface="等线"/>
                  <a:sym typeface="等线"/>
                </a:defRPr>
              </a:lvl2pPr>
              <a:lvl3pPr eaLnBrk="0" hangingPunct="0">
                <a:defRPr>
                  <a:solidFill>
                    <a:srgbClr val="000000"/>
                  </a:solidFill>
                  <a:latin typeface="等线"/>
                  <a:ea typeface="等线"/>
                  <a:cs typeface="等线"/>
                  <a:sym typeface="等线"/>
                </a:defRPr>
              </a:lvl3pPr>
              <a:lvl4pPr eaLnBrk="0" hangingPunct="0">
                <a:defRPr>
                  <a:solidFill>
                    <a:srgbClr val="000000"/>
                  </a:solidFill>
                  <a:latin typeface="等线"/>
                  <a:ea typeface="等线"/>
                  <a:cs typeface="等线"/>
                  <a:sym typeface="等线"/>
                </a:defRPr>
              </a:lvl4pPr>
              <a:lvl5pPr eaLnBrk="0" hangingPunct="0">
                <a:defRPr>
                  <a:solidFill>
                    <a:srgbClr val="000000"/>
                  </a:solidFill>
                  <a:latin typeface="等线"/>
                  <a:ea typeface="等线"/>
                  <a:cs typeface="等线"/>
                  <a:sym typeface="等线"/>
                </a:defRPr>
              </a:lvl5pPr>
              <a:lvl6pPr eaLnBrk="0" fontAlgn="base" hangingPunct="0">
                <a:spcBef>
                  <a:spcPct val="0"/>
                </a:spcBef>
                <a:spcAft>
                  <a:spcPct val="0"/>
                </a:spcAft>
                <a:defRPr>
                  <a:solidFill>
                    <a:srgbClr val="000000"/>
                  </a:solidFill>
                  <a:latin typeface="等线"/>
                  <a:ea typeface="等线"/>
                  <a:cs typeface="等线"/>
                  <a:sym typeface="等线"/>
                </a:defRPr>
              </a:lvl6pPr>
              <a:lvl7pPr eaLnBrk="0" fontAlgn="base" hangingPunct="0">
                <a:spcBef>
                  <a:spcPct val="0"/>
                </a:spcBef>
                <a:spcAft>
                  <a:spcPct val="0"/>
                </a:spcAft>
                <a:defRPr>
                  <a:solidFill>
                    <a:srgbClr val="000000"/>
                  </a:solidFill>
                  <a:latin typeface="等线"/>
                  <a:ea typeface="等线"/>
                  <a:cs typeface="等线"/>
                  <a:sym typeface="等线"/>
                </a:defRPr>
              </a:lvl7pPr>
              <a:lvl8pPr eaLnBrk="0" fontAlgn="base" hangingPunct="0">
                <a:spcBef>
                  <a:spcPct val="0"/>
                </a:spcBef>
                <a:spcAft>
                  <a:spcPct val="0"/>
                </a:spcAft>
                <a:defRPr>
                  <a:solidFill>
                    <a:srgbClr val="000000"/>
                  </a:solidFill>
                  <a:latin typeface="等线"/>
                  <a:ea typeface="等线"/>
                  <a:cs typeface="等线"/>
                  <a:sym typeface="等线"/>
                </a:defRPr>
              </a:lvl8pPr>
              <a:lvl9pPr eaLnBrk="0" fontAlgn="base" hangingPunct="0">
                <a:spcBef>
                  <a:spcPct val="0"/>
                </a:spcBef>
                <a:spcAft>
                  <a:spcPct val="0"/>
                </a:spcAft>
                <a:defRPr>
                  <a:solidFill>
                    <a:srgbClr val="000000"/>
                  </a:solidFill>
                  <a:latin typeface="等线"/>
                  <a:ea typeface="等线"/>
                  <a:cs typeface="等线"/>
                  <a:sym typeface="等线"/>
                </a:defRPr>
              </a:lvl9pPr>
            </a:lstStyle>
            <a:p>
              <a:pPr eaLnBrk="1" hangingPunct="1"/>
              <a:endParaRPr lang="en-US" altLang="en-US">
                <a:solidFill>
                  <a:srgbClr val="0070C0"/>
                </a:solidFill>
                <a:latin typeface="Times New Roman" panose="02020603050405020304" pitchFamily="18" charset="0"/>
                <a:cs typeface="Times New Roman" panose="02020603050405020304" pitchFamily="18" charset="0"/>
              </a:endParaRPr>
            </a:p>
          </p:txBody>
        </p:sp>
      </p:grpSp>
      <p:sp>
        <p:nvSpPr>
          <p:cNvPr id="1049336" name="Thought Bubble: Cloud 12"/>
          <p:cNvSpPr>
            <a:spLocks/>
          </p:cNvSpPr>
          <p:nvPr/>
        </p:nvSpPr>
        <p:spPr bwMode="auto">
          <a:xfrm>
            <a:off x="3028241" y="211719"/>
            <a:ext cx="5186879" cy="682832"/>
          </a:xfrm>
          <a:prstGeom prst="cloudCallout">
            <a:avLst>
              <a:gd name="adj1" fmla="val -20833"/>
              <a:gd name="adj2" fmla="val 62500"/>
            </a:avLst>
          </a:prstGeom>
          <a:solidFill>
            <a:srgbClr val="FFFFFF"/>
          </a:solidFill>
          <a:ln w="12700">
            <a:solidFill>
              <a:srgbClr val="BDD7EE"/>
            </a:solidFill>
            <a:round/>
            <a:headEnd/>
            <a:tailEnd/>
          </a:ln>
        </p:spPr>
        <p:txBody>
          <a:bodyPr anchor="ctr"/>
          <a:lstStyle>
            <a:lvl1pPr eaLnBrk="0" hangingPunct="0">
              <a:defRPr>
                <a:solidFill>
                  <a:srgbClr val="000000"/>
                </a:solidFill>
                <a:latin typeface="等线"/>
                <a:ea typeface="等线"/>
                <a:cs typeface="等线"/>
                <a:sym typeface="等线"/>
              </a:defRPr>
            </a:lvl1pPr>
            <a:lvl2pPr eaLnBrk="0" hangingPunct="0">
              <a:defRPr>
                <a:solidFill>
                  <a:srgbClr val="000000"/>
                </a:solidFill>
                <a:latin typeface="等线"/>
                <a:ea typeface="等线"/>
                <a:cs typeface="等线"/>
                <a:sym typeface="等线"/>
              </a:defRPr>
            </a:lvl2pPr>
            <a:lvl3pPr eaLnBrk="0" hangingPunct="0">
              <a:defRPr>
                <a:solidFill>
                  <a:srgbClr val="000000"/>
                </a:solidFill>
                <a:latin typeface="等线"/>
                <a:ea typeface="等线"/>
                <a:cs typeface="等线"/>
                <a:sym typeface="等线"/>
              </a:defRPr>
            </a:lvl3pPr>
            <a:lvl4pPr eaLnBrk="0" hangingPunct="0">
              <a:defRPr>
                <a:solidFill>
                  <a:srgbClr val="000000"/>
                </a:solidFill>
                <a:latin typeface="等线"/>
                <a:ea typeface="等线"/>
                <a:cs typeface="等线"/>
                <a:sym typeface="等线"/>
              </a:defRPr>
            </a:lvl4pPr>
            <a:lvl5pPr eaLnBrk="0" hangingPunct="0">
              <a:defRPr>
                <a:solidFill>
                  <a:srgbClr val="000000"/>
                </a:solidFill>
                <a:latin typeface="等线"/>
                <a:ea typeface="等线"/>
                <a:cs typeface="等线"/>
                <a:sym typeface="等线"/>
              </a:defRPr>
            </a:lvl5pPr>
            <a:lvl6pPr eaLnBrk="0" fontAlgn="base" hangingPunct="0">
              <a:spcBef>
                <a:spcPct val="0"/>
              </a:spcBef>
              <a:spcAft>
                <a:spcPct val="0"/>
              </a:spcAft>
              <a:defRPr>
                <a:solidFill>
                  <a:srgbClr val="000000"/>
                </a:solidFill>
                <a:latin typeface="等线"/>
                <a:ea typeface="等线"/>
                <a:cs typeface="等线"/>
                <a:sym typeface="等线"/>
              </a:defRPr>
            </a:lvl6pPr>
            <a:lvl7pPr eaLnBrk="0" fontAlgn="base" hangingPunct="0">
              <a:spcBef>
                <a:spcPct val="0"/>
              </a:spcBef>
              <a:spcAft>
                <a:spcPct val="0"/>
              </a:spcAft>
              <a:defRPr>
                <a:solidFill>
                  <a:srgbClr val="000000"/>
                </a:solidFill>
                <a:latin typeface="等线"/>
                <a:ea typeface="等线"/>
                <a:cs typeface="等线"/>
                <a:sym typeface="等线"/>
              </a:defRPr>
            </a:lvl7pPr>
            <a:lvl8pPr eaLnBrk="0" fontAlgn="base" hangingPunct="0">
              <a:spcBef>
                <a:spcPct val="0"/>
              </a:spcBef>
              <a:spcAft>
                <a:spcPct val="0"/>
              </a:spcAft>
              <a:defRPr>
                <a:solidFill>
                  <a:srgbClr val="000000"/>
                </a:solidFill>
                <a:latin typeface="等线"/>
                <a:ea typeface="等线"/>
                <a:cs typeface="等线"/>
                <a:sym typeface="等线"/>
              </a:defRPr>
            </a:lvl8pPr>
            <a:lvl9pPr eaLnBrk="0" fontAlgn="base" hangingPunct="0">
              <a:spcBef>
                <a:spcPct val="0"/>
              </a:spcBef>
              <a:spcAft>
                <a:spcPct val="0"/>
              </a:spcAft>
              <a:defRPr>
                <a:solidFill>
                  <a:srgbClr val="000000"/>
                </a:solidFill>
                <a:latin typeface="等线"/>
                <a:ea typeface="等线"/>
                <a:cs typeface="等线"/>
                <a:sym typeface="等线"/>
              </a:defRPr>
            </a:lvl9pPr>
          </a:lstStyle>
          <a:p>
            <a:pPr algn="ctr" eaLnBrk="1" hangingPunct="1"/>
            <a:r>
              <a:rPr lang="en-US" altLang="en-US" sz="2800" b="1">
                <a:solidFill>
                  <a:srgbClr val="FF0000"/>
                </a:solidFill>
                <a:latin typeface="Cambria" panose="02040503050406030204" pitchFamily="18" charset="0"/>
              </a:rPr>
              <a:t>MỤC TIÊU CẦN ĐẠT</a:t>
            </a:r>
            <a:endParaRPr lang="en-US" altLang="en-US" sz="2800"/>
          </a:p>
        </p:txBody>
      </p:sp>
      <p:pic>
        <p:nvPicPr>
          <p:cNvPr id="2097249" name="Graphic 13" descr="Bullsey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54" y="-73233"/>
            <a:ext cx="971132" cy="802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51712" y="729664"/>
            <a:ext cx="9871383" cy="5770811"/>
          </a:xfrm>
          <a:prstGeom prst="rect">
            <a:avLst/>
          </a:prstGeom>
          <a:noFill/>
        </p:spPr>
        <p:txBody>
          <a:bodyPr wrap="square" rtlCol="0">
            <a:spAutoFit/>
          </a:bodyPr>
          <a:lstStyle/>
          <a:p>
            <a:r>
              <a:rPr lang="en-US" sz="2300" b="1">
                <a:solidFill>
                  <a:srgbClr val="0070C0"/>
                </a:solidFill>
                <a:latin typeface="Times New Roman" panose="02020603050405020304" pitchFamily="18" charset="0"/>
                <a:cs typeface="Times New Roman" panose="02020603050405020304" pitchFamily="18" charset="0"/>
              </a:rPr>
              <a:t>1. Về năng lực</a:t>
            </a:r>
            <a:r>
              <a:rPr lang="en-US" sz="2300">
                <a:solidFill>
                  <a:srgbClr val="0070C0"/>
                </a:solidFill>
                <a:latin typeface="Times New Roman" panose="02020603050405020304" pitchFamily="18" charset="0"/>
                <a:cs typeface="Times New Roman" panose="02020603050405020304" pitchFamily="18" charset="0"/>
              </a:rPr>
              <a:t>:  </a:t>
            </a:r>
          </a:p>
          <a:p>
            <a:r>
              <a:rPr lang="en-US" sz="2300" b="1">
                <a:solidFill>
                  <a:srgbClr val="0070C0"/>
                </a:solidFill>
                <a:latin typeface="Times New Roman" panose="02020603050405020304" pitchFamily="18" charset="0"/>
                <a:cs typeface="Times New Roman" panose="02020603050405020304" pitchFamily="18" charset="0"/>
              </a:rPr>
              <a:t>1.1. Năng lực chung:</a:t>
            </a:r>
            <a:endParaRPr lang="en-US" sz="2300">
              <a:solidFill>
                <a:srgbClr val="0070C0"/>
              </a:solidFill>
              <a:latin typeface="Times New Roman" panose="02020603050405020304" pitchFamily="18" charset="0"/>
              <a:cs typeface="Times New Roman" panose="02020603050405020304" pitchFamily="18" charset="0"/>
            </a:endParaRPr>
          </a:p>
          <a:p>
            <a:r>
              <a:rPr lang="en-US" sz="2300" i="1">
                <a:latin typeface="Times New Roman" panose="02020603050405020304" pitchFamily="18" charset="0"/>
                <a:cs typeface="Times New Roman" panose="02020603050405020304" pitchFamily="18" charset="0"/>
              </a:rPr>
              <a:t>- Tự chủ và tự học</a:t>
            </a:r>
            <a:r>
              <a:rPr lang="en-US" sz="2300">
                <a:latin typeface="Times New Roman" panose="02020603050405020304" pitchFamily="18" charset="0"/>
                <a:cs typeface="Times New Roman" panose="02020603050405020304" pitchFamily="18" charset="0"/>
              </a:rPr>
              <a:t>: Tự xem trước các động tác bài thể dục liên hoàn (11 nhip).</a:t>
            </a:r>
          </a:p>
          <a:p>
            <a:r>
              <a:rPr lang="en-US" sz="2300">
                <a:latin typeface="Times New Roman" panose="02020603050405020304" pitchFamily="18" charset="0"/>
                <a:cs typeface="Times New Roman" panose="02020603050405020304" pitchFamily="18" charset="0"/>
              </a:rPr>
              <a:t>  Trò chơi phát triển sự khéo léo</a:t>
            </a:r>
            <a:r>
              <a:rPr lang="en-US" sz="2300" b="1">
                <a:latin typeface="Times New Roman" panose="02020603050405020304" pitchFamily="18" charset="0"/>
                <a:cs typeface="Times New Roman" panose="02020603050405020304" pitchFamily="18" charset="0"/>
              </a:rPr>
              <a:t> </a:t>
            </a:r>
            <a:r>
              <a:rPr lang="en-US" sz="2300">
                <a:latin typeface="Times New Roman" panose="02020603050405020304" pitchFamily="18" charset="0"/>
                <a:cs typeface="Times New Roman" panose="02020603050405020304" pitchFamily="18" charset="0"/>
              </a:rPr>
              <a:t>“dẫn bóng tiếp sức”.</a:t>
            </a:r>
          </a:p>
          <a:p>
            <a:r>
              <a:rPr lang="en-US" sz="2300" i="1">
                <a:latin typeface="Times New Roman" panose="02020603050405020304" pitchFamily="18" charset="0"/>
                <a:cs typeface="Times New Roman" panose="02020603050405020304" pitchFamily="18" charset="0"/>
              </a:rPr>
              <a:t>- Giao tiếp và hợp tác</a:t>
            </a:r>
            <a:r>
              <a:rPr lang="en-US" sz="2300">
                <a:latin typeface="Times New Roman" panose="02020603050405020304" pitchFamily="18" charset="0"/>
                <a:cs typeface="Times New Roman" panose="02020603050405020304" pitchFamily="18" charset="0"/>
              </a:rPr>
              <a:t>: Biết phân công, hợp tác trong nhóm để thực hiện các động tác và trò chơi.</a:t>
            </a:r>
            <a:r>
              <a:rPr lang="vi-VN" sz="2400">
                <a:latin typeface="Times New Roman" panose="02020603050405020304" pitchFamily="18" charset="0"/>
                <a:cs typeface="Times New Roman" panose="02020603050405020304" pitchFamily="18" charset="0"/>
              </a:rPr>
              <a:t> </a:t>
            </a:r>
            <a:endParaRPr lang="en-US" sz="2400">
              <a:latin typeface="Times New Roman" panose="02020603050405020304" pitchFamily="18" charset="0"/>
              <a:cs typeface="Times New Roman" panose="02020603050405020304" pitchFamily="18" charset="0"/>
            </a:endParaRPr>
          </a:p>
          <a:p>
            <a:r>
              <a:rPr lang="en-US" sz="2300" b="1">
                <a:solidFill>
                  <a:srgbClr val="0070C0"/>
                </a:solidFill>
                <a:latin typeface="Times New Roman" panose="02020603050405020304" pitchFamily="18" charset="0"/>
                <a:cs typeface="Times New Roman" panose="02020603050405020304" pitchFamily="18" charset="0"/>
              </a:rPr>
              <a:t>1.2. Năng lực đặc thù:</a:t>
            </a:r>
            <a:endParaRPr lang="en-US" sz="2300">
              <a:solidFill>
                <a:srgbClr val="0070C0"/>
              </a:solidFill>
              <a:latin typeface="Times New Roman" panose="02020603050405020304" pitchFamily="18" charset="0"/>
              <a:cs typeface="Times New Roman" panose="02020603050405020304" pitchFamily="18" charset="0"/>
            </a:endParaRPr>
          </a:p>
          <a:p>
            <a:r>
              <a:rPr lang="en-US" sz="2300" i="1">
                <a:latin typeface="Times New Roman" panose="02020603050405020304" pitchFamily="18" charset="0"/>
                <a:cs typeface="Times New Roman" panose="02020603050405020304" pitchFamily="18" charset="0"/>
              </a:rPr>
              <a:t>- NL chăm sóc SK</a:t>
            </a:r>
            <a:r>
              <a:rPr lang="en-US" sz="2300">
                <a:latin typeface="Times New Roman" panose="02020603050405020304" pitchFamily="18" charset="0"/>
                <a:cs typeface="Times New Roman" panose="02020603050405020304" pitchFamily="18" charset="0"/>
              </a:rPr>
              <a:t>:  Biết thực hiện vệ sinh sân tập, thực hiện vệ sinh cá nhân để đảm bảo an toàn trong tập luyện.</a:t>
            </a:r>
          </a:p>
          <a:p>
            <a:r>
              <a:rPr lang="en-US" sz="2300">
                <a:latin typeface="Times New Roman" panose="02020603050405020304" pitchFamily="18" charset="0"/>
                <a:cs typeface="Times New Roman" panose="02020603050405020304" pitchFamily="18" charset="0"/>
              </a:rPr>
              <a:t>- </a:t>
            </a:r>
            <a:r>
              <a:rPr lang="en-US" sz="2300" i="1">
                <a:latin typeface="Times New Roman" panose="02020603050405020304" pitchFamily="18" charset="0"/>
                <a:cs typeface="Times New Roman" panose="02020603050405020304" pitchFamily="18" charset="0"/>
              </a:rPr>
              <a:t>NL vận động cơ bản</a:t>
            </a:r>
            <a:r>
              <a:rPr lang="en-US" sz="2300">
                <a:latin typeface="Times New Roman" panose="02020603050405020304" pitchFamily="18" charset="0"/>
                <a:cs typeface="Times New Roman" panose="02020603050405020304" pitchFamily="18" charset="0"/>
              </a:rPr>
              <a:t>: Biết thực hiện các động tác bài thể dục liên hoàn (11 nhip)  và tự tổ chức trò chơi vận động</a:t>
            </a:r>
          </a:p>
          <a:p>
            <a:r>
              <a:rPr lang="en-US" sz="2300">
                <a:latin typeface="Times New Roman" panose="02020603050405020304" pitchFamily="18" charset="0"/>
                <a:cs typeface="Times New Roman" panose="02020603050405020304" pitchFamily="18" charset="0"/>
              </a:rPr>
              <a:t>Biết quan sát tranh, tự khám phá bài và quan sát động tác làm mẫu của giáo viên để tập luyện. </a:t>
            </a:r>
          </a:p>
          <a:p>
            <a:r>
              <a:rPr lang="en-US" sz="2300" b="1">
                <a:solidFill>
                  <a:srgbClr val="0070C0"/>
                </a:solidFill>
                <a:latin typeface="Times New Roman" panose="02020603050405020304" pitchFamily="18" charset="0"/>
                <a:cs typeface="Times New Roman" panose="02020603050405020304" pitchFamily="18" charset="0"/>
              </a:rPr>
              <a:t>2.Về phẩm chất:</a:t>
            </a:r>
            <a:endParaRPr lang="en-US" sz="2300">
              <a:solidFill>
                <a:srgbClr val="0070C0"/>
              </a:solidFill>
              <a:latin typeface="Times New Roman" panose="02020603050405020304" pitchFamily="18" charset="0"/>
              <a:cs typeface="Times New Roman" panose="02020603050405020304" pitchFamily="18" charset="0"/>
            </a:endParaRPr>
          </a:p>
          <a:p>
            <a:r>
              <a:rPr lang="en-US" sz="2300">
                <a:latin typeface="Times New Roman" panose="02020603050405020304" pitchFamily="18" charset="0"/>
                <a:cs typeface="Times New Roman" panose="02020603050405020304" pitchFamily="18" charset="0"/>
              </a:rPr>
              <a:t>- </a:t>
            </a:r>
            <a:r>
              <a:rPr lang="en-US" sz="2300" i="1">
                <a:latin typeface="Times New Roman" panose="02020603050405020304" pitchFamily="18" charset="0"/>
                <a:cs typeface="Times New Roman" panose="02020603050405020304" pitchFamily="18" charset="0"/>
              </a:rPr>
              <a:t>Chăm chỉ</a:t>
            </a:r>
            <a:r>
              <a:rPr lang="en-US" sz="2300">
                <a:latin typeface="Times New Roman" panose="02020603050405020304" pitchFamily="18" charset="0"/>
                <a:cs typeface="Times New Roman" panose="02020603050405020304" pitchFamily="18" charset="0"/>
              </a:rPr>
              <a:t>: Tự giác,tích cực trong tập luyện và hoạt động tập thể.	</a:t>
            </a:r>
          </a:p>
          <a:p>
            <a:r>
              <a:rPr lang="en-US" sz="2300">
                <a:latin typeface="Times New Roman" panose="02020603050405020304" pitchFamily="18" charset="0"/>
                <a:cs typeface="Times New Roman" panose="02020603050405020304" pitchFamily="18" charset="0"/>
              </a:rPr>
              <a:t>- </a:t>
            </a:r>
            <a:r>
              <a:rPr lang="en-US" sz="2300" i="1">
                <a:latin typeface="Times New Roman" panose="02020603050405020304" pitchFamily="18" charset="0"/>
                <a:cs typeface="Times New Roman" panose="02020603050405020304" pitchFamily="18" charset="0"/>
              </a:rPr>
              <a:t>Trách nhiệm</a:t>
            </a:r>
            <a:r>
              <a:rPr lang="en-US" sz="2300">
                <a:latin typeface="Times New Roman" panose="02020603050405020304" pitchFamily="18" charset="0"/>
                <a:cs typeface="Times New Roman" panose="02020603050405020304" pitchFamily="18" charset="0"/>
              </a:rPr>
              <a:t>: Nghiên túc, đoàn kết giúp đỡ bạn trong tập luyện.</a:t>
            </a:r>
          </a:p>
        </p:txBody>
      </p:sp>
    </p:spTree>
    <p:custDataLst>
      <p:tags r:id="rId1"/>
    </p:custDataLst>
    <p:extLst>
      <p:ext uri="{BB962C8B-B14F-4D97-AF65-F5344CB8AC3E}">
        <p14:creationId xmlns:p14="http://schemas.microsoft.com/office/powerpoint/2010/main" val="22313132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49336"/>
                                        </p:tgtEl>
                                        <p:attrNameLst>
                                          <p:attrName>style.visibility</p:attrName>
                                        </p:attrNameLst>
                                      </p:cBhvr>
                                      <p:to>
                                        <p:strVal val="visible"/>
                                      </p:to>
                                    </p:set>
                                    <p:animEffect transition="in" filter="fade">
                                      <p:cBhvr>
                                        <p:cTn id="7" dur="1000"/>
                                        <p:tgtEl>
                                          <p:spTgt spid="1049336"/>
                                        </p:tgtEl>
                                      </p:cBhvr>
                                    </p:animEffect>
                                    <p:anim calcmode="lin" valueType="num">
                                      <p:cBhvr>
                                        <p:cTn id="8" dur="1000" fill="hold"/>
                                        <p:tgtEl>
                                          <p:spTgt spid="1049336"/>
                                        </p:tgtEl>
                                        <p:attrNameLst>
                                          <p:attrName>ppt_x</p:attrName>
                                        </p:attrNameLst>
                                      </p:cBhvr>
                                      <p:tavLst>
                                        <p:tav tm="0">
                                          <p:val>
                                            <p:strVal val="#ppt_x"/>
                                          </p:val>
                                        </p:tav>
                                        <p:tav tm="100000">
                                          <p:val>
                                            <p:strVal val="#ppt_x"/>
                                          </p:val>
                                        </p:tav>
                                      </p:tavLst>
                                    </p:anim>
                                    <p:anim calcmode="lin" valueType="num">
                                      <p:cBhvr>
                                        <p:cTn id="9" dur="1000" fill="hold"/>
                                        <p:tgtEl>
                                          <p:spTgt spid="104933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336" grpId="0" animBg="1"/>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318" name="Title 1"/>
          <p:cNvSpPr>
            <a:spLocks noGrp="1" noChangeArrowheads="1"/>
          </p:cNvSpPr>
          <p:nvPr>
            <p:ph type="title"/>
          </p:nvPr>
        </p:nvSpPr>
        <p:spPr>
          <a:ln/>
        </p:spPr>
        <p:txBody>
          <a:bodyPr/>
          <a:lstStyle/>
          <a:p>
            <a:pPr latinLnBrk="0"/>
            <a:endParaRPr lang="en-US" altLang="en-US">
              <a:sym typeface="等线"/>
            </a:endParaRPr>
          </a:p>
        </p:txBody>
      </p:sp>
      <p:sp>
        <p:nvSpPr>
          <p:cNvPr id="1049320" name="Content Placeholder 2"/>
          <p:cNvSpPr>
            <a:spLocks noGrp="1" noChangeArrowheads="1"/>
          </p:cNvSpPr>
          <p:nvPr>
            <p:ph idx="1"/>
          </p:nvPr>
        </p:nvSpPr>
        <p:spPr>
          <a:ln/>
        </p:spPr>
        <p:txBody>
          <a:bodyPr/>
          <a:lstStyle/>
          <a:p>
            <a:pPr latinLnBrk="0"/>
            <a:endParaRPr lang="en-US" altLang="en-US">
              <a:sym typeface="等线"/>
            </a:endParaRPr>
          </a:p>
        </p:txBody>
      </p:sp>
      <p:pic>
        <p:nvPicPr>
          <p:cNvPr id="2097247"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23813"/>
            <a:ext cx="12192000" cy="6858000"/>
          </a:xfrm>
          <a:prstGeom prst="rect">
            <a:avLst/>
          </a:prstGeom>
          <a:noFill/>
          <a:ln w="9525">
            <a:solidFill>
              <a:srgbClr val="BDD7EE"/>
            </a:solidFill>
            <a:miter lim="800000"/>
            <a:headEnd/>
            <a:tailEnd/>
          </a:ln>
          <a:extLst>
            <a:ext uri="{909E8E84-426E-40DD-AFC4-6F175D3DCCD1}">
              <a14:hiddenFill xmlns:a14="http://schemas.microsoft.com/office/drawing/2010/main">
                <a:solidFill>
                  <a:srgbClr val="FFFFFF"/>
                </a:solidFill>
              </a14:hiddenFill>
            </a:ext>
          </a:extLst>
        </p:spPr>
      </p:pic>
      <p:sp>
        <p:nvSpPr>
          <p:cNvPr id="1049328" name="ïṧḷïḓê-TextBox 81"/>
          <p:cNvSpPr>
            <a:spLocks noChangeArrowheads="1"/>
          </p:cNvSpPr>
          <p:nvPr/>
        </p:nvSpPr>
        <p:spPr bwMode="auto">
          <a:xfrm>
            <a:off x="487789" y="6199930"/>
            <a:ext cx="641079" cy="51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a:solidFill>
                  <a:srgbClr val="000000"/>
                </a:solidFill>
                <a:latin typeface="等线"/>
                <a:ea typeface="等线"/>
                <a:cs typeface="等线"/>
                <a:sym typeface="等线"/>
              </a:defRPr>
            </a:lvl1pPr>
            <a:lvl2pPr eaLnBrk="0" hangingPunct="0">
              <a:defRPr>
                <a:solidFill>
                  <a:srgbClr val="000000"/>
                </a:solidFill>
                <a:latin typeface="等线"/>
                <a:ea typeface="等线"/>
                <a:cs typeface="等线"/>
                <a:sym typeface="等线"/>
              </a:defRPr>
            </a:lvl2pPr>
            <a:lvl3pPr eaLnBrk="0" hangingPunct="0">
              <a:defRPr>
                <a:solidFill>
                  <a:srgbClr val="000000"/>
                </a:solidFill>
                <a:latin typeface="等线"/>
                <a:ea typeface="等线"/>
                <a:cs typeface="等线"/>
                <a:sym typeface="等线"/>
              </a:defRPr>
            </a:lvl3pPr>
            <a:lvl4pPr eaLnBrk="0" hangingPunct="0">
              <a:defRPr>
                <a:solidFill>
                  <a:srgbClr val="000000"/>
                </a:solidFill>
                <a:latin typeface="等线"/>
                <a:ea typeface="等线"/>
                <a:cs typeface="等线"/>
                <a:sym typeface="等线"/>
              </a:defRPr>
            </a:lvl4pPr>
            <a:lvl5pPr eaLnBrk="0" hangingPunct="0">
              <a:defRPr>
                <a:solidFill>
                  <a:srgbClr val="000000"/>
                </a:solidFill>
                <a:latin typeface="等线"/>
                <a:ea typeface="等线"/>
                <a:cs typeface="等线"/>
                <a:sym typeface="等线"/>
              </a:defRPr>
            </a:lvl5pPr>
            <a:lvl6pPr eaLnBrk="0" fontAlgn="base" hangingPunct="0">
              <a:spcBef>
                <a:spcPct val="0"/>
              </a:spcBef>
              <a:spcAft>
                <a:spcPct val="0"/>
              </a:spcAft>
              <a:defRPr>
                <a:solidFill>
                  <a:srgbClr val="000000"/>
                </a:solidFill>
                <a:latin typeface="等线"/>
                <a:ea typeface="等线"/>
                <a:cs typeface="等线"/>
                <a:sym typeface="等线"/>
              </a:defRPr>
            </a:lvl6pPr>
            <a:lvl7pPr eaLnBrk="0" fontAlgn="base" hangingPunct="0">
              <a:spcBef>
                <a:spcPct val="0"/>
              </a:spcBef>
              <a:spcAft>
                <a:spcPct val="0"/>
              </a:spcAft>
              <a:defRPr>
                <a:solidFill>
                  <a:srgbClr val="000000"/>
                </a:solidFill>
                <a:latin typeface="等线"/>
                <a:ea typeface="等线"/>
                <a:cs typeface="等线"/>
                <a:sym typeface="等线"/>
              </a:defRPr>
            </a:lvl7pPr>
            <a:lvl8pPr eaLnBrk="0" fontAlgn="base" hangingPunct="0">
              <a:spcBef>
                <a:spcPct val="0"/>
              </a:spcBef>
              <a:spcAft>
                <a:spcPct val="0"/>
              </a:spcAft>
              <a:defRPr>
                <a:solidFill>
                  <a:srgbClr val="000000"/>
                </a:solidFill>
                <a:latin typeface="等线"/>
                <a:ea typeface="等线"/>
                <a:cs typeface="等线"/>
                <a:sym typeface="等线"/>
              </a:defRPr>
            </a:lvl8pPr>
            <a:lvl9pPr eaLnBrk="0" fontAlgn="base" hangingPunct="0">
              <a:spcBef>
                <a:spcPct val="0"/>
              </a:spcBef>
              <a:spcAft>
                <a:spcPct val="0"/>
              </a:spcAft>
              <a:defRPr>
                <a:solidFill>
                  <a:srgbClr val="000000"/>
                </a:solidFill>
                <a:latin typeface="等线"/>
                <a:ea typeface="等线"/>
                <a:cs typeface="等线"/>
                <a:sym typeface="等线"/>
              </a:defRPr>
            </a:lvl9pPr>
          </a:lstStyle>
          <a:p>
            <a:pPr eaLnBrk="1" hangingPunct="1"/>
            <a:r>
              <a:rPr lang="en-US" altLang="en-US" sz="2400">
                <a:solidFill>
                  <a:srgbClr val="FFFFFF"/>
                </a:solidFill>
                <a:latin typeface="Impact" panose="020B0806030902050204" pitchFamily="34" charset="0"/>
              </a:rPr>
              <a:t>03</a:t>
            </a:r>
            <a:endParaRPr lang="en-US" altLang="en-US"/>
          </a:p>
        </p:txBody>
      </p:sp>
      <p:sp>
        <p:nvSpPr>
          <p:cNvPr id="1049336" name="Thought Bubble: Cloud 12"/>
          <p:cNvSpPr>
            <a:spLocks/>
          </p:cNvSpPr>
          <p:nvPr/>
        </p:nvSpPr>
        <p:spPr bwMode="auto">
          <a:xfrm>
            <a:off x="3035323" y="204992"/>
            <a:ext cx="4114800" cy="1274763"/>
          </a:xfrm>
          <a:prstGeom prst="cloudCallout">
            <a:avLst>
              <a:gd name="adj1" fmla="val -20833"/>
              <a:gd name="adj2" fmla="val 62500"/>
            </a:avLst>
          </a:prstGeom>
          <a:solidFill>
            <a:srgbClr val="FFFFFF"/>
          </a:solidFill>
          <a:ln w="12700">
            <a:solidFill>
              <a:srgbClr val="BDD7EE"/>
            </a:solidFill>
            <a:round/>
            <a:headEnd/>
            <a:tailEnd/>
          </a:ln>
        </p:spPr>
        <p:txBody>
          <a:bodyPr anchor="ctr"/>
          <a:lstStyle>
            <a:lvl1pPr eaLnBrk="0" hangingPunct="0">
              <a:defRPr>
                <a:solidFill>
                  <a:srgbClr val="000000"/>
                </a:solidFill>
                <a:latin typeface="等线"/>
                <a:ea typeface="等线"/>
                <a:cs typeface="等线"/>
                <a:sym typeface="等线"/>
              </a:defRPr>
            </a:lvl1pPr>
            <a:lvl2pPr eaLnBrk="0" hangingPunct="0">
              <a:defRPr>
                <a:solidFill>
                  <a:srgbClr val="000000"/>
                </a:solidFill>
                <a:latin typeface="等线"/>
                <a:ea typeface="等线"/>
                <a:cs typeface="等线"/>
                <a:sym typeface="等线"/>
              </a:defRPr>
            </a:lvl2pPr>
            <a:lvl3pPr eaLnBrk="0" hangingPunct="0">
              <a:defRPr>
                <a:solidFill>
                  <a:srgbClr val="000000"/>
                </a:solidFill>
                <a:latin typeface="等线"/>
                <a:ea typeface="等线"/>
                <a:cs typeface="等线"/>
                <a:sym typeface="等线"/>
              </a:defRPr>
            </a:lvl3pPr>
            <a:lvl4pPr eaLnBrk="0" hangingPunct="0">
              <a:defRPr>
                <a:solidFill>
                  <a:srgbClr val="000000"/>
                </a:solidFill>
                <a:latin typeface="等线"/>
                <a:ea typeface="等线"/>
                <a:cs typeface="等线"/>
                <a:sym typeface="等线"/>
              </a:defRPr>
            </a:lvl4pPr>
            <a:lvl5pPr eaLnBrk="0" hangingPunct="0">
              <a:defRPr>
                <a:solidFill>
                  <a:srgbClr val="000000"/>
                </a:solidFill>
                <a:latin typeface="等线"/>
                <a:ea typeface="等线"/>
                <a:cs typeface="等线"/>
                <a:sym typeface="等线"/>
              </a:defRPr>
            </a:lvl5pPr>
            <a:lvl6pPr eaLnBrk="0" fontAlgn="base" hangingPunct="0">
              <a:spcBef>
                <a:spcPct val="0"/>
              </a:spcBef>
              <a:spcAft>
                <a:spcPct val="0"/>
              </a:spcAft>
              <a:defRPr>
                <a:solidFill>
                  <a:srgbClr val="000000"/>
                </a:solidFill>
                <a:latin typeface="等线"/>
                <a:ea typeface="等线"/>
                <a:cs typeface="等线"/>
                <a:sym typeface="等线"/>
              </a:defRPr>
            </a:lvl6pPr>
            <a:lvl7pPr eaLnBrk="0" fontAlgn="base" hangingPunct="0">
              <a:spcBef>
                <a:spcPct val="0"/>
              </a:spcBef>
              <a:spcAft>
                <a:spcPct val="0"/>
              </a:spcAft>
              <a:defRPr>
                <a:solidFill>
                  <a:srgbClr val="000000"/>
                </a:solidFill>
                <a:latin typeface="等线"/>
                <a:ea typeface="等线"/>
                <a:cs typeface="等线"/>
                <a:sym typeface="等线"/>
              </a:defRPr>
            </a:lvl7pPr>
            <a:lvl8pPr eaLnBrk="0" fontAlgn="base" hangingPunct="0">
              <a:spcBef>
                <a:spcPct val="0"/>
              </a:spcBef>
              <a:spcAft>
                <a:spcPct val="0"/>
              </a:spcAft>
              <a:defRPr>
                <a:solidFill>
                  <a:srgbClr val="000000"/>
                </a:solidFill>
                <a:latin typeface="等线"/>
                <a:ea typeface="等线"/>
                <a:cs typeface="等线"/>
                <a:sym typeface="等线"/>
              </a:defRPr>
            </a:lvl8pPr>
            <a:lvl9pPr eaLnBrk="0" fontAlgn="base" hangingPunct="0">
              <a:spcBef>
                <a:spcPct val="0"/>
              </a:spcBef>
              <a:spcAft>
                <a:spcPct val="0"/>
              </a:spcAft>
              <a:defRPr>
                <a:solidFill>
                  <a:srgbClr val="000000"/>
                </a:solidFill>
                <a:latin typeface="等线"/>
                <a:ea typeface="等线"/>
                <a:cs typeface="等线"/>
                <a:sym typeface="等线"/>
              </a:defRPr>
            </a:lvl9pPr>
          </a:lstStyle>
          <a:p>
            <a:pPr algn="ctr" eaLnBrk="1" hangingPunct="1"/>
            <a:r>
              <a:rPr lang="en-US" altLang="en-US" sz="3600" b="1">
                <a:solidFill>
                  <a:srgbClr val="FF0000"/>
                </a:solidFill>
                <a:latin typeface="Cambria" panose="02040503050406030204" pitchFamily="18" charset="0"/>
              </a:rPr>
              <a:t>YÊU CẦU</a:t>
            </a:r>
            <a:endParaRPr lang="en-US" altLang="en-US"/>
          </a:p>
        </p:txBody>
      </p:sp>
      <p:pic>
        <p:nvPicPr>
          <p:cNvPr id="2097249" name="Graphic 13" descr="Bullsey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7963" y="23813"/>
            <a:ext cx="1219200" cy="116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251"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606" y="1578899"/>
            <a:ext cx="1584325"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253"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78" y="3142216"/>
            <a:ext cx="1547812"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255"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337" y="4699793"/>
            <a:ext cx="1554163" cy="150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ïṧḷïḓê-Arrow: Pentagon 46"/>
          <p:cNvSpPr>
            <a:spLocks noChangeArrowheads="1"/>
          </p:cNvSpPr>
          <p:nvPr/>
        </p:nvSpPr>
        <p:spPr bwMode="auto">
          <a:xfrm>
            <a:off x="2072153" y="1653262"/>
            <a:ext cx="8234967" cy="1344613"/>
          </a:xfrm>
          <a:prstGeom prst="homePlate">
            <a:avLst>
              <a:gd name="adj" fmla="val 49951"/>
            </a:avLst>
          </a:prstGeom>
          <a:ln/>
        </p:spPr>
        <p:style>
          <a:lnRef idx="1">
            <a:schemeClr val="accent1"/>
          </a:lnRef>
          <a:fillRef idx="2">
            <a:schemeClr val="accent1"/>
          </a:fillRef>
          <a:effectRef idx="1">
            <a:schemeClr val="accent1"/>
          </a:effectRef>
          <a:fontRef idx="minor">
            <a:schemeClr val="dk1"/>
          </a:fontRef>
        </p:style>
        <p:txBody>
          <a:bodyPr anchor="ctr"/>
          <a:lstStyle>
            <a:lvl1pPr eaLnBrk="0" hangingPunct="0">
              <a:defRPr>
                <a:solidFill>
                  <a:srgbClr val="000000"/>
                </a:solidFill>
                <a:latin typeface="等线"/>
                <a:ea typeface="等线"/>
                <a:cs typeface="等线"/>
                <a:sym typeface="等线"/>
              </a:defRPr>
            </a:lvl1pPr>
            <a:lvl2pPr eaLnBrk="0" hangingPunct="0">
              <a:defRPr>
                <a:solidFill>
                  <a:srgbClr val="000000"/>
                </a:solidFill>
                <a:latin typeface="等线"/>
                <a:ea typeface="等线"/>
                <a:cs typeface="等线"/>
                <a:sym typeface="等线"/>
              </a:defRPr>
            </a:lvl2pPr>
            <a:lvl3pPr eaLnBrk="0" hangingPunct="0">
              <a:defRPr>
                <a:solidFill>
                  <a:srgbClr val="000000"/>
                </a:solidFill>
                <a:latin typeface="等线"/>
                <a:ea typeface="等线"/>
                <a:cs typeface="等线"/>
                <a:sym typeface="等线"/>
              </a:defRPr>
            </a:lvl3pPr>
            <a:lvl4pPr eaLnBrk="0" hangingPunct="0">
              <a:defRPr>
                <a:solidFill>
                  <a:srgbClr val="000000"/>
                </a:solidFill>
                <a:latin typeface="等线"/>
                <a:ea typeface="等线"/>
                <a:cs typeface="等线"/>
                <a:sym typeface="等线"/>
              </a:defRPr>
            </a:lvl4pPr>
            <a:lvl5pPr eaLnBrk="0" hangingPunct="0">
              <a:defRPr>
                <a:solidFill>
                  <a:srgbClr val="000000"/>
                </a:solidFill>
                <a:latin typeface="等线"/>
                <a:ea typeface="等线"/>
                <a:cs typeface="等线"/>
                <a:sym typeface="等线"/>
              </a:defRPr>
            </a:lvl5pPr>
            <a:lvl6pPr eaLnBrk="0" fontAlgn="base" hangingPunct="0">
              <a:spcBef>
                <a:spcPct val="0"/>
              </a:spcBef>
              <a:spcAft>
                <a:spcPct val="0"/>
              </a:spcAft>
              <a:defRPr>
                <a:solidFill>
                  <a:srgbClr val="000000"/>
                </a:solidFill>
                <a:latin typeface="等线"/>
                <a:ea typeface="等线"/>
                <a:cs typeface="等线"/>
                <a:sym typeface="等线"/>
              </a:defRPr>
            </a:lvl6pPr>
            <a:lvl7pPr eaLnBrk="0" fontAlgn="base" hangingPunct="0">
              <a:spcBef>
                <a:spcPct val="0"/>
              </a:spcBef>
              <a:spcAft>
                <a:spcPct val="0"/>
              </a:spcAft>
              <a:defRPr>
                <a:solidFill>
                  <a:srgbClr val="000000"/>
                </a:solidFill>
                <a:latin typeface="等线"/>
                <a:ea typeface="等线"/>
                <a:cs typeface="等线"/>
                <a:sym typeface="等线"/>
              </a:defRPr>
            </a:lvl7pPr>
            <a:lvl8pPr eaLnBrk="0" fontAlgn="base" hangingPunct="0">
              <a:spcBef>
                <a:spcPct val="0"/>
              </a:spcBef>
              <a:spcAft>
                <a:spcPct val="0"/>
              </a:spcAft>
              <a:defRPr>
                <a:solidFill>
                  <a:srgbClr val="000000"/>
                </a:solidFill>
                <a:latin typeface="等线"/>
                <a:ea typeface="等线"/>
                <a:cs typeface="等线"/>
                <a:sym typeface="等线"/>
              </a:defRPr>
            </a:lvl8pPr>
            <a:lvl9pPr eaLnBrk="0" fontAlgn="base" hangingPunct="0">
              <a:spcBef>
                <a:spcPct val="0"/>
              </a:spcBef>
              <a:spcAft>
                <a:spcPct val="0"/>
              </a:spcAft>
              <a:defRPr>
                <a:solidFill>
                  <a:srgbClr val="000000"/>
                </a:solidFill>
                <a:latin typeface="等线"/>
                <a:ea typeface="等线"/>
                <a:cs typeface="等线"/>
                <a:sym typeface="等线"/>
              </a:defRPr>
            </a:lvl9pPr>
          </a:lstStyle>
          <a:p>
            <a:pPr algn="ctr" eaLnBrk="1" hangingPunct="1"/>
            <a:endParaRPr lang="zh-CN" altLang="en-US"/>
          </a:p>
        </p:txBody>
      </p:sp>
      <p:sp>
        <p:nvSpPr>
          <p:cNvPr id="19" name="i$liḋe-TextBox 93"/>
          <p:cNvSpPr>
            <a:spLocks noChangeArrowheads="1"/>
          </p:cNvSpPr>
          <p:nvPr/>
        </p:nvSpPr>
        <p:spPr bwMode="auto">
          <a:xfrm>
            <a:off x="2026973" y="1868585"/>
            <a:ext cx="7988986" cy="977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rgbClr val="000000"/>
                </a:solidFill>
                <a:latin typeface="等线"/>
                <a:ea typeface="等线"/>
                <a:cs typeface="等线"/>
                <a:sym typeface="等线"/>
              </a:defRPr>
            </a:lvl1pPr>
            <a:lvl2pPr eaLnBrk="0" hangingPunct="0">
              <a:defRPr>
                <a:solidFill>
                  <a:srgbClr val="000000"/>
                </a:solidFill>
                <a:latin typeface="等线"/>
                <a:ea typeface="等线"/>
                <a:cs typeface="等线"/>
                <a:sym typeface="等线"/>
              </a:defRPr>
            </a:lvl2pPr>
            <a:lvl3pPr eaLnBrk="0" hangingPunct="0">
              <a:defRPr>
                <a:solidFill>
                  <a:srgbClr val="000000"/>
                </a:solidFill>
                <a:latin typeface="等线"/>
                <a:ea typeface="等线"/>
                <a:cs typeface="等线"/>
                <a:sym typeface="等线"/>
              </a:defRPr>
            </a:lvl3pPr>
            <a:lvl4pPr eaLnBrk="0" hangingPunct="0">
              <a:defRPr>
                <a:solidFill>
                  <a:srgbClr val="000000"/>
                </a:solidFill>
                <a:latin typeface="等线"/>
                <a:ea typeface="等线"/>
                <a:cs typeface="等线"/>
                <a:sym typeface="等线"/>
              </a:defRPr>
            </a:lvl4pPr>
            <a:lvl5pPr eaLnBrk="0" hangingPunct="0">
              <a:defRPr>
                <a:solidFill>
                  <a:srgbClr val="000000"/>
                </a:solidFill>
                <a:latin typeface="等线"/>
                <a:ea typeface="等线"/>
                <a:cs typeface="等线"/>
                <a:sym typeface="等线"/>
              </a:defRPr>
            </a:lvl5pPr>
            <a:lvl6pPr eaLnBrk="0" fontAlgn="base" hangingPunct="0">
              <a:spcBef>
                <a:spcPct val="0"/>
              </a:spcBef>
              <a:spcAft>
                <a:spcPct val="0"/>
              </a:spcAft>
              <a:defRPr>
                <a:solidFill>
                  <a:srgbClr val="000000"/>
                </a:solidFill>
                <a:latin typeface="等线"/>
                <a:ea typeface="等线"/>
                <a:cs typeface="等线"/>
                <a:sym typeface="等线"/>
              </a:defRPr>
            </a:lvl6pPr>
            <a:lvl7pPr eaLnBrk="0" fontAlgn="base" hangingPunct="0">
              <a:spcBef>
                <a:spcPct val="0"/>
              </a:spcBef>
              <a:spcAft>
                <a:spcPct val="0"/>
              </a:spcAft>
              <a:defRPr>
                <a:solidFill>
                  <a:srgbClr val="000000"/>
                </a:solidFill>
                <a:latin typeface="等线"/>
                <a:ea typeface="等线"/>
                <a:cs typeface="等线"/>
                <a:sym typeface="等线"/>
              </a:defRPr>
            </a:lvl7pPr>
            <a:lvl8pPr eaLnBrk="0" fontAlgn="base" hangingPunct="0">
              <a:spcBef>
                <a:spcPct val="0"/>
              </a:spcBef>
              <a:spcAft>
                <a:spcPct val="0"/>
              </a:spcAft>
              <a:defRPr>
                <a:solidFill>
                  <a:srgbClr val="000000"/>
                </a:solidFill>
                <a:latin typeface="等线"/>
                <a:ea typeface="等线"/>
                <a:cs typeface="等线"/>
                <a:sym typeface="等线"/>
              </a:defRPr>
            </a:lvl8pPr>
            <a:lvl9pPr eaLnBrk="0" fontAlgn="base" hangingPunct="0">
              <a:spcBef>
                <a:spcPct val="0"/>
              </a:spcBef>
              <a:spcAft>
                <a:spcPct val="0"/>
              </a:spcAft>
              <a:defRPr>
                <a:solidFill>
                  <a:srgbClr val="000000"/>
                </a:solidFill>
                <a:latin typeface="等线"/>
                <a:ea typeface="等线"/>
                <a:cs typeface="等线"/>
                <a:sym typeface="等线"/>
              </a:defRPr>
            </a:lvl9pPr>
          </a:lstStyle>
          <a:p>
            <a:pPr algn="just" eaLnBrk="1" hangingPunct="1">
              <a:lnSpc>
                <a:spcPct val="120000"/>
              </a:lnSpc>
            </a:pPr>
            <a:r>
              <a:rPr lang="en-US" altLang="en-US" sz="2400">
                <a:solidFill>
                  <a:srgbClr val="0070C0"/>
                </a:solidFill>
                <a:latin typeface="Times New Roman" panose="02020603050405020304" pitchFamily="18" charset="0"/>
                <a:cs typeface="Times New Roman" panose="02020603050405020304" pitchFamily="18" charset="0"/>
              </a:rPr>
              <a:t>- Học sinh thuộc từ nhịp 1 đến nhịp 11 của bài TD, tập đúng   tư thế động tác.</a:t>
            </a:r>
          </a:p>
        </p:txBody>
      </p:sp>
      <p:sp>
        <p:nvSpPr>
          <p:cNvPr id="20" name="ïṧḷïḓê-Arrow: Pentagon 70"/>
          <p:cNvSpPr>
            <a:spLocks noChangeArrowheads="1"/>
          </p:cNvSpPr>
          <p:nvPr/>
        </p:nvSpPr>
        <p:spPr bwMode="auto">
          <a:xfrm>
            <a:off x="2028931" y="3247879"/>
            <a:ext cx="7853693" cy="1360050"/>
          </a:xfrm>
          <a:prstGeom prst="homePlate">
            <a:avLst>
              <a:gd name="adj" fmla="val 49962"/>
            </a:avLst>
          </a:prstGeom>
          <a:ln/>
        </p:spPr>
        <p:style>
          <a:lnRef idx="1">
            <a:schemeClr val="accent5"/>
          </a:lnRef>
          <a:fillRef idx="2">
            <a:schemeClr val="accent5"/>
          </a:fillRef>
          <a:effectRef idx="1">
            <a:schemeClr val="accent5"/>
          </a:effectRef>
          <a:fontRef idx="minor">
            <a:schemeClr val="dk1"/>
          </a:fontRef>
        </p:style>
        <p:txBody>
          <a:bodyPr anchor="ctr"/>
          <a:lstStyle>
            <a:lvl1pPr eaLnBrk="0" hangingPunct="0">
              <a:defRPr>
                <a:solidFill>
                  <a:srgbClr val="000000"/>
                </a:solidFill>
                <a:latin typeface="等线"/>
                <a:ea typeface="等线"/>
                <a:cs typeface="等线"/>
                <a:sym typeface="等线"/>
              </a:defRPr>
            </a:lvl1pPr>
            <a:lvl2pPr eaLnBrk="0" hangingPunct="0">
              <a:defRPr>
                <a:solidFill>
                  <a:srgbClr val="000000"/>
                </a:solidFill>
                <a:latin typeface="等线"/>
                <a:ea typeface="等线"/>
                <a:cs typeface="等线"/>
                <a:sym typeface="等线"/>
              </a:defRPr>
            </a:lvl2pPr>
            <a:lvl3pPr eaLnBrk="0" hangingPunct="0">
              <a:defRPr>
                <a:solidFill>
                  <a:srgbClr val="000000"/>
                </a:solidFill>
                <a:latin typeface="等线"/>
                <a:ea typeface="等线"/>
                <a:cs typeface="等线"/>
                <a:sym typeface="等线"/>
              </a:defRPr>
            </a:lvl3pPr>
            <a:lvl4pPr eaLnBrk="0" hangingPunct="0">
              <a:defRPr>
                <a:solidFill>
                  <a:srgbClr val="000000"/>
                </a:solidFill>
                <a:latin typeface="等线"/>
                <a:ea typeface="等线"/>
                <a:cs typeface="等线"/>
                <a:sym typeface="等线"/>
              </a:defRPr>
            </a:lvl4pPr>
            <a:lvl5pPr eaLnBrk="0" hangingPunct="0">
              <a:defRPr>
                <a:solidFill>
                  <a:srgbClr val="000000"/>
                </a:solidFill>
                <a:latin typeface="等线"/>
                <a:ea typeface="等线"/>
                <a:cs typeface="等线"/>
                <a:sym typeface="等线"/>
              </a:defRPr>
            </a:lvl5pPr>
            <a:lvl6pPr eaLnBrk="0" fontAlgn="base" hangingPunct="0">
              <a:spcBef>
                <a:spcPct val="0"/>
              </a:spcBef>
              <a:spcAft>
                <a:spcPct val="0"/>
              </a:spcAft>
              <a:defRPr>
                <a:solidFill>
                  <a:srgbClr val="000000"/>
                </a:solidFill>
                <a:latin typeface="等线"/>
                <a:ea typeface="等线"/>
                <a:cs typeface="等线"/>
                <a:sym typeface="等线"/>
              </a:defRPr>
            </a:lvl6pPr>
            <a:lvl7pPr eaLnBrk="0" fontAlgn="base" hangingPunct="0">
              <a:spcBef>
                <a:spcPct val="0"/>
              </a:spcBef>
              <a:spcAft>
                <a:spcPct val="0"/>
              </a:spcAft>
              <a:defRPr>
                <a:solidFill>
                  <a:srgbClr val="000000"/>
                </a:solidFill>
                <a:latin typeface="等线"/>
                <a:ea typeface="等线"/>
                <a:cs typeface="等线"/>
                <a:sym typeface="等线"/>
              </a:defRPr>
            </a:lvl7pPr>
            <a:lvl8pPr eaLnBrk="0" fontAlgn="base" hangingPunct="0">
              <a:spcBef>
                <a:spcPct val="0"/>
              </a:spcBef>
              <a:spcAft>
                <a:spcPct val="0"/>
              </a:spcAft>
              <a:defRPr>
                <a:solidFill>
                  <a:srgbClr val="000000"/>
                </a:solidFill>
                <a:latin typeface="等线"/>
                <a:ea typeface="等线"/>
                <a:cs typeface="等线"/>
                <a:sym typeface="等线"/>
              </a:defRPr>
            </a:lvl8pPr>
            <a:lvl9pPr eaLnBrk="0" fontAlgn="base" hangingPunct="0">
              <a:spcBef>
                <a:spcPct val="0"/>
              </a:spcBef>
              <a:spcAft>
                <a:spcPct val="0"/>
              </a:spcAft>
              <a:defRPr>
                <a:solidFill>
                  <a:srgbClr val="000000"/>
                </a:solidFill>
                <a:latin typeface="等线"/>
                <a:ea typeface="等线"/>
                <a:cs typeface="等线"/>
                <a:sym typeface="等线"/>
              </a:defRPr>
            </a:lvl9pPr>
          </a:lstStyle>
          <a:p>
            <a:pPr algn="ctr" eaLnBrk="1" hangingPunct="1"/>
            <a:endParaRPr lang="en-US" altLang="en-US"/>
          </a:p>
        </p:txBody>
      </p:sp>
      <p:sp>
        <p:nvSpPr>
          <p:cNvPr id="21" name="i$liḋe-TextBox 96"/>
          <p:cNvSpPr>
            <a:spLocks noChangeArrowheads="1"/>
          </p:cNvSpPr>
          <p:nvPr/>
        </p:nvSpPr>
        <p:spPr bwMode="auto">
          <a:xfrm>
            <a:off x="2156617" y="3559849"/>
            <a:ext cx="7156605" cy="733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rgbClr val="000000"/>
                </a:solidFill>
                <a:latin typeface="等线"/>
                <a:ea typeface="等线"/>
                <a:cs typeface="等线"/>
                <a:sym typeface="等线"/>
              </a:defRPr>
            </a:lvl1pPr>
            <a:lvl2pPr eaLnBrk="0" hangingPunct="0">
              <a:defRPr>
                <a:solidFill>
                  <a:srgbClr val="000000"/>
                </a:solidFill>
                <a:latin typeface="等线"/>
                <a:ea typeface="等线"/>
                <a:cs typeface="等线"/>
                <a:sym typeface="等线"/>
              </a:defRPr>
            </a:lvl2pPr>
            <a:lvl3pPr eaLnBrk="0" hangingPunct="0">
              <a:defRPr>
                <a:solidFill>
                  <a:srgbClr val="000000"/>
                </a:solidFill>
                <a:latin typeface="等线"/>
                <a:ea typeface="等线"/>
                <a:cs typeface="等线"/>
                <a:sym typeface="等线"/>
              </a:defRPr>
            </a:lvl3pPr>
            <a:lvl4pPr eaLnBrk="0" hangingPunct="0">
              <a:defRPr>
                <a:solidFill>
                  <a:srgbClr val="000000"/>
                </a:solidFill>
                <a:latin typeface="等线"/>
                <a:ea typeface="等线"/>
                <a:cs typeface="等线"/>
                <a:sym typeface="等线"/>
              </a:defRPr>
            </a:lvl4pPr>
            <a:lvl5pPr eaLnBrk="0" hangingPunct="0">
              <a:defRPr>
                <a:solidFill>
                  <a:srgbClr val="000000"/>
                </a:solidFill>
                <a:latin typeface="等线"/>
                <a:ea typeface="等线"/>
                <a:cs typeface="等线"/>
                <a:sym typeface="等线"/>
              </a:defRPr>
            </a:lvl5pPr>
            <a:lvl6pPr eaLnBrk="0" fontAlgn="base" hangingPunct="0">
              <a:spcBef>
                <a:spcPct val="0"/>
              </a:spcBef>
              <a:spcAft>
                <a:spcPct val="0"/>
              </a:spcAft>
              <a:defRPr>
                <a:solidFill>
                  <a:srgbClr val="000000"/>
                </a:solidFill>
                <a:latin typeface="等线"/>
                <a:ea typeface="等线"/>
                <a:cs typeface="等线"/>
                <a:sym typeface="等线"/>
              </a:defRPr>
            </a:lvl6pPr>
            <a:lvl7pPr eaLnBrk="0" fontAlgn="base" hangingPunct="0">
              <a:spcBef>
                <a:spcPct val="0"/>
              </a:spcBef>
              <a:spcAft>
                <a:spcPct val="0"/>
              </a:spcAft>
              <a:defRPr>
                <a:solidFill>
                  <a:srgbClr val="000000"/>
                </a:solidFill>
                <a:latin typeface="等线"/>
                <a:ea typeface="等线"/>
                <a:cs typeface="等线"/>
                <a:sym typeface="等线"/>
              </a:defRPr>
            </a:lvl7pPr>
            <a:lvl8pPr eaLnBrk="0" fontAlgn="base" hangingPunct="0">
              <a:spcBef>
                <a:spcPct val="0"/>
              </a:spcBef>
              <a:spcAft>
                <a:spcPct val="0"/>
              </a:spcAft>
              <a:defRPr>
                <a:solidFill>
                  <a:srgbClr val="000000"/>
                </a:solidFill>
                <a:latin typeface="等线"/>
                <a:ea typeface="等线"/>
                <a:cs typeface="等线"/>
                <a:sym typeface="等线"/>
              </a:defRPr>
            </a:lvl8pPr>
            <a:lvl9pPr eaLnBrk="0" fontAlgn="base" hangingPunct="0">
              <a:spcBef>
                <a:spcPct val="0"/>
              </a:spcBef>
              <a:spcAft>
                <a:spcPct val="0"/>
              </a:spcAft>
              <a:defRPr>
                <a:solidFill>
                  <a:srgbClr val="000000"/>
                </a:solidFill>
                <a:latin typeface="等线"/>
                <a:ea typeface="等线"/>
                <a:cs typeface="等线"/>
                <a:sym typeface="等线"/>
              </a:defRPr>
            </a:lvl9pPr>
          </a:lstStyle>
          <a:p>
            <a:pPr eaLnBrk="1" hangingPunct="1"/>
            <a:r>
              <a:rPr lang="en-US" altLang="en-US" sz="2400">
                <a:solidFill>
                  <a:srgbClr val="002060"/>
                </a:solidFill>
                <a:latin typeface="Times New Roman" panose="02020603050405020304" pitchFamily="18" charset="0"/>
                <a:cs typeface="Times New Roman" panose="02020603050405020304" pitchFamily="18" charset="0"/>
              </a:rPr>
              <a:t>- Thực hiện tốt trò chơi phát triển sự khéo léo “Đi qua dây”</a:t>
            </a:r>
            <a:endParaRPr lang="en-US" altLang="en-US">
              <a:latin typeface="Times New Roman" panose="02020603050405020304" pitchFamily="18" charset="0"/>
              <a:cs typeface="Times New Roman" panose="02020603050405020304" pitchFamily="18" charset="0"/>
            </a:endParaRPr>
          </a:p>
        </p:txBody>
      </p:sp>
      <p:sp>
        <p:nvSpPr>
          <p:cNvPr id="22" name="ïṧḷïḓê-Arrow: Pentagon 74"/>
          <p:cNvSpPr>
            <a:spLocks noChangeArrowheads="1"/>
          </p:cNvSpPr>
          <p:nvPr/>
        </p:nvSpPr>
        <p:spPr bwMode="auto">
          <a:xfrm>
            <a:off x="2041952" y="4947035"/>
            <a:ext cx="7334250" cy="1373187"/>
          </a:xfrm>
          <a:prstGeom prst="homePlate">
            <a:avLst>
              <a:gd name="adj" fmla="val 49949"/>
            </a:avLst>
          </a:prstGeom>
          <a:ln/>
        </p:spPr>
        <p:style>
          <a:lnRef idx="1">
            <a:schemeClr val="accent3"/>
          </a:lnRef>
          <a:fillRef idx="2">
            <a:schemeClr val="accent3"/>
          </a:fillRef>
          <a:effectRef idx="1">
            <a:schemeClr val="accent3"/>
          </a:effectRef>
          <a:fontRef idx="minor">
            <a:schemeClr val="dk1"/>
          </a:fontRef>
        </p:style>
        <p:txBody>
          <a:bodyPr anchor="ctr"/>
          <a:lstStyle>
            <a:lvl1pPr eaLnBrk="0" hangingPunct="0">
              <a:defRPr>
                <a:solidFill>
                  <a:srgbClr val="000000"/>
                </a:solidFill>
                <a:latin typeface="等线"/>
                <a:ea typeface="等线"/>
                <a:cs typeface="等线"/>
                <a:sym typeface="等线"/>
              </a:defRPr>
            </a:lvl1pPr>
            <a:lvl2pPr eaLnBrk="0" hangingPunct="0">
              <a:defRPr>
                <a:solidFill>
                  <a:srgbClr val="000000"/>
                </a:solidFill>
                <a:latin typeface="等线"/>
                <a:ea typeface="等线"/>
                <a:cs typeface="等线"/>
                <a:sym typeface="等线"/>
              </a:defRPr>
            </a:lvl2pPr>
            <a:lvl3pPr eaLnBrk="0" hangingPunct="0">
              <a:defRPr>
                <a:solidFill>
                  <a:srgbClr val="000000"/>
                </a:solidFill>
                <a:latin typeface="等线"/>
                <a:ea typeface="等线"/>
                <a:cs typeface="等线"/>
                <a:sym typeface="等线"/>
              </a:defRPr>
            </a:lvl3pPr>
            <a:lvl4pPr eaLnBrk="0" hangingPunct="0">
              <a:defRPr>
                <a:solidFill>
                  <a:srgbClr val="000000"/>
                </a:solidFill>
                <a:latin typeface="等线"/>
                <a:ea typeface="等线"/>
                <a:cs typeface="等线"/>
                <a:sym typeface="等线"/>
              </a:defRPr>
            </a:lvl4pPr>
            <a:lvl5pPr eaLnBrk="0" hangingPunct="0">
              <a:defRPr>
                <a:solidFill>
                  <a:srgbClr val="000000"/>
                </a:solidFill>
                <a:latin typeface="等线"/>
                <a:ea typeface="等线"/>
                <a:cs typeface="等线"/>
                <a:sym typeface="等线"/>
              </a:defRPr>
            </a:lvl5pPr>
            <a:lvl6pPr eaLnBrk="0" fontAlgn="base" hangingPunct="0">
              <a:spcBef>
                <a:spcPct val="0"/>
              </a:spcBef>
              <a:spcAft>
                <a:spcPct val="0"/>
              </a:spcAft>
              <a:defRPr>
                <a:solidFill>
                  <a:srgbClr val="000000"/>
                </a:solidFill>
                <a:latin typeface="等线"/>
                <a:ea typeface="等线"/>
                <a:cs typeface="等线"/>
                <a:sym typeface="等线"/>
              </a:defRPr>
            </a:lvl6pPr>
            <a:lvl7pPr eaLnBrk="0" fontAlgn="base" hangingPunct="0">
              <a:spcBef>
                <a:spcPct val="0"/>
              </a:spcBef>
              <a:spcAft>
                <a:spcPct val="0"/>
              </a:spcAft>
              <a:defRPr>
                <a:solidFill>
                  <a:srgbClr val="000000"/>
                </a:solidFill>
                <a:latin typeface="等线"/>
                <a:ea typeface="等线"/>
                <a:cs typeface="等线"/>
                <a:sym typeface="等线"/>
              </a:defRPr>
            </a:lvl7pPr>
            <a:lvl8pPr eaLnBrk="0" fontAlgn="base" hangingPunct="0">
              <a:spcBef>
                <a:spcPct val="0"/>
              </a:spcBef>
              <a:spcAft>
                <a:spcPct val="0"/>
              </a:spcAft>
              <a:defRPr>
                <a:solidFill>
                  <a:srgbClr val="000000"/>
                </a:solidFill>
                <a:latin typeface="等线"/>
                <a:ea typeface="等线"/>
                <a:cs typeface="等线"/>
                <a:sym typeface="等线"/>
              </a:defRPr>
            </a:lvl8pPr>
            <a:lvl9pPr eaLnBrk="0" fontAlgn="base" hangingPunct="0">
              <a:spcBef>
                <a:spcPct val="0"/>
              </a:spcBef>
              <a:spcAft>
                <a:spcPct val="0"/>
              </a:spcAft>
              <a:defRPr>
                <a:solidFill>
                  <a:srgbClr val="000000"/>
                </a:solidFill>
                <a:latin typeface="等线"/>
                <a:ea typeface="等线"/>
                <a:cs typeface="等线"/>
                <a:sym typeface="等线"/>
              </a:defRPr>
            </a:lvl9pPr>
          </a:lstStyle>
          <a:p>
            <a:pPr algn="ctr" eaLnBrk="1" hangingPunct="1"/>
            <a:endParaRPr lang="zh-CN" altLang="en-US"/>
          </a:p>
        </p:txBody>
      </p:sp>
      <p:sp>
        <p:nvSpPr>
          <p:cNvPr id="23" name="i$liḋe-TextBox 105"/>
          <p:cNvSpPr>
            <a:spLocks noChangeArrowheads="1"/>
          </p:cNvSpPr>
          <p:nvPr/>
        </p:nvSpPr>
        <p:spPr bwMode="auto">
          <a:xfrm>
            <a:off x="2149391" y="5228011"/>
            <a:ext cx="6784243" cy="629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rgbClr val="000000"/>
                </a:solidFill>
                <a:latin typeface="等线"/>
                <a:ea typeface="等线"/>
                <a:cs typeface="等线"/>
                <a:sym typeface="等线"/>
              </a:defRPr>
            </a:lvl1pPr>
            <a:lvl2pPr eaLnBrk="0" hangingPunct="0">
              <a:defRPr>
                <a:solidFill>
                  <a:srgbClr val="000000"/>
                </a:solidFill>
                <a:latin typeface="等线"/>
                <a:ea typeface="等线"/>
                <a:cs typeface="等线"/>
                <a:sym typeface="等线"/>
              </a:defRPr>
            </a:lvl2pPr>
            <a:lvl3pPr eaLnBrk="0" hangingPunct="0">
              <a:defRPr>
                <a:solidFill>
                  <a:srgbClr val="000000"/>
                </a:solidFill>
                <a:latin typeface="等线"/>
                <a:ea typeface="等线"/>
                <a:cs typeface="等线"/>
                <a:sym typeface="等线"/>
              </a:defRPr>
            </a:lvl3pPr>
            <a:lvl4pPr eaLnBrk="0" hangingPunct="0">
              <a:defRPr>
                <a:solidFill>
                  <a:srgbClr val="000000"/>
                </a:solidFill>
                <a:latin typeface="等线"/>
                <a:ea typeface="等线"/>
                <a:cs typeface="等线"/>
                <a:sym typeface="等线"/>
              </a:defRPr>
            </a:lvl4pPr>
            <a:lvl5pPr eaLnBrk="0" hangingPunct="0">
              <a:defRPr>
                <a:solidFill>
                  <a:srgbClr val="000000"/>
                </a:solidFill>
                <a:latin typeface="等线"/>
                <a:ea typeface="等线"/>
                <a:cs typeface="等线"/>
                <a:sym typeface="等线"/>
              </a:defRPr>
            </a:lvl5pPr>
            <a:lvl6pPr eaLnBrk="0" fontAlgn="base" hangingPunct="0">
              <a:spcBef>
                <a:spcPct val="0"/>
              </a:spcBef>
              <a:spcAft>
                <a:spcPct val="0"/>
              </a:spcAft>
              <a:defRPr>
                <a:solidFill>
                  <a:srgbClr val="000000"/>
                </a:solidFill>
                <a:latin typeface="等线"/>
                <a:ea typeface="等线"/>
                <a:cs typeface="等线"/>
                <a:sym typeface="等线"/>
              </a:defRPr>
            </a:lvl6pPr>
            <a:lvl7pPr eaLnBrk="0" fontAlgn="base" hangingPunct="0">
              <a:spcBef>
                <a:spcPct val="0"/>
              </a:spcBef>
              <a:spcAft>
                <a:spcPct val="0"/>
              </a:spcAft>
              <a:defRPr>
                <a:solidFill>
                  <a:srgbClr val="000000"/>
                </a:solidFill>
                <a:latin typeface="等线"/>
                <a:ea typeface="等线"/>
                <a:cs typeface="等线"/>
                <a:sym typeface="等线"/>
              </a:defRPr>
            </a:lvl7pPr>
            <a:lvl8pPr eaLnBrk="0" fontAlgn="base" hangingPunct="0">
              <a:spcBef>
                <a:spcPct val="0"/>
              </a:spcBef>
              <a:spcAft>
                <a:spcPct val="0"/>
              </a:spcAft>
              <a:defRPr>
                <a:solidFill>
                  <a:srgbClr val="000000"/>
                </a:solidFill>
                <a:latin typeface="等线"/>
                <a:ea typeface="等线"/>
                <a:cs typeface="等线"/>
                <a:sym typeface="等线"/>
              </a:defRPr>
            </a:lvl8pPr>
            <a:lvl9pPr eaLnBrk="0" fontAlgn="base" hangingPunct="0">
              <a:spcBef>
                <a:spcPct val="0"/>
              </a:spcBef>
              <a:spcAft>
                <a:spcPct val="0"/>
              </a:spcAft>
              <a:defRPr>
                <a:solidFill>
                  <a:srgbClr val="000000"/>
                </a:solidFill>
                <a:latin typeface="等线"/>
                <a:ea typeface="等线"/>
                <a:cs typeface="等线"/>
                <a:sym typeface="等线"/>
              </a:defRPr>
            </a:lvl9pPr>
          </a:lstStyle>
          <a:p>
            <a:pPr eaLnBrk="1" hangingPunct="1"/>
            <a:r>
              <a:rPr lang="en-US" altLang="en-US" sz="2400">
                <a:solidFill>
                  <a:srgbClr val="0070C0"/>
                </a:solidFill>
                <a:latin typeface="Times New Roman" panose="02020603050405020304" pitchFamily="18" charset="0"/>
                <a:cs typeface="Times New Roman" panose="02020603050405020304" pitchFamily="18" charset="0"/>
              </a:rPr>
              <a:t>- Nghiêm túc trong giờ, thực hiện đúng các yêu cầu của giáo viên</a:t>
            </a:r>
            <a:endParaRPr lang="en-US" altLang="en-US">
              <a:solidFill>
                <a:srgbClr val="0070C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6524150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49336"/>
                                        </p:tgtEl>
                                        <p:attrNameLst>
                                          <p:attrName>style.visibility</p:attrName>
                                        </p:attrNameLst>
                                      </p:cBhvr>
                                      <p:to>
                                        <p:strVal val="visible"/>
                                      </p:to>
                                    </p:set>
                                    <p:animEffect transition="in" filter="fade">
                                      <p:cBhvr>
                                        <p:cTn id="7" dur="1000"/>
                                        <p:tgtEl>
                                          <p:spTgt spid="1049336"/>
                                        </p:tgtEl>
                                      </p:cBhvr>
                                    </p:animEffect>
                                    <p:anim calcmode="lin" valueType="num">
                                      <p:cBhvr>
                                        <p:cTn id="8" dur="1000" fill="hold"/>
                                        <p:tgtEl>
                                          <p:spTgt spid="1049336"/>
                                        </p:tgtEl>
                                        <p:attrNameLst>
                                          <p:attrName>ppt_x</p:attrName>
                                        </p:attrNameLst>
                                      </p:cBhvr>
                                      <p:tavLst>
                                        <p:tav tm="0">
                                          <p:val>
                                            <p:strVal val="#ppt_x"/>
                                          </p:val>
                                        </p:tav>
                                        <p:tav tm="100000">
                                          <p:val>
                                            <p:strVal val="#ppt_x"/>
                                          </p:val>
                                        </p:tav>
                                      </p:tavLst>
                                    </p:anim>
                                    <p:anim calcmode="lin" valueType="num">
                                      <p:cBhvr>
                                        <p:cTn id="9" dur="1000" fill="hold"/>
                                        <p:tgtEl>
                                          <p:spTgt spid="104933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1000"/>
                                        <p:tgtEl>
                                          <p:spTgt spid="21"/>
                                        </p:tgtEl>
                                      </p:cBhvr>
                                    </p:animEffect>
                                    <p:anim calcmode="lin" valueType="num">
                                      <p:cBhvr>
                                        <p:cTn id="27" dur="1000" fill="hold"/>
                                        <p:tgtEl>
                                          <p:spTgt spid="21"/>
                                        </p:tgtEl>
                                        <p:attrNameLst>
                                          <p:attrName>ppt_x</p:attrName>
                                        </p:attrNameLst>
                                      </p:cBhvr>
                                      <p:tavLst>
                                        <p:tav tm="0">
                                          <p:val>
                                            <p:strVal val="#ppt_x"/>
                                          </p:val>
                                        </p:tav>
                                        <p:tav tm="100000">
                                          <p:val>
                                            <p:strVal val="#ppt_x"/>
                                          </p:val>
                                        </p:tav>
                                      </p:tavLst>
                                    </p:anim>
                                    <p:anim calcmode="lin" valueType="num">
                                      <p:cBhvr>
                                        <p:cTn id="28" dur="1000" fill="hold"/>
                                        <p:tgtEl>
                                          <p:spTgt spid="21"/>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1000"/>
                                        <p:tgtEl>
                                          <p:spTgt spid="20"/>
                                        </p:tgtEl>
                                      </p:cBhvr>
                                    </p:animEffect>
                                    <p:anim calcmode="lin" valueType="num">
                                      <p:cBhvr>
                                        <p:cTn id="32" dur="1000" fill="hold"/>
                                        <p:tgtEl>
                                          <p:spTgt spid="20"/>
                                        </p:tgtEl>
                                        <p:attrNameLst>
                                          <p:attrName>ppt_x</p:attrName>
                                        </p:attrNameLst>
                                      </p:cBhvr>
                                      <p:tavLst>
                                        <p:tav tm="0">
                                          <p:val>
                                            <p:strVal val="#ppt_x"/>
                                          </p:val>
                                        </p:tav>
                                        <p:tav tm="100000">
                                          <p:val>
                                            <p:strVal val="#ppt_x"/>
                                          </p:val>
                                        </p:tav>
                                      </p:tavLst>
                                    </p:anim>
                                    <p:anim calcmode="lin" valueType="num">
                                      <p:cBhvr>
                                        <p:cTn id="3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1000"/>
                                        <p:tgtEl>
                                          <p:spTgt spid="23"/>
                                        </p:tgtEl>
                                      </p:cBhvr>
                                    </p:animEffect>
                                    <p:anim calcmode="lin" valueType="num">
                                      <p:cBhvr>
                                        <p:cTn id="39" dur="1000" fill="hold"/>
                                        <p:tgtEl>
                                          <p:spTgt spid="23"/>
                                        </p:tgtEl>
                                        <p:attrNameLst>
                                          <p:attrName>ppt_x</p:attrName>
                                        </p:attrNameLst>
                                      </p:cBhvr>
                                      <p:tavLst>
                                        <p:tav tm="0">
                                          <p:val>
                                            <p:strVal val="#ppt_x"/>
                                          </p:val>
                                        </p:tav>
                                        <p:tav tm="100000">
                                          <p:val>
                                            <p:strVal val="#ppt_x"/>
                                          </p:val>
                                        </p:tav>
                                      </p:tavLst>
                                    </p:anim>
                                    <p:anim calcmode="lin" valueType="num">
                                      <p:cBhvr>
                                        <p:cTn id="40" dur="1000" fill="hold"/>
                                        <p:tgtEl>
                                          <p:spTgt spid="23"/>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anim calcmode="lin" valueType="num">
                                      <p:cBhvr>
                                        <p:cTn id="44" dur="1000" fill="hold"/>
                                        <p:tgtEl>
                                          <p:spTgt spid="22"/>
                                        </p:tgtEl>
                                        <p:attrNameLst>
                                          <p:attrName>ppt_x</p:attrName>
                                        </p:attrNameLst>
                                      </p:cBhvr>
                                      <p:tavLst>
                                        <p:tav tm="0">
                                          <p:val>
                                            <p:strVal val="#ppt_x"/>
                                          </p:val>
                                        </p:tav>
                                        <p:tav tm="100000">
                                          <p:val>
                                            <p:strVal val="#ppt_x"/>
                                          </p:val>
                                        </p:tav>
                                      </p:tavLst>
                                    </p:anim>
                                    <p:anim calcmode="lin" valueType="num">
                                      <p:cBhvr>
                                        <p:cTn id="4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336" grpId="0" animBg="1"/>
      <p:bldP spid="18" grpId="0" animBg="1"/>
      <p:bldP spid="19" grpId="0"/>
      <p:bldP spid="20" grpId="0" animBg="1"/>
      <p:bldP spid="21" grpId="0"/>
      <p:bldP spid="22" grpId="0" animBg="1"/>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ình Nền Slide Đẹp, Chuyên Nghiệp, Tạo Dấu Ấn Cho Người Xe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txBox="1">
            <a:spLocks/>
          </p:cNvSpPr>
          <p:nvPr/>
        </p:nvSpPr>
        <p:spPr>
          <a:xfrm>
            <a:off x="1358537" y="235132"/>
            <a:ext cx="5930537" cy="3554815"/>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b="1">
              <a:latin typeface="Times New Roman" panose="02020603050405020304" pitchFamily="18" charset="0"/>
              <a:cs typeface="Times New Roman" panose="02020603050405020304" pitchFamily="18" charset="0"/>
            </a:endParaRPr>
          </a:p>
          <a:p>
            <a:pPr algn="l"/>
            <a:r>
              <a:rPr lang="en-US" sz="3200" b="1">
                <a:latin typeface="Times New Roman" panose="02020603050405020304" pitchFamily="18" charset="0"/>
                <a:cs typeface="Times New Roman" panose="02020603050405020304" pitchFamily="18" charset="0"/>
              </a:rPr>
              <a:t>       </a:t>
            </a:r>
            <a:r>
              <a:rPr lang="vi-VN" sz="3200" b="1">
                <a:solidFill>
                  <a:srgbClr val="FF0000"/>
                </a:solidFill>
                <a:latin typeface="Times New Roman" panose="02020603050405020304" pitchFamily="18" charset="0"/>
                <a:cs typeface="Times New Roman" panose="02020603050405020304" pitchFamily="18" charset="0"/>
              </a:rPr>
              <a:t>I</a:t>
            </a:r>
            <a:r>
              <a:rPr lang="en-US" sz="3200" b="1">
                <a:solidFill>
                  <a:srgbClr val="FF0000"/>
                </a:solidFill>
                <a:latin typeface="Times New Roman" panose="02020603050405020304" pitchFamily="18" charset="0"/>
                <a:cs typeface="Times New Roman" panose="02020603050405020304" pitchFamily="18" charset="0"/>
              </a:rPr>
              <a:t>. MỞ ĐẦU</a:t>
            </a:r>
          </a:p>
          <a:p>
            <a:pPr algn="l"/>
            <a:r>
              <a:rPr lang="en-US">
                <a:latin typeface="Times New Roman" panose="02020603050405020304" pitchFamily="18" charset="0"/>
                <a:cs typeface="Times New Roman" panose="02020603050405020304" pitchFamily="18" charset="0"/>
              </a:rPr>
              <a:t>          </a:t>
            </a:r>
            <a:r>
              <a:rPr lang="en-US">
                <a:solidFill>
                  <a:srgbClr val="0070C0"/>
                </a:solidFill>
                <a:latin typeface="Times New Roman" panose="02020603050405020304" pitchFamily="18" charset="0"/>
                <a:cs typeface="Times New Roman" panose="02020603050405020304" pitchFamily="18" charset="0"/>
              </a:rPr>
              <a:t>1. Nhận lớp</a:t>
            </a:r>
          </a:p>
          <a:p>
            <a:pPr algn="l"/>
            <a:r>
              <a:rPr lang="en-US">
                <a:latin typeface="Times New Roman" panose="02020603050405020304" pitchFamily="18" charset="0"/>
                <a:cs typeface="Times New Roman" panose="02020603050405020304" pitchFamily="18" charset="0"/>
              </a:rPr>
              <a:t>             - Lớp trưởng điểm danh báo cáo sĩ  số lớp</a:t>
            </a:r>
          </a:p>
          <a:p>
            <a:pPr algn="l"/>
            <a:r>
              <a:rPr lang="en-US">
                <a:latin typeface="Times New Roman" panose="02020603050405020304" pitchFamily="18" charset="0"/>
                <a:cs typeface="Times New Roman" panose="02020603050405020304" pitchFamily="18" charset="0"/>
              </a:rPr>
              <a:t>          </a:t>
            </a:r>
            <a:r>
              <a:rPr lang="en-US">
                <a:solidFill>
                  <a:srgbClr val="0070C0"/>
                </a:solidFill>
                <a:latin typeface="Times New Roman" panose="02020603050405020304" pitchFamily="18" charset="0"/>
                <a:cs typeface="Times New Roman" panose="02020603050405020304" pitchFamily="18" charset="0"/>
              </a:rPr>
              <a:t>2. Khởi động</a:t>
            </a:r>
          </a:p>
          <a:p>
            <a:pPr algn="l"/>
            <a:r>
              <a:rPr lang="en-US">
                <a:latin typeface="Times New Roman" panose="02020603050405020304" pitchFamily="18" charset="0"/>
                <a:cs typeface="Times New Roman" panose="02020603050405020304" pitchFamily="18" charset="0"/>
              </a:rPr>
              <a:t>             - Lớp tập bài TD theo nhạc bài “ Hãy đến với Việt Nam  tôi”</a:t>
            </a:r>
          </a:p>
          <a:p>
            <a:pPr algn="l"/>
            <a:r>
              <a:rPr lang="en-US">
                <a:latin typeface="Times New Roman" panose="02020603050405020304" pitchFamily="18" charset="0"/>
                <a:cs typeface="Times New Roman" panose="02020603050405020304" pitchFamily="18" charset="0"/>
              </a:rPr>
              <a:t>          </a:t>
            </a:r>
          </a:p>
          <a:p>
            <a:endParaRPr lang="en-US"/>
          </a:p>
        </p:txBody>
      </p:sp>
      <p:pic>
        <p:nvPicPr>
          <p:cNvPr id="5" name="Picture 16" descr="c75[1]">
            <a:extLst>
              <a:ext uri="{FF2B5EF4-FFF2-40B4-BE49-F238E27FC236}">
                <a16:creationId xmlns:a16="http://schemas.microsoft.com/office/drawing/2014/main" id="{7104EE4F-78EE-4C1D-8561-7E592234D1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8926" y="5734594"/>
            <a:ext cx="2935046" cy="1220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6" descr="c75[1]">
            <a:extLst>
              <a:ext uri="{FF2B5EF4-FFF2-40B4-BE49-F238E27FC236}">
                <a16:creationId xmlns:a16="http://schemas.microsoft.com/office/drawing/2014/main" id="{7104EE4F-78EE-4C1D-8561-7E592234D1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30570" y="5734594"/>
            <a:ext cx="2961430" cy="1143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6" descr="c75[1]">
            <a:extLst>
              <a:ext uri="{FF2B5EF4-FFF2-40B4-BE49-F238E27FC236}">
                <a16:creationId xmlns:a16="http://schemas.microsoft.com/office/drawing/2014/main" id="{7104EE4F-78EE-4C1D-8561-7E592234D1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07894" y="5538651"/>
            <a:ext cx="3441032" cy="1367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6" descr="c75[1]">
            <a:extLst>
              <a:ext uri="{FF2B5EF4-FFF2-40B4-BE49-F238E27FC236}">
                <a16:creationId xmlns:a16="http://schemas.microsoft.com/office/drawing/2014/main" id="{7104EE4F-78EE-4C1D-8561-7E592234D1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768" y="5538651"/>
            <a:ext cx="3140662" cy="131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Quả Bóng Đá 3 Lớp YONO số 4 Banh Đá Da Cao Cấp Size 4 Phù hợp với trẻ dưới  15 tuổi tặng kim bơm | Shopee Việt Nam"/>
          <p:cNvPicPr/>
          <p:nvPr/>
        </p:nvPicPr>
        <p:blipFill rotWithShape="1">
          <a:blip r:embed="rId6" cstate="print">
            <a:extLst>
              <a:ext uri="{28A0092B-C50C-407E-A947-70E740481C1C}">
                <a14:useLocalDpi xmlns:a14="http://schemas.microsoft.com/office/drawing/2010/main" val="0"/>
              </a:ext>
            </a:extLst>
          </a:blip>
          <a:srcRect l="13942" t="12179" r="13943" b="16987"/>
          <a:stretch/>
        </p:blipFill>
        <p:spPr bwMode="auto">
          <a:xfrm>
            <a:off x="10701019" y="-24333"/>
            <a:ext cx="1490981" cy="1677813"/>
          </a:xfrm>
          <a:prstGeom prst="rect">
            <a:avLst/>
          </a:prstGeom>
          <a:noFill/>
          <a:ln>
            <a:noFill/>
          </a:ln>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2211529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ình Nền Slide Đẹp, Chuyên Nghiệp, Tạo Dấu Ấn Cho Người Xe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05" y="-24333"/>
            <a:ext cx="1228552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txBox="1">
            <a:spLocks/>
          </p:cNvSpPr>
          <p:nvPr/>
        </p:nvSpPr>
        <p:spPr>
          <a:xfrm>
            <a:off x="1199033" y="1549054"/>
            <a:ext cx="5143558" cy="155688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b="1">
              <a:latin typeface="Times New Roman" panose="02020603050405020304" pitchFamily="18" charset="0"/>
              <a:cs typeface="Times New Roman" panose="02020603050405020304" pitchFamily="18" charset="0"/>
            </a:endParaRPr>
          </a:p>
          <a:p>
            <a:pPr algn="l"/>
            <a:r>
              <a:rPr lang="en-US">
                <a:latin typeface="Times New Roman" panose="02020603050405020304" pitchFamily="18" charset="0"/>
                <a:cs typeface="Times New Roman" panose="02020603050405020304" pitchFamily="18" charset="0"/>
              </a:rPr>
              <a:t>- Tại chỗ xoay các khớp cổ tay, cổ chân, khớp vai, khớp hông, xoay khớp gối, ép dọc ép ngang.</a:t>
            </a:r>
          </a:p>
          <a:p>
            <a:endParaRPr lang="en-US"/>
          </a:p>
        </p:txBody>
      </p:sp>
      <p:pic>
        <p:nvPicPr>
          <p:cNvPr id="4"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r="2423"/>
          <a:stretch/>
        </p:blipFill>
        <p:spPr bwMode="auto">
          <a:xfrm>
            <a:off x="6622473" y="1637864"/>
            <a:ext cx="5663052" cy="3951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6" descr="c75[1]">
            <a:extLst>
              <a:ext uri="{FF2B5EF4-FFF2-40B4-BE49-F238E27FC236}">
                <a16:creationId xmlns:a16="http://schemas.microsoft.com/office/drawing/2014/main" id="{7104EE4F-78EE-4C1D-8561-7E592234D1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95523" y="5623625"/>
            <a:ext cx="2935046" cy="1220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6" descr="c75[1]">
            <a:extLst>
              <a:ext uri="{FF2B5EF4-FFF2-40B4-BE49-F238E27FC236}">
                <a16:creationId xmlns:a16="http://schemas.microsoft.com/office/drawing/2014/main" id="{7104EE4F-78EE-4C1D-8561-7E592234D1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30569" y="5734594"/>
            <a:ext cx="3045651" cy="1143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6" descr="c75[1]">
            <a:extLst>
              <a:ext uri="{FF2B5EF4-FFF2-40B4-BE49-F238E27FC236}">
                <a16:creationId xmlns:a16="http://schemas.microsoft.com/office/drawing/2014/main" id="{7104EE4F-78EE-4C1D-8561-7E592234D1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07894" y="5538651"/>
            <a:ext cx="3441032" cy="1367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6" descr="c75[1]">
            <a:extLst>
              <a:ext uri="{FF2B5EF4-FFF2-40B4-BE49-F238E27FC236}">
                <a16:creationId xmlns:a16="http://schemas.microsoft.com/office/drawing/2014/main" id="{7104EE4F-78EE-4C1D-8561-7E592234D1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2768" y="5538651"/>
            <a:ext cx="3140662" cy="131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Quả Bóng Đá 3 Lớp YONO số 4 Banh Đá Da Cao Cấp Size 4 Phù hợp với trẻ dưới  15 tuổi tặng kim bơm | Shopee Việt Nam"/>
          <p:cNvPicPr/>
          <p:nvPr/>
        </p:nvPicPr>
        <p:blipFill rotWithShape="1">
          <a:blip r:embed="rId7" cstate="print">
            <a:extLst>
              <a:ext uri="{28A0092B-C50C-407E-A947-70E740481C1C}">
                <a14:useLocalDpi xmlns:a14="http://schemas.microsoft.com/office/drawing/2010/main" val="0"/>
              </a:ext>
            </a:extLst>
          </a:blip>
          <a:srcRect l="13942" t="12179" r="13943" b="16987"/>
          <a:stretch/>
        </p:blipFill>
        <p:spPr bwMode="auto">
          <a:xfrm>
            <a:off x="10701019" y="-24333"/>
            <a:ext cx="1575201" cy="1677813"/>
          </a:xfrm>
          <a:prstGeom prst="rect">
            <a:avLst/>
          </a:prstGeom>
          <a:noFill/>
          <a:ln>
            <a:noFill/>
          </a:ln>
          <a:extLst>
            <a:ext uri="{53640926-AAD7-44D8-BBD7-CCE9431645EC}">
              <a14:shadowObscured xmlns:a14="http://schemas.microsoft.com/office/drawing/2010/main"/>
            </a:ext>
          </a:extLst>
        </p:spPr>
      </p:pic>
      <p:sp>
        <p:nvSpPr>
          <p:cNvPr id="11" name="Content Placeholder 2"/>
          <p:cNvSpPr txBox="1">
            <a:spLocks/>
          </p:cNvSpPr>
          <p:nvPr/>
        </p:nvSpPr>
        <p:spPr>
          <a:xfrm>
            <a:off x="1199033" y="2909130"/>
            <a:ext cx="5143558" cy="942110"/>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b="1">
              <a:latin typeface="Times New Roman" panose="02020603050405020304" pitchFamily="18" charset="0"/>
              <a:cs typeface="Times New Roman" panose="02020603050405020304" pitchFamily="18" charset="0"/>
            </a:endParaRPr>
          </a:p>
          <a:p>
            <a:pPr algn="l"/>
            <a:r>
              <a:rPr lang="en-US" sz="3100">
                <a:latin typeface="Times New Roman" panose="02020603050405020304" pitchFamily="18" charset="0"/>
                <a:cs typeface="Times New Roman" panose="02020603050405020304" pitchFamily="18" charset="0"/>
              </a:rPr>
              <a:t>- Thực hiện 3 động tác bổ trợ: bước nhỏ; nâng cao đùi; chạy đá gót </a:t>
            </a:r>
          </a:p>
          <a:p>
            <a:endParaRPr lang="en-US">
              <a:latin typeface="Times New Roman" panose="02020603050405020304" pitchFamily="18" charset="0"/>
              <a:cs typeface="Times New Roman" panose="02020603050405020304" pitchFamily="18" charset="0"/>
            </a:endParaRPr>
          </a:p>
          <a:p>
            <a:endParaRPr lang="en-US"/>
          </a:p>
        </p:txBody>
      </p:sp>
    </p:spTree>
    <p:custDataLst>
      <p:tags r:id="rId1"/>
    </p:custDataLst>
    <p:extLst>
      <p:ext uri="{BB962C8B-B14F-4D97-AF65-F5344CB8AC3E}">
        <p14:creationId xmlns:p14="http://schemas.microsoft.com/office/powerpoint/2010/main" val="1322724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ình Nền Slide Đẹp, Chuyên Nghiệp, Tạo Dấu Ấn Cho Người Xe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302836" cy="6909221"/>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2" descr="Tham luận về chủ đề &quot;Đổi mới, sáng tạo trong dạy và học &quot; - Tổ 3"/>
          <p:cNvSpPr>
            <a:spLocks noChangeAspect="1" noChangeArrowheads="1"/>
          </p:cNvSpPr>
          <p:nvPr/>
        </p:nvSpPr>
        <p:spPr bwMode="auto">
          <a:xfrm>
            <a:off x="263859" y="-21590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descr="http://thquangtrung.hoankiem.edu.vn/upload/29321/fck/files/5(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753" y="1589463"/>
            <a:ext cx="4933806" cy="4036423"/>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5044642" y="2114683"/>
            <a:ext cx="5607552" cy="269762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342900" indent="-342900">
              <a:buFontTx/>
              <a:buChar char="-"/>
            </a:pPr>
            <a:r>
              <a:rPr lang="en-US" sz="2400">
                <a:solidFill>
                  <a:srgbClr val="FF0000"/>
                </a:solidFill>
                <a:latin typeface="Times New Roman" panose="02020603050405020304" pitchFamily="18" charset="0"/>
                <a:cs typeface="Times New Roman" panose="02020603050405020304" pitchFamily="18" charset="0"/>
              </a:rPr>
              <a:t>Cô chia lớp thành 4 nhóm:</a:t>
            </a:r>
          </a:p>
          <a:p>
            <a:r>
              <a:rPr lang="en-US" sz="2400">
                <a:solidFill>
                  <a:srgbClr val="FF0000"/>
                </a:solidFill>
                <a:latin typeface="Times New Roman" panose="02020603050405020304" pitchFamily="18" charset="0"/>
                <a:cs typeface="Times New Roman" panose="02020603050405020304" pitchFamily="18" charset="0"/>
              </a:rPr>
              <a:t>     Các em thảo luận tìm ra cách tập 11 nhịp của bài thể dục liên hoàn và trình bày yêu cầu từng nhịp.</a:t>
            </a:r>
          </a:p>
          <a:p>
            <a:pPr marL="342900" indent="-342900">
              <a:buFontTx/>
              <a:buChar char="-"/>
            </a:pPr>
            <a:endParaRPr lang="en-US" sz="2400">
              <a:solidFill>
                <a:schemeClr val="bg1"/>
              </a:solidFill>
              <a:latin typeface="Times New Roman" panose="02020603050405020304" pitchFamily="18" charset="0"/>
              <a:cs typeface="Times New Roman" panose="02020603050405020304" pitchFamily="18" charset="0"/>
            </a:endParaRPr>
          </a:p>
        </p:txBody>
      </p:sp>
      <p:sp>
        <p:nvSpPr>
          <p:cNvPr id="7" name="Rectangle 6"/>
          <p:cNvSpPr/>
          <p:nvPr/>
        </p:nvSpPr>
        <p:spPr>
          <a:xfrm>
            <a:off x="4638299" y="879997"/>
            <a:ext cx="3362652" cy="830997"/>
          </a:xfrm>
          <a:prstGeom prst="rect">
            <a:avLst/>
          </a:prstGeom>
        </p:spPr>
        <p:txBody>
          <a:bodyPr wrap="none">
            <a:spAutoFit/>
          </a:bodyPr>
          <a:lstStyle/>
          <a:p>
            <a:pPr marL="514350" indent="-514350">
              <a:buAutoNum type="arabicPeriod"/>
              <a:defRPr/>
            </a:pPr>
            <a:r>
              <a:rPr lang="en-US" sz="2400">
                <a:solidFill>
                  <a:srgbClr val="0070C0"/>
                </a:solidFill>
                <a:latin typeface="Times New Roman" pitchFamily="18" charset="0"/>
                <a:cs typeface="Times New Roman" pitchFamily="18" charset="0"/>
              </a:rPr>
              <a:t>Học bài TD liên hoàn</a:t>
            </a:r>
          </a:p>
          <a:p>
            <a:pPr>
              <a:defRPr/>
            </a:pPr>
            <a:r>
              <a:rPr lang="en-US" sz="2400">
                <a:solidFill>
                  <a:srgbClr val="0070C0"/>
                </a:solidFill>
                <a:latin typeface="Times New Roman" pitchFamily="18" charset="0"/>
                <a:cs typeface="Times New Roman" pitchFamily="18" charset="0"/>
              </a:rPr>
              <a:t>          (</a:t>
            </a:r>
            <a:r>
              <a:rPr lang="vi-VN" sz="2400">
                <a:solidFill>
                  <a:srgbClr val="0070C0"/>
                </a:solidFill>
                <a:latin typeface="Times New Roman" panose="02020603050405020304" pitchFamily="18" charset="0"/>
                <a:cs typeface="Times New Roman" panose="02020603050405020304" pitchFamily="18" charset="0"/>
              </a:rPr>
              <a:t> học</a:t>
            </a:r>
            <a:r>
              <a:rPr lang="en-US" sz="2400">
                <a:solidFill>
                  <a:srgbClr val="0070C0"/>
                </a:solidFill>
                <a:latin typeface="Times New Roman" panose="02020603050405020304" pitchFamily="18" charset="0"/>
                <a:cs typeface="Times New Roman" panose="02020603050405020304" pitchFamily="18" charset="0"/>
              </a:rPr>
              <a:t> từ N1- N11)</a:t>
            </a:r>
          </a:p>
        </p:txBody>
      </p:sp>
      <p:sp>
        <p:nvSpPr>
          <p:cNvPr id="8" name="Rectangle 7"/>
          <p:cNvSpPr/>
          <p:nvPr/>
        </p:nvSpPr>
        <p:spPr>
          <a:xfrm>
            <a:off x="4638299" y="302362"/>
            <a:ext cx="3514104" cy="584775"/>
          </a:xfrm>
          <a:prstGeom prst="rect">
            <a:avLst/>
          </a:prstGeom>
        </p:spPr>
        <p:txBody>
          <a:bodyPr wrap="none">
            <a:spAutoFit/>
          </a:bodyPr>
          <a:lstStyle/>
          <a:p>
            <a:pPr>
              <a:defRPr/>
            </a:pPr>
            <a:r>
              <a:rPr lang="en-US" sz="3200" b="1">
                <a:solidFill>
                  <a:srgbClr val="A50021"/>
                </a:solidFill>
                <a:latin typeface="Times New Roman" pitchFamily="18" charset="0"/>
                <a:cs typeface="Times New Roman" pitchFamily="18" charset="0"/>
              </a:rPr>
              <a:t>B. PHẦN CƠ BẢN</a:t>
            </a:r>
          </a:p>
        </p:txBody>
      </p:sp>
      <p:sp>
        <p:nvSpPr>
          <p:cNvPr id="12" name="Rectangle 13"/>
          <p:cNvSpPr>
            <a:spLocks noChangeArrowheads="1"/>
          </p:cNvSpPr>
          <p:nvPr/>
        </p:nvSpPr>
        <p:spPr bwMode="auto">
          <a:xfrm>
            <a:off x="0" y="0"/>
            <a:ext cx="12302836" cy="6858000"/>
          </a:xfrm>
          <a:prstGeom prst="rect">
            <a:avLst/>
          </a:prstGeom>
          <a:noFill/>
          <a:ln w="76200">
            <a:pattFill prst="sphere">
              <a:fgClr>
                <a:srgbClr val="00FF00"/>
              </a:fgClr>
              <a:bgClr>
                <a:srgbClr val="FF0000"/>
              </a:bgClr>
            </a:pattFill>
            <a:miter lim="800000"/>
            <a:headEnd/>
            <a:tailEnd/>
          </a:ln>
        </p:spPr>
        <p:txBody>
          <a:bodyPr wrap="none" anchor="ctr"/>
          <a:lstStyle/>
          <a:p>
            <a:pPr algn="ctr"/>
            <a:endParaRPr lang="en-US">
              <a:latin typeface="Times New Roman" pitchFamily="18" charset="0"/>
            </a:endParaRPr>
          </a:p>
        </p:txBody>
      </p:sp>
    </p:spTree>
    <p:custDataLst>
      <p:tags r:id="rId1"/>
    </p:custDataLst>
    <p:extLst>
      <p:ext uri="{BB962C8B-B14F-4D97-AF65-F5344CB8AC3E}">
        <p14:creationId xmlns:p14="http://schemas.microsoft.com/office/powerpoint/2010/main" val="3811581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ircle(in)">
                                      <p:cBhvr>
                                        <p:cTn id="14" dur="20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Effect transition="in" filter="fade">
                                      <p:cBhvr>
                                        <p:cTn id="19" dur="1000"/>
                                        <p:tgtEl>
                                          <p:spTgt spid="1028"/>
                                        </p:tgtEl>
                                      </p:cBhvr>
                                    </p:animEffect>
                                    <p:anim calcmode="lin" valueType="num">
                                      <p:cBhvr>
                                        <p:cTn id="20" dur="1000" fill="hold"/>
                                        <p:tgtEl>
                                          <p:spTgt spid="1028"/>
                                        </p:tgtEl>
                                        <p:attrNameLst>
                                          <p:attrName>ppt_x</p:attrName>
                                        </p:attrNameLst>
                                      </p:cBhvr>
                                      <p:tavLst>
                                        <p:tav tm="0">
                                          <p:val>
                                            <p:strVal val="#ppt_x"/>
                                          </p:val>
                                        </p:tav>
                                        <p:tav tm="100000">
                                          <p:val>
                                            <p:strVal val="#ppt_x"/>
                                          </p:val>
                                        </p:tav>
                                      </p:tavLst>
                                    </p:anim>
                                    <p:anim calcmode="lin" valueType="num">
                                      <p:cBhvr>
                                        <p:cTn id="21"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Tham luận về chủ đề &quot;Đổi mới, sáng tạo trong dạy và học &quot; - Tổ 3"/>
          <p:cNvSpPr>
            <a:spLocks noChangeAspect="1" noChangeArrowheads="1"/>
          </p:cNvSpPr>
          <p:nvPr/>
        </p:nvSpPr>
        <p:spPr bwMode="auto">
          <a:xfrm>
            <a:off x="263859" y="-21590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6938" y="221673"/>
            <a:ext cx="4089136" cy="3269672"/>
          </a:xfrm>
          <a:prstGeom prst="rect">
            <a:avLst/>
          </a:prstGeom>
        </p:spPr>
      </p:pic>
      <p:pic>
        <p:nvPicPr>
          <p:cNvPr id="14" name="Picture 13"/>
          <p:cNvPicPr>
            <a:picLocks noChangeAspect="1"/>
          </p:cNvPicPr>
          <p:nvPr/>
        </p:nvPicPr>
        <p:blipFill rotWithShape="1">
          <a:blip r:embed="rId5">
            <a:extLst>
              <a:ext uri="{28A0092B-C50C-407E-A947-70E740481C1C}">
                <a14:useLocalDpi xmlns:a14="http://schemas.microsoft.com/office/drawing/2010/main" val="0"/>
              </a:ext>
            </a:extLst>
          </a:blip>
          <a:srcRect b="23279"/>
          <a:stretch/>
        </p:blipFill>
        <p:spPr>
          <a:xfrm>
            <a:off x="4572000" y="3713018"/>
            <a:ext cx="4354898" cy="3027216"/>
          </a:xfrm>
          <a:prstGeom prst="rect">
            <a:avLst/>
          </a:prstGeom>
        </p:spPr>
      </p:pic>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45190" y="221672"/>
            <a:ext cx="4032293" cy="3250045"/>
          </a:xfrm>
          <a:prstGeom prst="rect">
            <a:avLst/>
          </a:prstGeom>
        </p:spPr>
      </p:pic>
      <p:pic>
        <p:nvPicPr>
          <p:cNvPr id="16" name="Picture 15"/>
          <p:cNvPicPr>
            <a:picLocks noChangeAspect="1"/>
          </p:cNvPicPr>
          <p:nvPr/>
        </p:nvPicPr>
        <p:blipFill rotWithShape="1">
          <a:blip r:embed="rId7" cstate="print">
            <a:extLst>
              <a:ext uri="{28A0092B-C50C-407E-A947-70E740481C1C}">
                <a14:useLocalDpi xmlns:a14="http://schemas.microsoft.com/office/drawing/2010/main" val="0"/>
              </a:ext>
            </a:extLst>
          </a:blip>
          <a:srcRect b="20952"/>
          <a:stretch/>
        </p:blipFill>
        <p:spPr>
          <a:xfrm>
            <a:off x="286927" y="3713018"/>
            <a:ext cx="3966418" cy="3027216"/>
          </a:xfrm>
          <a:prstGeom prst="rect">
            <a:avLst/>
          </a:prstGeom>
        </p:spPr>
      </p:pic>
    </p:spTree>
    <p:custDataLst>
      <p:tags r:id="rId1"/>
    </p:custDataLst>
    <p:extLst>
      <p:ext uri="{BB962C8B-B14F-4D97-AF65-F5344CB8AC3E}">
        <p14:creationId xmlns:p14="http://schemas.microsoft.com/office/powerpoint/2010/main" val="179133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ình Nền Slide Đẹp, Chuyên Nghiệp, Tạo Dấu Ấn Cho Người Xe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3854"/>
            <a:ext cx="122321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6" descr="c75[1]">
            <a:extLst>
              <a:ext uri="{FF2B5EF4-FFF2-40B4-BE49-F238E27FC236}">
                <a16:creationId xmlns:a16="http://schemas.microsoft.com/office/drawing/2014/main" id="{7104EE4F-78EE-4C1D-8561-7E592234D1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8926" y="5555522"/>
            <a:ext cx="2935046" cy="1399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6" descr="c75[1]">
            <a:extLst>
              <a:ext uri="{FF2B5EF4-FFF2-40B4-BE49-F238E27FC236}">
                <a16:creationId xmlns:a16="http://schemas.microsoft.com/office/drawing/2014/main" id="{7104EE4F-78EE-4C1D-8561-7E592234D1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64316" y="5410777"/>
            <a:ext cx="2961430" cy="1399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6" descr="c75[1]">
            <a:extLst>
              <a:ext uri="{FF2B5EF4-FFF2-40B4-BE49-F238E27FC236}">
                <a16:creationId xmlns:a16="http://schemas.microsoft.com/office/drawing/2014/main" id="{7104EE4F-78EE-4C1D-8561-7E592234D1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07894" y="5507124"/>
            <a:ext cx="3441032" cy="1399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6" descr="c75[1]">
            <a:extLst>
              <a:ext uri="{FF2B5EF4-FFF2-40B4-BE49-F238E27FC236}">
                <a16:creationId xmlns:a16="http://schemas.microsoft.com/office/drawing/2014/main" id="{7104EE4F-78EE-4C1D-8561-7E592234D1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768" y="5253153"/>
            <a:ext cx="3140662" cy="1604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image24.jpg" descr="C:\Users\MyPC\Downloads\Screenshot_2021-07-17-16-34-26-93.jpg"/>
          <p:cNvPicPr/>
          <p:nvPr/>
        </p:nvPicPr>
        <p:blipFill rotWithShape="1">
          <a:blip r:embed="rId6"/>
          <a:srcRect r="1414"/>
          <a:stretch/>
        </p:blipFill>
        <p:spPr>
          <a:xfrm>
            <a:off x="1295400" y="1291881"/>
            <a:ext cx="4656221" cy="3436923"/>
          </a:xfrm>
          <a:prstGeom prst="rect">
            <a:avLst/>
          </a:prstGeom>
          <a:ln/>
        </p:spPr>
      </p:pic>
      <p:pic>
        <p:nvPicPr>
          <p:cNvPr id="28" name="image19.jpg" descr="C:\Users\MyPC\Downloads\Screenshot_2021-07-17-16-35-03-69.jpg"/>
          <p:cNvPicPr/>
          <p:nvPr/>
        </p:nvPicPr>
        <p:blipFill>
          <a:blip r:embed="rId7"/>
          <a:srcRect/>
          <a:stretch>
            <a:fillRect/>
          </a:stretch>
        </p:blipFill>
        <p:spPr>
          <a:xfrm>
            <a:off x="6226888" y="1362459"/>
            <a:ext cx="4650549" cy="3691341"/>
          </a:xfrm>
          <a:prstGeom prst="rect">
            <a:avLst/>
          </a:prstGeom>
          <a:ln/>
        </p:spPr>
      </p:pic>
    </p:spTree>
    <p:custDataLst>
      <p:tags r:id="rId1"/>
    </p:custDataLst>
    <p:extLst>
      <p:ext uri="{BB962C8B-B14F-4D97-AF65-F5344CB8AC3E}">
        <p14:creationId xmlns:p14="http://schemas.microsoft.com/office/powerpoint/2010/main" val="358053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4505" y="237851"/>
            <a:ext cx="1760547" cy="523220"/>
          </a:xfrm>
          <a:prstGeom prst="rect">
            <a:avLst/>
          </a:prstGeom>
        </p:spPr>
        <p:txBody>
          <a:bodyPr wrap="none">
            <a:spAutoFit/>
          </a:bodyPr>
          <a:lstStyle/>
          <a:p>
            <a:pPr marL="514350" indent="-514350">
              <a:defRPr/>
            </a:pPr>
            <a:r>
              <a:rPr lang="en-US" sz="2800">
                <a:solidFill>
                  <a:srgbClr val="FF0000"/>
                </a:solidFill>
                <a:latin typeface="Times New Roman" pitchFamily="18" charset="0"/>
                <a:cs typeface="Times New Roman" pitchFamily="18" charset="0"/>
              </a:rPr>
              <a:t>2. Trò chơi</a:t>
            </a:r>
          </a:p>
        </p:txBody>
      </p:sp>
      <p:sp>
        <p:nvSpPr>
          <p:cNvPr id="3" name="Rectangle 2"/>
          <p:cNvSpPr/>
          <p:nvPr/>
        </p:nvSpPr>
        <p:spPr>
          <a:xfrm>
            <a:off x="689239" y="729211"/>
            <a:ext cx="4132143" cy="1200329"/>
          </a:xfrm>
          <a:prstGeom prst="rect">
            <a:avLst/>
          </a:prstGeom>
        </p:spPr>
        <p:txBody>
          <a:bodyPr wrap="square">
            <a:spAutoFit/>
          </a:bodyPr>
          <a:lstStyle/>
          <a:p>
            <a:pPr>
              <a:lnSpc>
                <a:spcPct val="150000"/>
              </a:lnSpc>
            </a:pPr>
            <a:r>
              <a:rPr lang="en-US" altLang="en-US" sz="2400">
                <a:solidFill>
                  <a:srgbClr val="0070C0"/>
                </a:solidFill>
                <a:latin typeface="Times New Roman" panose="02020603050405020304" pitchFamily="18" charset="0"/>
                <a:cs typeface="Times New Roman" panose="02020603050405020304" pitchFamily="18" charset="0"/>
              </a:rPr>
              <a:t>Trò chơi phát triển sự khéo léo “ Đi qua dây”</a:t>
            </a:r>
          </a:p>
        </p:txBody>
      </p:sp>
      <p:pic>
        <p:nvPicPr>
          <p:cNvPr id="11" name="image23.jpg" descr="C:\Users\MyPC\Downloads\Screenshot_2021-07-17-16-53-20-49.jpg"/>
          <p:cNvPicPr/>
          <p:nvPr/>
        </p:nvPicPr>
        <p:blipFill>
          <a:blip r:embed="rId4"/>
          <a:srcRect/>
          <a:stretch>
            <a:fillRect/>
          </a:stretch>
        </p:blipFill>
        <p:spPr>
          <a:xfrm>
            <a:off x="540327" y="1929540"/>
            <a:ext cx="5080052" cy="3474889"/>
          </a:xfrm>
          <a:prstGeom prst="rect">
            <a:avLst/>
          </a:prstGeom>
          <a:ln/>
        </p:spPr>
      </p:pic>
      <p:sp>
        <p:nvSpPr>
          <p:cNvPr id="5" name="TextBox 4"/>
          <p:cNvSpPr txBox="1"/>
          <p:nvPr/>
        </p:nvSpPr>
        <p:spPr>
          <a:xfrm>
            <a:off x="5902037" y="729211"/>
            <a:ext cx="3713018" cy="5262979"/>
          </a:xfrm>
          <a:prstGeom prst="rect">
            <a:avLst/>
          </a:prstGeom>
          <a:noFill/>
        </p:spPr>
        <p:txBody>
          <a:bodyPr wrap="square" rtlCol="0">
            <a:spAutoFit/>
          </a:bodyPr>
          <a:lstStyle/>
          <a:p>
            <a:pPr algn="just"/>
            <a:r>
              <a:rPr lang="en-US" sz="2400">
                <a:latin typeface="Times New Roman" panose="02020603050405020304" pitchFamily="18" charset="0"/>
                <a:cs typeface="Times New Roman" panose="02020603050405020304" pitchFamily="18" charset="0"/>
              </a:rPr>
              <a:t> </a:t>
            </a:r>
            <a:r>
              <a:rPr lang="en-US" sz="2400">
                <a:solidFill>
                  <a:schemeClr val="accent4"/>
                </a:solidFill>
                <a:latin typeface="Times New Roman" panose="02020603050405020304" pitchFamily="18" charset="0"/>
                <a:cs typeface="Times New Roman" panose="02020603050405020304" pitchFamily="18" charset="0"/>
              </a:rPr>
              <a:t>Cách chơi:  </a:t>
            </a:r>
          </a:p>
          <a:p>
            <a:pPr algn="just"/>
            <a:r>
              <a:rPr lang="en-US" sz="2400">
                <a:latin typeface="Times New Roman" panose="02020603050405020304" pitchFamily="18" charset="0"/>
                <a:cs typeface="Times New Roman" panose="02020603050405020304" pitchFamily="18" charset="0"/>
              </a:rPr>
              <a:t>Các bạn tham gia chơi chia thành nhiều đội số lượng đều nhau. Hai bạn cầm dây cao ngang vai, nhiệm vụ của mỗi đội lần lượt từng bạn  đi đến dây ngả người ra sau đi qua nhưng không chạm dây  (chạm dây xuất phát lại). Bạn tiếp theo chỉ xuất phát khi bạn tiếp phía trước đã qua vạch đích, đội nào hoàn thành xong trước là đội đó thắng cuộc.</a:t>
            </a:r>
          </a:p>
        </p:txBody>
      </p:sp>
    </p:spTree>
    <p:custDataLst>
      <p:tags r:id="rId1"/>
    </p:custDataLst>
    <p:extLst>
      <p:ext uri="{BB962C8B-B14F-4D97-AF65-F5344CB8AC3E}">
        <p14:creationId xmlns:p14="http://schemas.microsoft.com/office/powerpoint/2010/main" val="390190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940DCFB5-BF4F-4D44-8B5D-E4BB6CCDC852}"/>
  <p:tag name="ISPRING_RESOURCE_FOLDER" val="C:\Users\admin\OneDrive\Desktop\TD 6 tiết 45\"/>
  <p:tag name="ISPRING_PRESENTATION_PATH" val="C:\Users\admin\OneDrive\Desktop\TD 6 tiết 45.pptx"/>
  <p:tag name="ISPRING_PROJECT_VERSION" val="9"/>
  <p:tag name="ISPRING_PROJECT_FOLDER_UPDATED" val="1"/>
  <p:tag name="ISPRING_SCREEN_RECS_UPDATED" val="C:\Users\admin\OneDrive\Desktop\TD 6 tiết 45\"/>
  <p:tag name="FLASHSPRING_ZOOM_TAG" val="73"/>
  <p:tag name="ISPRING_PRESENTATION_INFO_2" val="&lt;?xml version=&quot;1.0&quot; encoding=&quot;UTF-8&quot; standalone=&quot;no&quot; ?&gt;&#10;&lt;presentation2&gt;&#10;&#10;  &lt;slides&gt;&#10;    &lt;slide id=&quot;{B91CA190-156D-4BC8-9E78-C186DDFBE14F}&quot; pptId=&quot;266&quot;/&gt;&#10;    &lt;slide id=&quot;{4EFB22DC-8A66-49F3-934F-C883668EEB1E}&quot; pptId=&quot;267&quot;/&gt;&#10;    &lt;slide id=&quot;{04B0CC12-715D-4A74-9727-C14B61409449}&quot; pptId=&quot;275&quot;/&gt;&#10;    &lt;slide id=&quot;{962059A5-5323-47DF-9038-F18A3D2CDE1E}&quot; pptId=&quot;258&quot;/&gt;&#10;    &lt;slide id=&quot;{B024A61D-69F9-4D49-B39B-F71E4BF431BD}&quot; pptId=&quot;277&quot;/&gt;&#10;    &lt;slide id=&quot;{F2F60269-32E6-4AB9-8A89-973456AAF479}&quot; pptId=&quot;276&quot;/&gt;&#10;    &lt;slide id=&quot;{66CB5935-F439-40CB-AC05-1E22F5D23621}&quot; pptId=&quot;278&quot;/&gt;&#10;    &lt;slide id=&quot;{EEA4B0D1-FD71-4067-858B-A8B261ADFB46}&quot; pptId=&quot;261&quot;/&gt;&#10;    &lt;slide id=&quot;{B33B59AA-850E-4ECB-96A6-001076DD8150}&quot; pptId=&quot;270&quot;/&gt;&#10;    &lt;slide id=&quot;{09B2DB5B-5861-4888-99CA-0B9BF70B0A35}&quot; pptId=&quot;273&quot;/&gt;&#10;    &lt;slide id=&quot;{0B19996A-73BF-4D45-B20B-0CAA22714A04}&quot; pptId=&quot;274&quot;/&gt;&#10;  &lt;/slides&gt;&#10;&#10;  &lt;narration&gt;&#10;    &lt;audioTracks/&gt;&#10;    &lt;videoTracks/&gt;&#10;  &lt;/narration&gt;&#10;&#10;&lt;/presentation2&gt;&#10;"/>
</p:tagLst>
</file>

<file path=ppt/tags/tag10.xml><?xml version="1.0" encoding="utf-8"?>
<p:tagLst xmlns:a="http://schemas.openxmlformats.org/drawingml/2006/main" xmlns:r="http://schemas.openxmlformats.org/officeDocument/2006/relationships" xmlns:p="http://schemas.openxmlformats.org/presentationml/2006/main">
  <p:tag name="GENSWF_ADVANCE_TIME" val="5"/>
  <p:tag name="TIMING" val="|0.001|1|2"/>
  <p:tag name="ISPRING_CUSTOM_TIMING_USED" val="1"/>
  <p:tag name="ISPRING_SLIDE_ID_2" val="{B33B59AA-850E-4ECB-96A6-001076DD8150}"/>
</p:tagLst>
</file>

<file path=ppt/tags/tag11.xml><?xml version="1.0" encoding="utf-8"?>
<p:tagLst xmlns:a="http://schemas.openxmlformats.org/drawingml/2006/main" xmlns:r="http://schemas.openxmlformats.org/officeDocument/2006/relationships" xmlns:p="http://schemas.openxmlformats.org/presentationml/2006/main">
  <p:tag name="GENSWF_ADVANCE_TIME" val="5"/>
  <p:tag name="TIMING" val="|0.001|1|0.5|1"/>
  <p:tag name="ISPRING_CUSTOM_TIMING_USED" val="1"/>
  <p:tag name="ISPRING_SLIDE_ID_2" val="{09B2DB5B-5861-4888-99CA-0B9BF70B0A35}"/>
</p:tagLst>
</file>

<file path=ppt/tags/tag12.xml><?xml version="1.0" encoding="utf-8"?>
<p:tagLst xmlns:a="http://schemas.openxmlformats.org/drawingml/2006/main" xmlns:r="http://schemas.openxmlformats.org/officeDocument/2006/relationships" xmlns:p="http://schemas.openxmlformats.org/presentationml/2006/main">
  <p:tag name="GENSWF_ADVANCE_TIME" val="5"/>
  <p:tag name="TIMING" val="|0.001"/>
  <p:tag name="ISPRING_CUSTOM_TIMING_USED" val="1"/>
  <p:tag name="ISPRING_SLIDE_ID_2" val="{0B19996A-73BF-4D45-B20B-0CAA22714A04}"/>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22.248"/>
  <p:tag name="TIMING" val="|2.937|8.578"/>
  <p:tag name="ISPRING_SLIDE_ID_2" val="{B91CA190-156D-4BC8-9E78-C186DDFBE14F}"/>
</p:tagLst>
</file>

<file path=ppt/tags/tag3.xml><?xml version="1.0" encoding="utf-8"?>
<p:tagLst xmlns:a="http://schemas.openxmlformats.org/drawingml/2006/main" xmlns:r="http://schemas.openxmlformats.org/officeDocument/2006/relationships" xmlns:p="http://schemas.openxmlformats.org/presentationml/2006/main">
  <p:tag name="GENSWF_ADVANCE_TIME" val="5"/>
  <p:tag name="TIMING" val="|0.001|1"/>
  <p:tag name="ISPRING_CUSTOM_TIMING_USED" val="1"/>
  <p:tag name="ISPRING_SLIDE_ID_2" val="{4EFB22DC-8A66-49F3-934F-C883668EEB1E}"/>
</p:tagLst>
</file>

<file path=ppt/tags/tag4.xml><?xml version="1.0" encoding="utf-8"?>
<p:tagLst xmlns:a="http://schemas.openxmlformats.org/drawingml/2006/main" xmlns:r="http://schemas.openxmlformats.org/officeDocument/2006/relationships" xmlns:p="http://schemas.openxmlformats.org/presentationml/2006/main">
  <p:tag name="GENSWF_ADVANCE_TIME" val="5"/>
  <p:tag name="TIMING" val="|0.001|1|1|1"/>
  <p:tag name="ISPRING_CUSTOM_TIMING_USED" val="1"/>
  <p:tag name="ISPRING_SLIDE_ID_2" val="{04B0CC12-715D-4A74-9727-C14B61409449}"/>
</p:tagLst>
</file>

<file path=ppt/tags/tag5.xml><?xml version="1.0" encoding="utf-8"?>
<p:tagLst xmlns:a="http://schemas.openxmlformats.org/drawingml/2006/main" xmlns:r="http://schemas.openxmlformats.org/officeDocument/2006/relationships" xmlns:p="http://schemas.openxmlformats.org/presentationml/2006/main">
  <p:tag name="GENSWF_ADVANCE_TIME" val="6.001"/>
  <p:tag name="TIMING" val="|0.001|1|1|1|1|1"/>
  <p:tag name="ISPRING_CUSTOM_TIMING_USED" val="1"/>
  <p:tag name="ISPRING_SLIDE_ID_2" val="{962059A5-5323-47DF-9038-F18A3D2CDE1E}"/>
</p:tagLst>
</file>

<file path=ppt/tags/tag6.xml><?xml version="1.0" encoding="utf-8"?>
<p:tagLst xmlns:a="http://schemas.openxmlformats.org/drawingml/2006/main" xmlns:r="http://schemas.openxmlformats.org/officeDocument/2006/relationships" xmlns:p="http://schemas.openxmlformats.org/presentationml/2006/main">
  <p:tag name="GENSWF_ADVANCE_TIME" val="5"/>
  <p:tag name="TIMING" val="|0.001|1"/>
  <p:tag name="ISPRING_CUSTOM_TIMING_USED" val="1"/>
  <p:tag name="ISPRING_SLIDE_ID_2" val="{B024A61D-69F9-4D49-B39B-F71E4BF431BD}"/>
</p:tagLst>
</file>

<file path=ppt/tags/tag7.xml><?xml version="1.0" encoding="utf-8"?>
<p:tagLst xmlns:a="http://schemas.openxmlformats.org/drawingml/2006/main" xmlns:r="http://schemas.openxmlformats.org/officeDocument/2006/relationships" xmlns:p="http://schemas.openxmlformats.org/presentationml/2006/main">
  <p:tag name="GENSWF_ADVANCE_TIME" val="5.001"/>
  <p:tag name="TIMING" val="|0.001|1|2|1"/>
  <p:tag name="ISPRING_CUSTOM_TIMING_USED" val="1"/>
  <p:tag name="ISPRING_SLIDE_ID_2" val="{F2F60269-32E6-4AB9-8A89-973456AAF479}"/>
</p:tagLst>
</file>

<file path=ppt/tags/tag8.xml><?xml version="1.0" encoding="utf-8"?>
<p:tagLst xmlns:a="http://schemas.openxmlformats.org/drawingml/2006/main" xmlns:r="http://schemas.openxmlformats.org/officeDocument/2006/relationships" xmlns:p="http://schemas.openxmlformats.org/presentationml/2006/main">
  <p:tag name="GENSWF_ADVANCE_TIME" val="5"/>
  <p:tag name="TIMING" val="|0.001"/>
  <p:tag name="ISPRING_CUSTOM_TIMING_USED" val="1"/>
  <p:tag name="ISPRING_SLIDE_ID_2" val="{66CB5935-F439-40CB-AC05-1E22F5D23621}"/>
</p:tagLst>
</file>

<file path=ppt/tags/tag9.xml><?xml version="1.0" encoding="utf-8"?>
<p:tagLst xmlns:a="http://schemas.openxmlformats.org/drawingml/2006/main" xmlns:r="http://schemas.openxmlformats.org/officeDocument/2006/relationships" xmlns:p="http://schemas.openxmlformats.org/presentationml/2006/main">
  <p:tag name="GENSWF_ADVANCE_TIME" val="5"/>
  <p:tag name="TIMING" val="|0.001"/>
  <p:tag name="ISPRING_CUSTOM_TIMING_USED" val="1"/>
  <p:tag name="ISPRING_SLIDE_ID_2" val="{EEA4B0D1-FD71-4067-858B-A8B261ADFB46}"/>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Application>Microsoft Office PowerPoint</Application>
  <PresentationFormat>Widescreen</PresentationFormat>
  <Slides>11</Slides>
  <Notes>11</Notes>
  <HiddenSlides>0</HiddenSlide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revision>1</cp:revision>
  <dcterms:created xsi:type="dcterms:W3CDTF">2023-02-06T13:55:37Z</dcterms:created>
  <dcterms:modified xsi:type="dcterms:W3CDTF">2023-04-13T05:45:36Z</dcterms:modified>
</cp:coreProperties>
</file>