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31"/>
  </p:notesMasterIdLst>
  <p:sldIdLst>
    <p:sldId id="257" r:id="rId3"/>
    <p:sldId id="258" r:id="rId4"/>
    <p:sldId id="259" r:id="rId5"/>
    <p:sldId id="261" r:id="rId6"/>
    <p:sldId id="262" r:id="rId7"/>
    <p:sldId id="264" r:id="rId8"/>
    <p:sldId id="266" r:id="rId9"/>
    <p:sldId id="267" r:id="rId10"/>
    <p:sldId id="265" r:id="rId11"/>
    <p:sldId id="269" r:id="rId12"/>
    <p:sldId id="271" r:id="rId13"/>
    <p:sldId id="274" r:id="rId14"/>
    <p:sldId id="276" r:id="rId15"/>
    <p:sldId id="277" r:id="rId16"/>
    <p:sldId id="283" r:id="rId17"/>
    <p:sldId id="263" r:id="rId18"/>
    <p:sldId id="293" r:id="rId19"/>
    <p:sldId id="285" r:id="rId20"/>
    <p:sldId id="287" r:id="rId21"/>
    <p:sldId id="289" r:id="rId22"/>
    <p:sldId id="290" r:id="rId23"/>
    <p:sldId id="278" r:id="rId24"/>
    <p:sldId id="279" r:id="rId25"/>
    <p:sldId id="280" r:id="rId26"/>
    <p:sldId id="281" r:id="rId27"/>
    <p:sldId id="282" r:id="rId28"/>
    <p:sldId id="291" r:id="rId29"/>
    <p:sldId id="29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B2BD5-DE60-486F-9BBD-3EB8B3EB97E5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C0960-B8B8-42D6-B911-8571803FB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8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dd6bb563a4_1_24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dd6bb563a4_1_24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543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dd6bb563a4_1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dd6bb563a4_1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7998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dd6bb563a4_1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dd6bb563a4_1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401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dd6bb563a4_1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dd6bb563a4_1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3553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dad19b686c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dad19b686c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2049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4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5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72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6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0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2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9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183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3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5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84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 txBox="1">
            <a:spLocks noGrp="1"/>
          </p:cNvSpPr>
          <p:nvPr>
            <p:ph type="title"/>
          </p:nvPr>
        </p:nvSpPr>
        <p:spPr>
          <a:xfrm>
            <a:off x="5155433" y="1097033"/>
            <a:ext cx="60856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89" name="Google Shape;189;p7"/>
          <p:cNvSpPr txBox="1">
            <a:spLocks noGrp="1"/>
          </p:cNvSpPr>
          <p:nvPr>
            <p:ph type="body" idx="1"/>
          </p:nvPr>
        </p:nvSpPr>
        <p:spPr>
          <a:xfrm>
            <a:off x="5155485" y="2698967"/>
            <a:ext cx="6085600" cy="30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90" name="Google Shape;190;p7"/>
          <p:cNvSpPr/>
          <p:nvPr/>
        </p:nvSpPr>
        <p:spPr>
          <a:xfrm>
            <a:off x="-685733" y="-357066"/>
            <a:ext cx="3072281" cy="7752020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1" name="Google Shape;191;p7"/>
          <p:cNvGrpSpPr/>
          <p:nvPr/>
        </p:nvGrpSpPr>
        <p:grpSpPr>
          <a:xfrm>
            <a:off x="10142477" y="162705"/>
            <a:ext cx="2456417" cy="1147857"/>
            <a:chOff x="2431350" y="1519275"/>
            <a:chExt cx="925925" cy="432675"/>
          </a:xfrm>
        </p:grpSpPr>
        <p:sp>
          <p:nvSpPr>
            <p:cNvPr id="192" name="Google Shape;192;p7"/>
            <p:cNvSpPr/>
            <p:nvPr/>
          </p:nvSpPr>
          <p:spPr>
            <a:xfrm>
              <a:off x="2436450" y="1902400"/>
              <a:ext cx="822325" cy="49550"/>
            </a:xfrm>
            <a:custGeom>
              <a:avLst/>
              <a:gdLst/>
              <a:ahLst/>
              <a:cxnLst/>
              <a:rect l="l" t="t" r="r" b="b"/>
              <a:pathLst>
                <a:path w="32893" h="1982" extrusionOk="0">
                  <a:moveTo>
                    <a:pt x="409" y="1"/>
                  </a:moveTo>
                  <a:cubicBezTo>
                    <a:pt x="1" y="1"/>
                    <a:pt x="1" y="613"/>
                    <a:pt x="322" y="789"/>
                  </a:cubicBezTo>
                  <a:cubicBezTo>
                    <a:pt x="2008" y="1611"/>
                    <a:pt x="3847" y="1626"/>
                    <a:pt x="5683" y="1626"/>
                  </a:cubicBezTo>
                  <a:cubicBezTo>
                    <a:pt x="5754" y="1626"/>
                    <a:pt x="5825" y="1626"/>
                    <a:pt x="5895" y="1626"/>
                  </a:cubicBezTo>
                  <a:cubicBezTo>
                    <a:pt x="6531" y="1626"/>
                    <a:pt x="7166" y="1628"/>
                    <a:pt x="7793" y="1664"/>
                  </a:cubicBezTo>
                  <a:cubicBezTo>
                    <a:pt x="8508" y="1722"/>
                    <a:pt x="9231" y="1752"/>
                    <a:pt x="9953" y="1752"/>
                  </a:cubicBezTo>
                  <a:cubicBezTo>
                    <a:pt x="10675" y="1752"/>
                    <a:pt x="11398" y="1722"/>
                    <a:pt x="12113" y="1664"/>
                  </a:cubicBezTo>
                  <a:cubicBezTo>
                    <a:pt x="12527" y="1639"/>
                    <a:pt x="12941" y="1626"/>
                    <a:pt x="13355" y="1626"/>
                  </a:cubicBezTo>
                  <a:cubicBezTo>
                    <a:pt x="14398" y="1626"/>
                    <a:pt x="15437" y="1709"/>
                    <a:pt x="16461" y="1898"/>
                  </a:cubicBezTo>
                  <a:cubicBezTo>
                    <a:pt x="16869" y="1957"/>
                    <a:pt x="17274" y="1982"/>
                    <a:pt x="17677" y="1982"/>
                  </a:cubicBezTo>
                  <a:cubicBezTo>
                    <a:pt x="19663" y="1982"/>
                    <a:pt x="21593" y="1372"/>
                    <a:pt x="23582" y="1226"/>
                  </a:cubicBezTo>
                  <a:cubicBezTo>
                    <a:pt x="24416" y="1177"/>
                    <a:pt x="25250" y="1160"/>
                    <a:pt x="26084" y="1160"/>
                  </a:cubicBezTo>
                  <a:cubicBezTo>
                    <a:pt x="27855" y="1160"/>
                    <a:pt x="29627" y="1236"/>
                    <a:pt x="31398" y="1236"/>
                  </a:cubicBezTo>
                  <a:cubicBezTo>
                    <a:pt x="31741" y="1236"/>
                    <a:pt x="32083" y="1233"/>
                    <a:pt x="32426" y="1226"/>
                  </a:cubicBezTo>
                  <a:cubicBezTo>
                    <a:pt x="32893" y="1226"/>
                    <a:pt x="32893" y="409"/>
                    <a:pt x="32426" y="409"/>
                  </a:cubicBezTo>
                  <a:cubicBezTo>
                    <a:pt x="31381" y="388"/>
                    <a:pt x="30337" y="379"/>
                    <a:pt x="29293" y="379"/>
                  </a:cubicBezTo>
                  <a:cubicBezTo>
                    <a:pt x="27389" y="379"/>
                    <a:pt x="25486" y="411"/>
                    <a:pt x="23582" y="467"/>
                  </a:cubicBezTo>
                  <a:cubicBezTo>
                    <a:pt x="22042" y="505"/>
                    <a:pt x="20429" y="676"/>
                    <a:pt x="18844" y="676"/>
                  </a:cubicBezTo>
                  <a:cubicBezTo>
                    <a:pt x="17967" y="676"/>
                    <a:pt x="17099" y="623"/>
                    <a:pt x="16257" y="467"/>
                  </a:cubicBezTo>
                  <a:cubicBezTo>
                    <a:pt x="15265" y="295"/>
                    <a:pt x="14273" y="250"/>
                    <a:pt x="13280" y="250"/>
                  </a:cubicBezTo>
                  <a:cubicBezTo>
                    <a:pt x="12193" y="250"/>
                    <a:pt x="11105" y="304"/>
                    <a:pt x="10013" y="304"/>
                  </a:cubicBezTo>
                  <a:cubicBezTo>
                    <a:pt x="9401" y="304"/>
                    <a:pt x="8788" y="287"/>
                    <a:pt x="8173" y="234"/>
                  </a:cubicBezTo>
                  <a:cubicBezTo>
                    <a:pt x="5575" y="1"/>
                    <a:pt x="2978" y="146"/>
                    <a:pt x="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2458550" y="1828350"/>
              <a:ext cx="822000" cy="58175"/>
            </a:xfrm>
            <a:custGeom>
              <a:avLst/>
              <a:gdLst/>
              <a:ahLst/>
              <a:cxnLst/>
              <a:rect l="l" t="t" r="r" b="b"/>
              <a:pathLst>
                <a:path w="32880" h="2327" extrusionOk="0">
                  <a:moveTo>
                    <a:pt x="3976" y="0"/>
                  </a:moveTo>
                  <a:cubicBezTo>
                    <a:pt x="2648" y="0"/>
                    <a:pt x="1335" y="132"/>
                    <a:pt x="138" y="599"/>
                  </a:cubicBezTo>
                  <a:cubicBezTo>
                    <a:pt x="0" y="654"/>
                    <a:pt x="19" y="893"/>
                    <a:pt x="146" y="893"/>
                  </a:cubicBezTo>
                  <a:cubicBezTo>
                    <a:pt x="153" y="893"/>
                    <a:pt x="160" y="892"/>
                    <a:pt x="167" y="890"/>
                  </a:cubicBezTo>
                  <a:lnTo>
                    <a:pt x="167" y="920"/>
                  </a:lnTo>
                  <a:cubicBezTo>
                    <a:pt x="346" y="908"/>
                    <a:pt x="526" y="903"/>
                    <a:pt x="707" y="903"/>
                  </a:cubicBezTo>
                  <a:cubicBezTo>
                    <a:pt x="1912" y="903"/>
                    <a:pt x="3152" y="1124"/>
                    <a:pt x="4370" y="1124"/>
                  </a:cubicBezTo>
                  <a:cubicBezTo>
                    <a:pt x="5771" y="1124"/>
                    <a:pt x="7230" y="1270"/>
                    <a:pt x="8660" y="1299"/>
                  </a:cubicBezTo>
                  <a:lnTo>
                    <a:pt x="12980" y="1299"/>
                  </a:lnTo>
                  <a:cubicBezTo>
                    <a:pt x="14410" y="1299"/>
                    <a:pt x="15811" y="1562"/>
                    <a:pt x="17241" y="1649"/>
                  </a:cubicBezTo>
                  <a:cubicBezTo>
                    <a:pt x="18184" y="1717"/>
                    <a:pt x="19131" y="1740"/>
                    <a:pt x="20079" y="1740"/>
                  </a:cubicBezTo>
                  <a:cubicBezTo>
                    <a:pt x="21975" y="1740"/>
                    <a:pt x="23876" y="1649"/>
                    <a:pt x="25763" y="1649"/>
                  </a:cubicBezTo>
                  <a:cubicBezTo>
                    <a:pt x="26156" y="1615"/>
                    <a:pt x="26559" y="1601"/>
                    <a:pt x="26967" y="1601"/>
                  </a:cubicBezTo>
                  <a:cubicBezTo>
                    <a:pt x="27255" y="1601"/>
                    <a:pt x="27545" y="1608"/>
                    <a:pt x="27835" y="1620"/>
                  </a:cubicBezTo>
                  <a:cubicBezTo>
                    <a:pt x="28331" y="1678"/>
                    <a:pt x="28857" y="1853"/>
                    <a:pt x="29382" y="1941"/>
                  </a:cubicBezTo>
                  <a:cubicBezTo>
                    <a:pt x="29954" y="2020"/>
                    <a:pt x="30727" y="2326"/>
                    <a:pt x="31411" y="2326"/>
                  </a:cubicBezTo>
                  <a:cubicBezTo>
                    <a:pt x="31739" y="2326"/>
                    <a:pt x="32045" y="2256"/>
                    <a:pt x="32300" y="2058"/>
                  </a:cubicBezTo>
                  <a:cubicBezTo>
                    <a:pt x="32880" y="1623"/>
                    <a:pt x="32501" y="629"/>
                    <a:pt x="31989" y="629"/>
                  </a:cubicBezTo>
                  <a:cubicBezTo>
                    <a:pt x="31882" y="629"/>
                    <a:pt x="31769" y="673"/>
                    <a:pt x="31658" y="774"/>
                  </a:cubicBezTo>
                  <a:cubicBezTo>
                    <a:pt x="31555" y="853"/>
                    <a:pt x="31415" y="883"/>
                    <a:pt x="31258" y="883"/>
                  </a:cubicBezTo>
                  <a:cubicBezTo>
                    <a:pt x="30837" y="883"/>
                    <a:pt x="30292" y="670"/>
                    <a:pt x="29995" y="628"/>
                  </a:cubicBezTo>
                  <a:cubicBezTo>
                    <a:pt x="29440" y="599"/>
                    <a:pt x="28886" y="569"/>
                    <a:pt x="28360" y="482"/>
                  </a:cubicBezTo>
                  <a:cubicBezTo>
                    <a:pt x="27909" y="407"/>
                    <a:pt x="27453" y="383"/>
                    <a:pt x="26997" y="383"/>
                  </a:cubicBezTo>
                  <a:cubicBezTo>
                    <a:pt x="26214" y="383"/>
                    <a:pt x="25428" y="453"/>
                    <a:pt x="24654" y="453"/>
                  </a:cubicBezTo>
                  <a:cubicBezTo>
                    <a:pt x="22984" y="453"/>
                    <a:pt x="21292" y="528"/>
                    <a:pt x="19612" y="528"/>
                  </a:cubicBezTo>
                  <a:cubicBezTo>
                    <a:pt x="18532" y="528"/>
                    <a:pt x="17457" y="497"/>
                    <a:pt x="16394" y="394"/>
                  </a:cubicBezTo>
                  <a:cubicBezTo>
                    <a:pt x="15081" y="248"/>
                    <a:pt x="13768" y="161"/>
                    <a:pt x="12454" y="132"/>
                  </a:cubicBezTo>
                  <a:cubicBezTo>
                    <a:pt x="11287" y="132"/>
                    <a:pt x="10120" y="218"/>
                    <a:pt x="8952" y="218"/>
                  </a:cubicBezTo>
                  <a:cubicBezTo>
                    <a:pt x="8602" y="218"/>
                    <a:pt x="8252" y="210"/>
                    <a:pt x="7902" y="190"/>
                  </a:cubicBezTo>
                  <a:cubicBezTo>
                    <a:pt x="6647" y="132"/>
                    <a:pt x="5304" y="0"/>
                    <a:pt x="39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2431350" y="1738000"/>
              <a:ext cx="883975" cy="71800"/>
            </a:xfrm>
            <a:custGeom>
              <a:avLst/>
              <a:gdLst/>
              <a:ahLst/>
              <a:cxnLst/>
              <a:rect l="l" t="t" r="r" b="b"/>
              <a:pathLst>
                <a:path w="35359" h="2872" extrusionOk="0">
                  <a:moveTo>
                    <a:pt x="21524" y="0"/>
                  </a:moveTo>
                  <a:cubicBezTo>
                    <a:pt x="20534" y="0"/>
                    <a:pt x="19535" y="39"/>
                    <a:pt x="18562" y="39"/>
                  </a:cubicBezTo>
                  <a:cubicBezTo>
                    <a:pt x="15469" y="68"/>
                    <a:pt x="12463" y="506"/>
                    <a:pt x="9398" y="710"/>
                  </a:cubicBezTo>
                  <a:cubicBezTo>
                    <a:pt x="8843" y="744"/>
                    <a:pt x="8288" y="752"/>
                    <a:pt x="7735" y="752"/>
                  </a:cubicBezTo>
                  <a:cubicBezTo>
                    <a:pt x="7286" y="752"/>
                    <a:pt x="6838" y="747"/>
                    <a:pt x="6393" y="747"/>
                  </a:cubicBezTo>
                  <a:cubicBezTo>
                    <a:pt x="5972" y="747"/>
                    <a:pt x="5553" y="751"/>
                    <a:pt x="5137" y="769"/>
                  </a:cubicBezTo>
                  <a:cubicBezTo>
                    <a:pt x="3561" y="856"/>
                    <a:pt x="2014" y="1323"/>
                    <a:pt x="467" y="1586"/>
                  </a:cubicBezTo>
                  <a:cubicBezTo>
                    <a:pt x="1" y="1673"/>
                    <a:pt x="1" y="2345"/>
                    <a:pt x="467" y="2432"/>
                  </a:cubicBezTo>
                  <a:lnTo>
                    <a:pt x="467" y="2461"/>
                  </a:lnTo>
                  <a:cubicBezTo>
                    <a:pt x="734" y="2492"/>
                    <a:pt x="998" y="2505"/>
                    <a:pt x="1261" y="2505"/>
                  </a:cubicBezTo>
                  <a:cubicBezTo>
                    <a:pt x="2499" y="2505"/>
                    <a:pt x="3711" y="2223"/>
                    <a:pt x="4962" y="2199"/>
                  </a:cubicBezTo>
                  <a:cubicBezTo>
                    <a:pt x="5306" y="2186"/>
                    <a:pt x="5647" y="2181"/>
                    <a:pt x="5985" y="2181"/>
                  </a:cubicBezTo>
                  <a:cubicBezTo>
                    <a:pt x="6589" y="2181"/>
                    <a:pt x="7185" y="2195"/>
                    <a:pt x="7778" y="2195"/>
                  </a:cubicBezTo>
                  <a:cubicBezTo>
                    <a:pt x="8320" y="2195"/>
                    <a:pt x="8859" y="2183"/>
                    <a:pt x="9398" y="2140"/>
                  </a:cubicBezTo>
                  <a:cubicBezTo>
                    <a:pt x="12463" y="1965"/>
                    <a:pt x="15498" y="1527"/>
                    <a:pt x="18562" y="1527"/>
                  </a:cubicBezTo>
                  <a:cubicBezTo>
                    <a:pt x="19438" y="1527"/>
                    <a:pt x="20334" y="1496"/>
                    <a:pt x="21233" y="1496"/>
                  </a:cubicBezTo>
                  <a:cubicBezTo>
                    <a:pt x="21832" y="1496"/>
                    <a:pt x="22432" y="1510"/>
                    <a:pt x="23028" y="1557"/>
                  </a:cubicBezTo>
                  <a:cubicBezTo>
                    <a:pt x="24283" y="1644"/>
                    <a:pt x="25538" y="1994"/>
                    <a:pt x="26793" y="2053"/>
                  </a:cubicBezTo>
                  <a:cubicBezTo>
                    <a:pt x="28077" y="2111"/>
                    <a:pt x="29244" y="2315"/>
                    <a:pt x="30441" y="2432"/>
                  </a:cubicBezTo>
                  <a:cubicBezTo>
                    <a:pt x="31730" y="2544"/>
                    <a:pt x="33019" y="2872"/>
                    <a:pt x="34308" y="2872"/>
                  </a:cubicBezTo>
                  <a:cubicBezTo>
                    <a:pt x="34362" y="2872"/>
                    <a:pt x="34415" y="2871"/>
                    <a:pt x="34468" y="2870"/>
                  </a:cubicBezTo>
                  <a:cubicBezTo>
                    <a:pt x="35358" y="2870"/>
                    <a:pt x="35345" y="1176"/>
                    <a:pt x="34511" y="1176"/>
                  </a:cubicBezTo>
                  <a:cubicBezTo>
                    <a:pt x="34497" y="1176"/>
                    <a:pt x="34483" y="1176"/>
                    <a:pt x="34468" y="1177"/>
                  </a:cubicBezTo>
                  <a:cubicBezTo>
                    <a:pt x="34175" y="1201"/>
                    <a:pt x="33881" y="1211"/>
                    <a:pt x="33588" y="1211"/>
                  </a:cubicBezTo>
                  <a:cubicBezTo>
                    <a:pt x="31313" y="1211"/>
                    <a:pt x="29038" y="587"/>
                    <a:pt x="26763" y="535"/>
                  </a:cubicBezTo>
                  <a:cubicBezTo>
                    <a:pt x="25508" y="506"/>
                    <a:pt x="24253" y="127"/>
                    <a:pt x="22998" y="39"/>
                  </a:cubicBezTo>
                  <a:cubicBezTo>
                    <a:pt x="22512" y="10"/>
                    <a:pt x="22019" y="0"/>
                    <a:pt x="215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2465650" y="1677525"/>
              <a:ext cx="858050" cy="41800"/>
            </a:xfrm>
            <a:custGeom>
              <a:avLst/>
              <a:gdLst/>
              <a:ahLst/>
              <a:cxnLst/>
              <a:rect l="l" t="t" r="r" b="b"/>
              <a:pathLst>
                <a:path w="34322" h="1672" extrusionOk="0">
                  <a:moveTo>
                    <a:pt x="18410" y="1"/>
                  </a:moveTo>
                  <a:cubicBezTo>
                    <a:pt x="18024" y="1"/>
                    <a:pt x="17636" y="2"/>
                    <a:pt x="17249" y="6"/>
                  </a:cubicBezTo>
                  <a:cubicBezTo>
                    <a:pt x="14505" y="36"/>
                    <a:pt x="11791" y="36"/>
                    <a:pt x="9077" y="182"/>
                  </a:cubicBezTo>
                  <a:cubicBezTo>
                    <a:pt x="6100" y="328"/>
                    <a:pt x="3152" y="707"/>
                    <a:pt x="205" y="911"/>
                  </a:cubicBezTo>
                  <a:cubicBezTo>
                    <a:pt x="0" y="911"/>
                    <a:pt x="0" y="1261"/>
                    <a:pt x="205" y="1291"/>
                  </a:cubicBezTo>
                  <a:lnTo>
                    <a:pt x="175" y="1261"/>
                  </a:lnTo>
                  <a:lnTo>
                    <a:pt x="175" y="1261"/>
                  </a:lnTo>
                  <a:cubicBezTo>
                    <a:pt x="1531" y="1315"/>
                    <a:pt x="2862" y="1440"/>
                    <a:pt x="4235" y="1440"/>
                  </a:cubicBezTo>
                  <a:cubicBezTo>
                    <a:pt x="4370" y="1440"/>
                    <a:pt x="4505" y="1439"/>
                    <a:pt x="4641" y="1437"/>
                  </a:cubicBezTo>
                  <a:cubicBezTo>
                    <a:pt x="6042" y="1407"/>
                    <a:pt x="7442" y="1320"/>
                    <a:pt x="8843" y="1291"/>
                  </a:cubicBezTo>
                  <a:cubicBezTo>
                    <a:pt x="10244" y="1232"/>
                    <a:pt x="11645" y="1218"/>
                    <a:pt x="13042" y="1218"/>
                  </a:cubicBezTo>
                  <a:cubicBezTo>
                    <a:pt x="14440" y="1218"/>
                    <a:pt x="15833" y="1232"/>
                    <a:pt x="17220" y="1232"/>
                  </a:cubicBezTo>
                  <a:cubicBezTo>
                    <a:pt x="19875" y="1232"/>
                    <a:pt x="22502" y="1378"/>
                    <a:pt x="25158" y="1378"/>
                  </a:cubicBezTo>
                  <a:lnTo>
                    <a:pt x="29536" y="1378"/>
                  </a:lnTo>
                  <a:cubicBezTo>
                    <a:pt x="29983" y="1378"/>
                    <a:pt x="30431" y="1352"/>
                    <a:pt x="30870" y="1352"/>
                  </a:cubicBezTo>
                  <a:cubicBezTo>
                    <a:pt x="31089" y="1352"/>
                    <a:pt x="31306" y="1359"/>
                    <a:pt x="31520" y="1378"/>
                  </a:cubicBezTo>
                  <a:cubicBezTo>
                    <a:pt x="32162" y="1407"/>
                    <a:pt x="32863" y="1641"/>
                    <a:pt x="33534" y="1670"/>
                  </a:cubicBezTo>
                  <a:cubicBezTo>
                    <a:pt x="33549" y="1671"/>
                    <a:pt x="33564" y="1672"/>
                    <a:pt x="33579" y="1672"/>
                  </a:cubicBezTo>
                  <a:cubicBezTo>
                    <a:pt x="34322" y="1672"/>
                    <a:pt x="34307" y="240"/>
                    <a:pt x="33534" y="240"/>
                  </a:cubicBezTo>
                  <a:cubicBezTo>
                    <a:pt x="32308" y="240"/>
                    <a:pt x="31082" y="62"/>
                    <a:pt x="29809" y="62"/>
                  </a:cubicBezTo>
                  <a:cubicBezTo>
                    <a:pt x="29718" y="62"/>
                    <a:pt x="29627" y="63"/>
                    <a:pt x="29536" y="65"/>
                  </a:cubicBezTo>
                  <a:lnTo>
                    <a:pt x="25391" y="65"/>
                  </a:lnTo>
                  <a:cubicBezTo>
                    <a:pt x="23040" y="65"/>
                    <a:pt x="20731" y="1"/>
                    <a:pt x="18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2461275" y="1595975"/>
              <a:ext cx="869550" cy="44525"/>
            </a:xfrm>
            <a:custGeom>
              <a:avLst/>
              <a:gdLst/>
              <a:ahLst/>
              <a:cxnLst/>
              <a:rect l="l" t="t" r="r" b="b"/>
              <a:pathLst>
                <a:path w="34782" h="1781" extrusionOk="0">
                  <a:moveTo>
                    <a:pt x="28756" y="1"/>
                  </a:moveTo>
                  <a:cubicBezTo>
                    <a:pt x="28433" y="1"/>
                    <a:pt x="28109" y="18"/>
                    <a:pt x="27784" y="58"/>
                  </a:cubicBezTo>
                  <a:cubicBezTo>
                    <a:pt x="26354" y="204"/>
                    <a:pt x="24924" y="233"/>
                    <a:pt x="23494" y="233"/>
                  </a:cubicBezTo>
                  <a:cubicBezTo>
                    <a:pt x="23325" y="236"/>
                    <a:pt x="23155" y="238"/>
                    <a:pt x="22987" y="238"/>
                  </a:cubicBezTo>
                  <a:cubicBezTo>
                    <a:pt x="21614" y="238"/>
                    <a:pt x="20260" y="142"/>
                    <a:pt x="18883" y="116"/>
                  </a:cubicBezTo>
                  <a:cubicBezTo>
                    <a:pt x="18561" y="107"/>
                    <a:pt x="18239" y="103"/>
                    <a:pt x="17917" y="103"/>
                  </a:cubicBezTo>
                  <a:cubicBezTo>
                    <a:pt x="15111" y="103"/>
                    <a:pt x="12286" y="411"/>
                    <a:pt x="9485" y="438"/>
                  </a:cubicBezTo>
                  <a:cubicBezTo>
                    <a:pt x="7997" y="438"/>
                    <a:pt x="6479" y="438"/>
                    <a:pt x="4991" y="525"/>
                  </a:cubicBezTo>
                  <a:cubicBezTo>
                    <a:pt x="3386" y="613"/>
                    <a:pt x="1839" y="1021"/>
                    <a:pt x="263" y="1255"/>
                  </a:cubicBezTo>
                  <a:cubicBezTo>
                    <a:pt x="0" y="1284"/>
                    <a:pt x="0" y="1692"/>
                    <a:pt x="263" y="1722"/>
                  </a:cubicBezTo>
                  <a:lnTo>
                    <a:pt x="234" y="1692"/>
                  </a:lnTo>
                  <a:lnTo>
                    <a:pt x="234" y="1692"/>
                  </a:lnTo>
                  <a:cubicBezTo>
                    <a:pt x="620" y="1722"/>
                    <a:pt x="1003" y="1733"/>
                    <a:pt x="1385" y="1733"/>
                  </a:cubicBezTo>
                  <a:cubicBezTo>
                    <a:pt x="2528" y="1733"/>
                    <a:pt x="3656" y="1634"/>
                    <a:pt x="4816" y="1634"/>
                  </a:cubicBezTo>
                  <a:cubicBezTo>
                    <a:pt x="6333" y="1634"/>
                    <a:pt x="7938" y="1663"/>
                    <a:pt x="9485" y="1663"/>
                  </a:cubicBezTo>
                  <a:cubicBezTo>
                    <a:pt x="12217" y="1663"/>
                    <a:pt x="14927" y="1378"/>
                    <a:pt x="17634" y="1378"/>
                  </a:cubicBezTo>
                  <a:cubicBezTo>
                    <a:pt x="18050" y="1378"/>
                    <a:pt x="18467" y="1385"/>
                    <a:pt x="18883" y="1401"/>
                  </a:cubicBezTo>
                  <a:cubicBezTo>
                    <a:pt x="20634" y="1453"/>
                    <a:pt x="22396" y="1527"/>
                    <a:pt x="24162" y="1527"/>
                  </a:cubicBezTo>
                  <a:cubicBezTo>
                    <a:pt x="25339" y="1527"/>
                    <a:pt x="26518" y="1494"/>
                    <a:pt x="27697" y="1401"/>
                  </a:cubicBezTo>
                  <a:cubicBezTo>
                    <a:pt x="28193" y="1346"/>
                    <a:pt x="28696" y="1316"/>
                    <a:pt x="29202" y="1316"/>
                  </a:cubicBezTo>
                  <a:cubicBezTo>
                    <a:pt x="29767" y="1316"/>
                    <a:pt x="30337" y="1353"/>
                    <a:pt x="30907" y="1430"/>
                  </a:cubicBezTo>
                  <a:cubicBezTo>
                    <a:pt x="31929" y="1634"/>
                    <a:pt x="32979" y="1751"/>
                    <a:pt x="34030" y="1780"/>
                  </a:cubicBezTo>
                  <a:cubicBezTo>
                    <a:pt x="34781" y="1780"/>
                    <a:pt x="34760" y="408"/>
                    <a:pt x="34052" y="408"/>
                  </a:cubicBezTo>
                  <a:cubicBezTo>
                    <a:pt x="34045" y="408"/>
                    <a:pt x="34038" y="408"/>
                    <a:pt x="34030" y="408"/>
                  </a:cubicBezTo>
                  <a:cubicBezTo>
                    <a:pt x="33874" y="417"/>
                    <a:pt x="33719" y="421"/>
                    <a:pt x="33563" y="421"/>
                  </a:cubicBezTo>
                  <a:cubicBezTo>
                    <a:pt x="31967" y="421"/>
                    <a:pt x="30369" y="1"/>
                    <a:pt x="287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2476600" y="1519275"/>
              <a:ext cx="880675" cy="52375"/>
            </a:xfrm>
            <a:custGeom>
              <a:avLst/>
              <a:gdLst/>
              <a:ahLst/>
              <a:cxnLst/>
              <a:rect l="l" t="t" r="r" b="b"/>
              <a:pathLst>
                <a:path w="35227" h="2095" extrusionOk="0">
                  <a:moveTo>
                    <a:pt x="23244" y="1"/>
                  </a:moveTo>
                  <a:cubicBezTo>
                    <a:pt x="23162" y="1"/>
                    <a:pt x="23080" y="2"/>
                    <a:pt x="22998" y="3"/>
                  </a:cubicBezTo>
                  <a:cubicBezTo>
                    <a:pt x="21422" y="3"/>
                    <a:pt x="19846" y="149"/>
                    <a:pt x="18270" y="149"/>
                  </a:cubicBezTo>
                  <a:cubicBezTo>
                    <a:pt x="18192" y="148"/>
                    <a:pt x="18115" y="148"/>
                    <a:pt x="18037" y="148"/>
                  </a:cubicBezTo>
                  <a:cubicBezTo>
                    <a:pt x="15082" y="148"/>
                    <a:pt x="12181" y="676"/>
                    <a:pt x="9252" y="733"/>
                  </a:cubicBezTo>
                  <a:cubicBezTo>
                    <a:pt x="7705" y="762"/>
                    <a:pt x="6187" y="733"/>
                    <a:pt x="4640" y="820"/>
                  </a:cubicBezTo>
                  <a:cubicBezTo>
                    <a:pt x="3911" y="850"/>
                    <a:pt x="3152" y="820"/>
                    <a:pt x="2422" y="908"/>
                  </a:cubicBezTo>
                  <a:cubicBezTo>
                    <a:pt x="1664" y="996"/>
                    <a:pt x="992" y="1229"/>
                    <a:pt x="263" y="1317"/>
                  </a:cubicBezTo>
                  <a:cubicBezTo>
                    <a:pt x="0" y="1346"/>
                    <a:pt x="0" y="1725"/>
                    <a:pt x="263" y="1784"/>
                  </a:cubicBezTo>
                  <a:lnTo>
                    <a:pt x="292" y="1784"/>
                  </a:lnTo>
                  <a:cubicBezTo>
                    <a:pt x="1908" y="1998"/>
                    <a:pt x="3572" y="2045"/>
                    <a:pt x="5239" y="2045"/>
                  </a:cubicBezTo>
                  <a:cubicBezTo>
                    <a:pt x="6522" y="2045"/>
                    <a:pt x="7808" y="2017"/>
                    <a:pt x="9077" y="2017"/>
                  </a:cubicBezTo>
                  <a:cubicBezTo>
                    <a:pt x="11988" y="1989"/>
                    <a:pt x="14873" y="1487"/>
                    <a:pt x="17807" y="1487"/>
                  </a:cubicBezTo>
                  <a:cubicBezTo>
                    <a:pt x="17961" y="1487"/>
                    <a:pt x="18115" y="1489"/>
                    <a:pt x="18270" y="1492"/>
                  </a:cubicBezTo>
                  <a:cubicBezTo>
                    <a:pt x="18387" y="1494"/>
                    <a:pt x="18503" y="1495"/>
                    <a:pt x="18620" y="1495"/>
                  </a:cubicBezTo>
                  <a:cubicBezTo>
                    <a:pt x="20021" y="1495"/>
                    <a:pt x="21420" y="1346"/>
                    <a:pt x="22794" y="1346"/>
                  </a:cubicBezTo>
                  <a:cubicBezTo>
                    <a:pt x="24224" y="1346"/>
                    <a:pt x="25595" y="1579"/>
                    <a:pt x="27026" y="1579"/>
                  </a:cubicBezTo>
                  <a:cubicBezTo>
                    <a:pt x="28339" y="1579"/>
                    <a:pt x="29623" y="1871"/>
                    <a:pt x="30936" y="1988"/>
                  </a:cubicBezTo>
                  <a:cubicBezTo>
                    <a:pt x="31054" y="1999"/>
                    <a:pt x="31170" y="2002"/>
                    <a:pt x="31283" y="2002"/>
                  </a:cubicBezTo>
                  <a:cubicBezTo>
                    <a:pt x="31563" y="2002"/>
                    <a:pt x="31833" y="1979"/>
                    <a:pt x="32107" y="1979"/>
                  </a:cubicBezTo>
                  <a:cubicBezTo>
                    <a:pt x="32324" y="1979"/>
                    <a:pt x="32544" y="1994"/>
                    <a:pt x="32775" y="2046"/>
                  </a:cubicBezTo>
                  <a:cubicBezTo>
                    <a:pt x="33117" y="2080"/>
                    <a:pt x="33449" y="2095"/>
                    <a:pt x="33782" y="2095"/>
                  </a:cubicBezTo>
                  <a:cubicBezTo>
                    <a:pt x="34018" y="2095"/>
                    <a:pt x="34255" y="2088"/>
                    <a:pt x="34497" y="2075"/>
                  </a:cubicBezTo>
                  <a:cubicBezTo>
                    <a:pt x="35227" y="2075"/>
                    <a:pt x="35227" y="733"/>
                    <a:pt x="34497" y="733"/>
                  </a:cubicBezTo>
                  <a:cubicBezTo>
                    <a:pt x="34351" y="740"/>
                    <a:pt x="34207" y="744"/>
                    <a:pt x="34064" y="744"/>
                  </a:cubicBezTo>
                  <a:cubicBezTo>
                    <a:pt x="33634" y="744"/>
                    <a:pt x="33213" y="711"/>
                    <a:pt x="32775" y="645"/>
                  </a:cubicBezTo>
                  <a:cubicBezTo>
                    <a:pt x="32614" y="609"/>
                    <a:pt x="32456" y="596"/>
                    <a:pt x="32298" y="596"/>
                  </a:cubicBezTo>
                  <a:cubicBezTo>
                    <a:pt x="31930" y="596"/>
                    <a:pt x="31567" y="666"/>
                    <a:pt x="31197" y="666"/>
                  </a:cubicBezTo>
                  <a:cubicBezTo>
                    <a:pt x="31091" y="666"/>
                    <a:pt x="30985" y="660"/>
                    <a:pt x="30878" y="645"/>
                  </a:cubicBezTo>
                  <a:cubicBezTo>
                    <a:pt x="29652" y="441"/>
                    <a:pt x="28397" y="295"/>
                    <a:pt x="27171" y="237"/>
                  </a:cubicBezTo>
                  <a:cubicBezTo>
                    <a:pt x="25853" y="209"/>
                    <a:pt x="24560" y="1"/>
                    <a:pt x="23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779840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>
            <a:spLocks noGrp="1"/>
          </p:cNvSpPr>
          <p:nvPr>
            <p:ph type="title"/>
          </p:nvPr>
        </p:nvSpPr>
        <p:spPr>
          <a:xfrm>
            <a:off x="2685633" y="3545667"/>
            <a:ext cx="6820800" cy="16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8" name="Google Shape;78;p3"/>
          <p:cNvSpPr txBox="1">
            <a:spLocks noGrp="1"/>
          </p:cNvSpPr>
          <p:nvPr>
            <p:ph type="subTitle" idx="1"/>
          </p:nvPr>
        </p:nvSpPr>
        <p:spPr>
          <a:xfrm>
            <a:off x="2685633" y="5018400"/>
            <a:ext cx="6820800" cy="7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title" idx="2" hasCustomPrompt="1"/>
          </p:nvPr>
        </p:nvSpPr>
        <p:spPr>
          <a:xfrm>
            <a:off x="4139833" y="1638099"/>
            <a:ext cx="3912400" cy="183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80" name="Google Shape;80;p3"/>
          <p:cNvSpPr/>
          <p:nvPr/>
        </p:nvSpPr>
        <p:spPr>
          <a:xfrm>
            <a:off x="-271715" y="189799"/>
            <a:ext cx="1760817" cy="1968691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1" name="Google Shape;81;p3"/>
          <p:cNvGrpSpPr/>
          <p:nvPr/>
        </p:nvGrpSpPr>
        <p:grpSpPr>
          <a:xfrm rot="5400000">
            <a:off x="-489407" y="5187453"/>
            <a:ext cx="2981108" cy="1393040"/>
            <a:chOff x="2431350" y="1519275"/>
            <a:chExt cx="925925" cy="432675"/>
          </a:xfrm>
        </p:grpSpPr>
        <p:sp>
          <p:nvSpPr>
            <p:cNvPr id="82" name="Google Shape;82;p3"/>
            <p:cNvSpPr/>
            <p:nvPr/>
          </p:nvSpPr>
          <p:spPr>
            <a:xfrm>
              <a:off x="2436450" y="1902400"/>
              <a:ext cx="822325" cy="49550"/>
            </a:xfrm>
            <a:custGeom>
              <a:avLst/>
              <a:gdLst/>
              <a:ahLst/>
              <a:cxnLst/>
              <a:rect l="l" t="t" r="r" b="b"/>
              <a:pathLst>
                <a:path w="32893" h="1982" extrusionOk="0">
                  <a:moveTo>
                    <a:pt x="409" y="1"/>
                  </a:moveTo>
                  <a:cubicBezTo>
                    <a:pt x="1" y="1"/>
                    <a:pt x="1" y="613"/>
                    <a:pt x="322" y="789"/>
                  </a:cubicBezTo>
                  <a:cubicBezTo>
                    <a:pt x="2008" y="1611"/>
                    <a:pt x="3847" y="1626"/>
                    <a:pt x="5683" y="1626"/>
                  </a:cubicBezTo>
                  <a:cubicBezTo>
                    <a:pt x="5754" y="1626"/>
                    <a:pt x="5825" y="1626"/>
                    <a:pt x="5895" y="1626"/>
                  </a:cubicBezTo>
                  <a:cubicBezTo>
                    <a:pt x="6531" y="1626"/>
                    <a:pt x="7166" y="1628"/>
                    <a:pt x="7793" y="1664"/>
                  </a:cubicBezTo>
                  <a:cubicBezTo>
                    <a:pt x="8508" y="1722"/>
                    <a:pt x="9231" y="1752"/>
                    <a:pt x="9953" y="1752"/>
                  </a:cubicBezTo>
                  <a:cubicBezTo>
                    <a:pt x="10675" y="1752"/>
                    <a:pt x="11398" y="1722"/>
                    <a:pt x="12113" y="1664"/>
                  </a:cubicBezTo>
                  <a:cubicBezTo>
                    <a:pt x="12527" y="1639"/>
                    <a:pt x="12941" y="1626"/>
                    <a:pt x="13355" y="1626"/>
                  </a:cubicBezTo>
                  <a:cubicBezTo>
                    <a:pt x="14398" y="1626"/>
                    <a:pt x="15437" y="1709"/>
                    <a:pt x="16461" y="1898"/>
                  </a:cubicBezTo>
                  <a:cubicBezTo>
                    <a:pt x="16869" y="1957"/>
                    <a:pt x="17274" y="1982"/>
                    <a:pt x="17677" y="1982"/>
                  </a:cubicBezTo>
                  <a:cubicBezTo>
                    <a:pt x="19663" y="1982"/>
                    <a:pt x="21593" y="1372"/>
                    <a:pt x="23582" y="1226"/>
                  </a:cubicBezTo>
                  <a:cubicBezTo>
                    <a:pt x="24416" y="1177"/>
                    <a:pt x="25250" y="1160"/>
                    <a:pt x="26084" y="1160"/>
                  </a:cubicBezTo>
                  <a:cubicBezTo>
                    <a:pt x="27855" y="1160"/>
                    <a:pt x="29627" y="1236"/>
                    <a:pt x="31398" y="1236"/>
                  </a:cubicBezTo>
                  <a:cubicBezTo>
                    <a:pt x="31741" y="1236"/>
                    <a:pt x="32083" y="1233"/>
                    <a:pt x="32426" y="1226"/>
                  </a:cubicBezTo>
                  <a:cubicBezTo>
                    <a:pt x="32893" y="1226"/>
                    <a:pt x="32893" y="409"/>
                    <a:pt x="32426" y="409"/>
                  </a:cubicBezTo>
                  <a:cubicBezTo>
                    <a:pt x="31381" y="388"/>
                    <a:pt x="30337" y="379"/>
                    <a:pt x="29293" y="379"/>
                  </a:cubicBezTo>
                  <a:cubicBezTo>
                    <a:pt x="27389" y="379"/>
                    <a:pt x="25486" y="411"/>
                    <a:pt x="23582" y="467"/>
                  </a:cubicBezTo>
                  <a:cubicBezTo>
                    <a:pt x="22042" y="505"/>
                    <a:pt x="20429" y="676"/>
                    <a:pt x="18844" y="676"/>
                  </a:cubicBezTo>
                  <a:cubicBezTo>
                    <a:pt x="17967" y="676"/>
                    <a:pt x="17099" y="623"/>
                    <a:pt x="16257" y="467"/>
                  </a:cubicBezTo>
                  <a:cubicBezTo>
                    <a:pt x="15265" y="295"/>
                    <a:pt x="14273" y="250"/>
                    <a:pt x="13280" y="250"/>
                  </a:cubicBezTo>
                  <a:cubicBezTo>
                    <a:pt x="12193" y="250"/>
                    <a:pt x="11105" y="304"/>
                    <a:pt x="10013" y="304"/>
                  </a:cubicBezTo>
                  <a:cubicBezTo>
                    <a:pt x="9401" y="304"/>
                    <a:pt x="8788" y="287"/>
                    <a:pt x="8173" y="234"/>
                  </a:cubicBezTo>
                  <a:cubicBezTo>
                    <a:pt x="5575" y="1"/>
                    <a:pt x="2978" y="146"/>
                    <a:pt x="4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2458550" y="1828350"/>
              <a:ext cx="822000" cy="58175"/>
            </a:xfrm>
            <a:custGeom>
              <a:avLst/>
              <a:gdLst/>
              <a:ahLst/>
              <a:cxnLst/>
              <a:rect l="l" t="t" r="r" b="b"/>
              <a:pathLst>
                <a:path w="32880" h="2327" extrusionOk="0">
                  <a:moveTo>
                    <a:pt x="3976" y="0"/>
                  </a:moveTo>
                  <a:cubicBezTo>
                    <a:pt x="2648" y="0"/>
                    <a:pt x="1335" y="132"/>
                    <a:pt x="138" y="599"/>
                  </a:cubicBezTo>
                  <a:cubicBezTo>
                    <a:pt x="0" y="654"/>
                    <a:pt x="19" y="893"/>
                    <a:pt x="146" y="893"/>
                  </a:cubicBezTo>
                  <a:cubicBezTo>
                    <a:pt x="153" y="893"/>
                    <a:pt x="160" y="892"/>
                    <a:pt x="167" y="890"/>
                  </a:cubicBezTo>
                  <a:lnTo>
                    <a:pt x="167" y="920"/>
                  </a:lnTo>
                  <a:cubicBezTo>
                    <a:pt x="346" y="908"/>
                    <a:pt x="526" y="903"/>
                    <a:pt x="707" y="903"/>
                  </a:cubicBezTo>
                  <a:cubicBezTo>
                    <a:pt x="1912" y="903"/>
                    <a:pt x="3152" y="1124"/>
                    <a:pt x="4370" y="1124"/>
                  </a:cubicBezTo>
                  <a:cubicBezTo>
                    <a:pt x="5771" y="1124"/>
                    <a:pt x="7230" y="1270"/>
                    <a:pt x="8660" y="1299"/>
                  </a:cubicBezTo>
                  <a:lnTo>
                    <a:pt x="12980" y="1299"/>
                  </a:lnTo>
                  <a:cubicBezTo>
                    <a:pt x="14410" y="1299"/>
                    <a:pt x="15811" y="1562"/>
                    <a:pt x="17241" y="1649"/>
                  </a:cubicBezTo>
                  <a:cubicBezTo>
                    <a:pt x="18184" y="1717"/>
                    <a:pt x="19131" y="1740"/>
                    <a:pt x="20079" y="1740"/>
                  </a:cubicBezTo>
                  <a:cubicBezTo>
                    <a:pt x="21975" y="1740"/>
                    <a:pt x="23876" y="1649"/>
                    <a:pt x="25763" y="1649"/>
                  </a:cubicBezTo>
                  <a:cubicBezTo>
                    <a:pt x="26156" y="1615"/>
                    <a:pt x="26559" y="1601"/>
                    <a:pt x="26967" y="1601"/>
                  </a:cubicBezTo>
                  <a:cubicBezTo>
                    <a:pt x="27255" y="1601"/>
                    <a:pt x="27545" y="1608"/>
                    <a:pt x="27835" y="1620"/>
                  </a:cubicBezTo>
                  <a:cubicBezTo>
                    <a:pt x="28331" y="1678"/>
                    <a:pt x="28857" y="1853"/>
                    <a:pt x="29382" y="1941"/>
                  </a:cubicBezTo>
                  <a:cubicBezTo>
                    <a:pt x="29954" y="2020"/>
                    <a:pt x="30727" y="2326"/>
                    <a:pt x="31411" y="2326"/>
                  </a:cubicBezTo>
                  <a:cubicBezTo>
                    <a:pt x="31739" y="2326"/>
                    <a:pt x="32045" y="2256"/>
                    <a:pt x="32300" y="2058"/>
                  </a:cubicBezTo>
                  <a:cubicBezTo>
                    <a:pt x="32880" y="1623"/>
                    <a:pt x="32501" y="629"/>
                    <a:pt x="31989" y="629"/>
                  </a:cubicBezTo>
                  <a:cubicBezTo>
                    <a:pt x="31882" y="629"/>
                    <a:pt x="31769" y="673"/>
                    <a:pt x="31658" y="774"/>
                  </a:cubicBezTo>
                  <a:cubicBezTo>
                    <a:pt x="31555" y="853"/>
                    <a:pt x="31415" y="883"/>
                    <a:pt x="31258" y="883"/>
                  </a:cubicBezTo>
                  <a:cubicBezTo>
                    <a:pt x="30837" y="883"/>
                    <a:pt x="30292" y="670"/>
                    <a:pt x="29995" y="628"/>
                  </a:cubicBezTo>
                  <a:cubicBezTo>
                    <a:pt x="29440" y="599"/>
                    <a:pt x="28886" y="569"/>
                    <a:pt x="28360" y="482"/>
                  </a:cubicBezTo>
                  <a:cubicBezTo>
                    <a:pt x="27909" y="407"/>
                    <a:pt x="27453" y="383"/>
                    <a:pt x="26997" y="383"/>
                  </a:cubicBezTo>
                  <a:cubicBezTo>
                    <a:pt x="26214" y="383"/>
                    <a:pt x="25428" y="453"/>
                    <a:pt x="24654" y="453"/>
                  </a:cubicBezTo>
                  <a:cubicBezTo>
                    <a:pt x="22984" y="453"/>
                    <a:pt x="21292" y="528"/>
                    <a:pt x="19612" y="528"/>
                  </a:cubicBezTo>
                  <a:cubicBezTo>
                    <a:pt x="18532" y="528"/>
                    <a:pt x="17457" y="497"/>
                    <a:pt x="16394" y="394"/>
                  </a:cubicBezTo>
                  <a:cubicBezTo>
                    <a:pt x="15081" y="248"/>
                    <a:pt x="13768" y="161"/>
                    <a:pt x="12454" y="132"/>
                  </a:cubicBezTo>
                  <a:cubicBezTo>
                    <a:pt x="11287" y="132"/>
                    <a:pt x="10120" y="218"/>
                    <a:pt x="8952" y="218"/>
                  </a:cubicBezTo>
                  <a:cubicBezTo>
                    <a:pt x="8602" y="218"/>
                    <a:pt x="8252" y="210"/>
                    <a:pt x="7902" y="190"/>
                  </a:cubicBezTo>
                  <a:cubicBezTo>
                    <a:pt x="6647" y="132"/>
                    <a:pt x="5304" y="0"/>
                    <a:pt x="39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2431350" y="1738000"/>
              <a:ext cx="883975" cy="71800"/>
            </a:xfrm>
            <a:custGeom>
              <a:avLst/>
              <a:gdLst/>
              <a:ahLst/>
              <a:cxnLst/>
              <a:rect l="l" t="t" r="r" b="b"/>
              <a:pathLst>
                <a:path w="35359" h="2872" extrusionOk="0">
                  <a:moveTo>
                    <a:pt x="21524" y="0"/>
                  </a:moveTo>
                  <a:cubicBezTo>
                    <a:pt x="20534" y="0"/>
                    <a:pt x="19535" y="39"/>
                    <a:pt x="18562" y="39"/>
                  </a:cubicBezTo>
                  <a:cubicBezTo>
                    <a:pt x="15469" y="68"/>
                    <a:pt x="12463" y="506"/>
                    <a:pt x="9398" y="710"/>
                  </a:cubicBezTo>
                  <a:cubicBezTo>
                    <a:pt x="8843" y="744"/>
                    <a:pt x="8288" y="752"/>
                    <a:pt x="7735" y="752"/>
                  </a:cubicBezTo>
                  <a:cubicBezTo>
                    <a:pt x="7286" y="752"/>
                    <a:pt x="6838" y="747"/>
                    <a:pt x="6393" y="747"/>
                  </a:cubicBezTo>
                  <a:cubicBezTo>
                    <a:pt x="5972" y="747"/>
                    <a:pt x="5553" y="751"/>
                    <a:pt x="5137" y="769"/>
                  </a:cubicBezTo>
                  <a:cubicBezTo>
                    <a:pt x="3561" y="856"/>
                    <a:pt x="2014" y="1323"/>
                    <a:pt x="467" y="1586"/>
                  </a:cubicBezTo>
                  <a:cubicBezTo>
                    <a:pt x="1" y="1673"/>
                    <a:pt x="1" y="2345"/>
                    <a:pt x="467" y="2432"/>
                  </a:cubicBezTo>
                  <a:lnTo>
                    <a:pt x="467" y="2461"/>
                  </a:lnTo>
                  <a:cubicBezTo>
                    <a:pt x="734" y="2492"/>
                    <a:pt x="998" y="2505"/>
                    <a:pt x="1261" y="2505"/>
                  </a:cubicBezTo>
                  <a:cubicBezTo>
                    <a:pt x="2499" y="2505"/>
                    <a:pt x="3711" y="2223"/>
                    <a:pt x="4962" y="2199"/>
                  </a:cubicBezTo>
                  <a:cubicBezTo>
                    <a:pt x="5306" y="2186"/>
                    <a:pt x="5647" y="2181"/>
                    <a:pt x="5985" y="2181"/>
                  </a:cubicBezTo>
                  <a:cubicBezTo>
                    <a:pt x="6589" y="2181"/>
                    <a:pt x="7185" y="2195"/>
                    <a:pt x="7778" y="2195"/>
                  </a:cubicBezTo>
                  <a:cubicBezTo>
                    <a:pt x="8320" y="2195"/>
                    <a:pt x="8859" y="2183"/>
                    <a:pt x="9398" y="2140"/>
                  </a:cubicBezTo>
                  <a:cubicBezTo>
                    <a:pt x="12463" y="1965"/>
                    <a:pt x="15498" y="1527"/>
                    <a:pt x="18562" y="1527"/>
                  </a:cubicBezTo>
                  <a:cubicBezTo>
                    <a:pt x="19438" y="1527"/>
                    <a:pt x="20334" y="1496"/>
                    <a:pt x="21233" y="1496"/>
                  </a:cubicBezTo>
                  <a:cubicBezTo>
                    <a:pt x="21832" y="1496"/>
                    <a:pt x="22432" y="1510"/>
                    <a:pt x="23028" y="1557"/>
                  </a:cubicBezTo>
                  <a:cubicBezTo>
                    <a:pt x="24283" y="1644"/>
                    <a:pt x="25538" y="1994"/>
                    <a:pt x="26793" y="2053"/>
                  </a:cubicBezTo>
                  <a:cubicBezTo>
                    <a:pt x="28077" y="2111"/>
                    <a:pt x="29244" y="2315"/>
                    <a:pt x="30441" y="2432"/>
                  </a:cubicBezTo>
                  <a:cubicBezTo>
                    <a:pt x="31730" y="2544"/>
                    <a:pt x="33019" y="2872"/>
                    <a:pt x="34308" y="2872"/>
                  </a:cubicBezTo>
                  <a:cubicBezTo>
                    <a:pt x="34362" y="2872"/>
                    <a:pt x="34415" y="2871"/>
                    <a:pt x="34468" y="2870"/>
                  </a:cubicBezTo>
                  <a:cubicBezTo>
                    <a:pt x="35358" y="2870"/>
                    <a:pt x="35345" y="1176"/>
                    <a:pt x="34511" y="1176"/>
                  </a:cubicBezTo>
                  <a:cubicBezTo>
                    <a:pt x="34497" y="1176"/>
                    <a:pt x="34483" y="1176"/>
                    <a:pt x="34468" y="1177"/>
                  </a:cubicBezTo>
                  <a:cubicBezTo>
                    <a:pt x="34175" y="1201"/>
                    <a:pt x="33881" y="1211"/>
                    <a:pt x="33588" y="1211"/>
                  </a:cubicBezTo>
                  <a:cubicBezTo>
                    <a:pt x="31313" y="1211"/>
                    <a:pt x="29038" y="587"/>
                    <a:pt x="26763" y="535"/>
                  </a:cubicBezTo>
                  <a:cubicBezTo>
                    <a:pt x="25508" y="506"/>
                    <a:pt x="24253" y="127"/>
                    <a:pt x="22998" y="39"/>
                  </a:cubicBezTo>
                  <a:cubicBezTo>
                    <a:pt x="22512" y="10"/>
                    <a:pt x="22019" y="0"/>
                    <a:pt x="21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2465650" y="1677525"/>
              <a:ext cx="858050" cy="41800"/>
            </a:xfrm>
            <a:custGeom>
              <a:avLst/>
              <a:gdLst/>
              <a:ahLst/>
              <a:cxnLst/>
              <a:rect l="l" t="t" r="r" b="b"/>
              <a:pathLst>
                <a:path w="34322" h="1672" extrusionOk="0">
                  <a:moveTo>
                    <a:pt x="18410" y="1"/>
                  </a:moveTo>
                  <a:cubicBezTo>
                    <a:pt x="18024" y="1"/>
                    <a:pt x="17636" y="2"/>
                    <a:pt x="17249" y="6"/>
                  </a:cubicBezTo>
                  <a:cubicBezTo>
                    <a:pt x="14505" y="36"/>
                    <a:pt x="11791" y="36"/>
                    <a:pt x="9077" y="182"/>
                  </a:cubicBezTo>
                  <a:cubicBezTo>
                    <a:pt x="6100" y="328"/>
                    <a:pt x="3152" y="707"/>
                    <a:pt x="205" y="911"/>
                  </a:cubicBezTo>
                  <a:cubicBezTo>
                    <a:pt x="0" y="911"/>
                    <a:pt x="0" y="1261"/>
                    <a:pt x="205" y="1291"/>
                  </a:cubicBezTo>
                  <a:lnTo>
                    <a:pt x="175" y="1261"/>
                  </a:lnTo>
                  <a:lnTo>
                    <a:pt x="175" y="1261"/>
                  </a:lnTo>
                  <a:cubicBezTo>
                    <a:pt x="1531" y="1315"/>
                    <a:pt x="2862" y="1440"/>
                    <a:pt x="4235" y="1440"/>
                  </a:cubicBezTo>
                  <a:cubicBezTo>
                    <a:pt x="4370" y="1440"/>
                    <a:pt x="4505" y="1439"/>
                    <a:pt x="4641" y="1437"/>
                  </a:cubicBezTo>
                  <a:cubicBezTo>
                    <a:pt x="6042" y="1407"/>
                    <a:pt x="7442" y="1320"/>
                    <a:pt x="8843" y="1291"/>
                  </a:cubicBezTo>
                  <a:cubicBezTo>
                    <a:pt x="10244" y="1232"/>
                    <a:pt x="11645" y="1218"/>
                    <a:pt x="13042" y="1218"/>
                  </a:cubicBezTo>
                  <a:cubicBezTo>
                    <a:pt x="14440" y="1218"/>
                    <a:pt x="15833" y="1232"/>
                    <a:pt x="17220" y="1232"/>
                  </a:cubicBezTo>
                  <a:cubicBezTo>
                    <a:pt x="19875" y="1232"/>
                    <a:pt x="22502" y="1378"/>
                    <a:pt x="25158" y="1378"/>
                  </a:cubicBezTo>
                  <a:lnTo>
                    <a:pt x="29536" y="1378"/>
                  </a:lnTo>
                  <a:cubicBezTo>
                    <a:pt x="29983" y="1378"/>
                    <a:pt x="30431" y="1352"/>
                    <a:pt x="30870" y="1352"/>
                  </a:cubicBezTo>
                  <a:cubicBezTo>
                    <a:pt x="31089" y="1352"/>
                    <a:pt x="31306" y="1359"/>
                    <a:pt x="31520" y="1378"/>
                  </a:cubicBezTo>
                  <a:cubicBezTo>
                    <a:pt x="32162" y="1407"/>
                    <a:pt x="32863" y="1641"/>
                    <a:pt x="33534" y="1670"/>
                  </a:cubicBezTo>
                  <a:cubicBezTo>
                    <a:pt x="33549" y="1671"/>
                    <a:pt x="33564" y="1672"/>
                    <a:pt x="33579" y="1672"/>
                  </a:cubicBezTo>
                  <a:cubicBezTo>
                    <a:pt x="34322" y="1672"/>
                    <a:pt x="34307" y="240"/>
                    <a:pt x="33534" y="240"/>
                  </a:cubicBezTo>
                  <a:cubicBezTo>
                    <a:pt x="32308" y="240"/>
                    <a:pt x="31082" y="62"/>
                    <a:pt x="29809" y="62"/>
                  </a:cubicBezTo>
                  <a:cubicBezTo>
                    <a:pt x="29718" y="62"/>
                    <a:pt x="29627" y="63"/>
                    <a:pt x="29536" y="65"/>
                  </a:cubicBezTo>
                  <a:lnTo>
                    <a:pt x="25391" y="65"/>
                  </a:lnTo>
                  <a:cubicBezTo>
                    <a:pt x="23040" y="65"/>
                    <a:pt x="20731" y="1"/>
                    <a:pt x="18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461275" y="1595975"/>
              <a:ext cx="869550" cy="44525"/>
            </a:xfrm>
            <a:custGeom>
              <a:avLst/>
              <a:gdLst/>
              <a:ahLst/>
              <a:cxnLst/>
              <a:rect l="l" t="t" r="r" b="b"/>
              <a:pathLst>
                <a:path w="34782" h="1781" extrusionOk="0">
                  <a:moveTo>
                    <a:pt x="28756" y="1"/>
                  </a:moveTo>
                  <a:cubicBezTo>
                    <a:pt x="28433" y="1"/>
                    <a:pt x="28109" y="18"/>
                    <a:pt x="27784" y="58"/>
                  </a:cubicBezTo>
                  <a:cubicBezTo>
                    <a:pt x="26354" y="204"/>
                    <a:pt x="24924" y="233"/>
                    <a:pt x="23494" y="233"/>
                  </a:cubicBezTo>
                  <a:cubicBezTo>
                    <a:pt x="23325" y="236"/>
                    <a:pt x="23155" y="238"/>
                    <a:pt x="22987" y="238"/>
                  </a:cubicBezTo>
                  <a:cubicBezTo>
                    <a:pt x="21614" y="238"/>
                    <a:pt x="20260" y="142"/>
                    <a:pt x="18883" y="116"/>
                  </a:cubicBezTo>
                  <a:cubicBezTo>
                    <a:pt x="18561" y="107"/>
                    <a:pt x="18239" y="103"/>
                    <a:pt x="17917" y="103"/>
                  </a:cubicBezTo>
                  <a:cubicBezTo>
                    <a:pt x="15111" y="103"/>
                    <a:pt x="12286" y="411"/>
                    <a:pt x="9485" y="438"/>
                  </a:cubicBezTo>
                  <a:cubicBezTo>
                    <a:pt x="7997" y="438"/>
                    <a:pt x="6479" y="438"/>
                    <a:pt x="4991" y="525"/>
                  </a:cubicBezTo>
                  <a:cubicBezTo>
                    <a:pt x="3386" y="613"/>
                    <a:pt x="1839" y="1021"/>
                    <a:pt x="263" y="1255"/>
                  </a:cubicBezTo>
                  <a:cubicBezTo>
                    <a:pt x="0" y="1284"/>
                    <a:pt x="0" y="1692"/>
                    <a:pt x="263" y="1722"/>
                  </a:cubicBezTo>
                  <a:lnTo>
                    <a:pt x="234" y="1692"/>
                  </a:lnTo>
                  <a:lnTo>
                    <a:pt x="234" y="1692"/>
                  </a:lnTo>
                  <a:cubicBezTo>
                    <a:pt x="620" y="1722"/>
                    <a:pt x="1003" y="1733"/>
                    <a:pt x="1385" y="1733"/>
                  </a:cubicBezTo>
                  <a:cubicBezTo>
                    <a:pt x="2528" y="1733"/>
                    <a:pt x="3656" y="1634"/>
                    <a:pt x="4816" y="1634"/>
                  </a:cubicBezTo>
                  <a:cubicBezTo>
                    <a:pt x="6333" y="1634"/>
                    <a:pt x="7938" y="1663"/>
                    <a:pt x="9485" y="1663"/>
                  </a:cubicBezTo>
                  <a:cubicBezTo>
                    <a:pt x="12217" y="1663"/>
                    <a:pt x="14927" y="1378"/>
                    <a:pt x="17634" y="1378"/>
                  </a:cubicBezTo>
                  <a:cubicBezTo>
                    <a:pt x="18050" y="1378"/>
                    <a:pt x="18467" y="1385"/>
                    <a:pt x="18883" y="1401"/>
                  </a:cubicBezTo>
                  <a:cubicBezTo>
                    <a:pt x="20634" y="1453"/>
                    <a:pt x="22396" y="1527"/>
                    <a:pt x="24162" y="1527"/>
                  </a:cubicBezTo>
                  <a:cubicBezTo>
                    <a:pt x="25339" y="1527"/>
                    <a:pt x="26518" y="1494"/>
                    <a:pt x="27697" y="1401"/>
                  </a:cubicBezTo>
                  <a:cubicBezTo>
                    <a:pt x="28193" y="1346"/>
                    <a:pt x="28696" y="1316"/>
                    <a:pt x="29202" y="1316"/>
                  </a:cubicBezTo>
                  <a:cubicBezTo>
                    <a:pt x="29767" y="1316"/>
                    <a:pt x="30337" y="1353"/>
                    <a:pt x="30907" y="1430"/>
                  </a:cubicBezTo>
                  <a:cubicBezTo>
                    <a:pt x="31929" y="1634"/>
                    <a:pt x="32979" y="1751"/>
                    <a:pt x="34030" y="1780"/>
                  </a:cubicBezTo>
                  <a:cubicBezTo>
                    <a:pt x="34781" y="1780"/>
                    <a:pt x="34760" y="408"/>
                    <a:pt x="34052" y="408"/>
                  </a:cubicBezTo>
                  <a:cubicBezTo>
                    <a:pt x="34045" y="408"/>
                    <a:pt x="34038" y="408"/>
                    <a:pt x="34030" y="408"/>
                  </a:cubicBezTo>
                  <a:cubicBezTo>
                    <a:pt x="33874" y="417"/>
                    <a:pt x="33719" y="421"/>
                    <a:pt x="33563" y="421"/>
                  </a:cubicBezTo>
                  <a:cubicBezTo>
                    <a:pt x="31967" y="421"/>
                    <a:pt x="30369" y="1"/>
                    <a:pt x="287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2476600" y="1519275"/>
              <a:ext cx="880675" cy="52375"/>
            </a:xfrm>
            <a:custGeom>
              <a:avLst/>
              <a:gdLst/>
              <a:ahLst/>
              <a:cxnLst/>
              <a:rect l="l" t="t" r="r" b="b"/>
              <a:pathLst>
                <a:path w="35227" h="2095" extrusionOk="0">
                  <a:moveTo>
                    <a:pt x="23244" y="1"/>
                  </a:moveTo>
                  <a:cubicBezTo>
                    <a:pt x="23162" y="1"/>
                    <a:pt x="23080" y="2"/>
                    <a:pt x="22998" y="3"/>
                  </a:cubicBezTo>
                  <a:cubicBezTo>
                    <a:pt x="21422" y="3"/>
                    <a:pt x="19846" y="149"/>
                    <a:pt x="18270" y="149"/>
                  </a:cubicBezTo>
                  <a:cubicBezTo>
                    <a:pt x="18192" y="148"/>
                    <a:pt x="18115" y="148"/>
                    <a:pt x="18037" y="148"/>
                  </a:cubicBezTo>
                  <a:cubicBezTo>
                    <a:pt x="15082" y="148"/>
                    <a:pt x="12181" y="676"/>
                    <a:pt x="9252" y="733"/>
                  </a:cubicBezTo>
                  <a:cubicBezTo>
                    <a:pt x="7705" y="762"/>
                    <a:pt x="6187" y="733"/>
                    <a:pt x="4640" y="820"/>
                  </a:cubicBezTo>
                  <a:cubicBezTo>
                    <a:pt x="3911" y="850"/>
                    <a:pt x="3152" y="820"/>
                    <a:pt x="2422" y="908"/>
                  </a:cubicBezTo>
                  <a:cubicBezTo>
                    <a:pt x="1664" y="996"/>
                    <a:pt x="992" y="1229"/>
                    <a:pt x="263" y="1317"/>
                  </a:cubicBezTo>
                  <a:cubicBezTo>
                    <a:pt x="0" y="1346"/>
                    <a:pt x="0" y="1725"/>
                    <a:pt x="263" y="1784"/>
                  </a:cubicBezTo>
                  <a:lnTo>
                    <a:pt x="292" y="1784"/>
                  </a:lnTo>
                  <a:cubicBezTo>
                    <a:pt x="1908" y="1998"/>
                    <a:pt x="3572" y="2045"/>
                    <a:pt x="5239" y="2045"/>
                  </a:cubicBezTo>
                  <a:cubicBezTo>
                    <a:pt x="6522" y="2045"/>
                    <a:pt x="7808" y="2017"/>
                    <a:pt x="9077" y="2017"/>
                  </a:cubicBezTo>
                  <a:cubicBezTo>
                    <a:pt x="11988" y="1989"/>
                    <a:pt x="14873" y="1487"/>
                    <a:pt x="17807" y="1487"/>
                  </a:cubicBezTo>
                  <a:cubicBezTo>
                    <a:pt x="17961" y="1487"/>
                    <a:pt x="18115" y="1489"/>
                    <a:pt x="18270" y="1492"/>
                  </a:cubicBezTo>
                  <a:cubicBezTo>
                    <a:pt x="18387" y="1494"/>
                    <a:pt x="18503" y="1495"/>
                    <a:pt x="18620" y="1495"/>
                  </a:cubicBezTo>
                  <a:cubicBezTo>
                    <a:pt x="20021" y="1495"/>
                    <a:pt x="21420" y="1346"/>
                    <a:pt x="22794" y="1346"/>
                  </a:cubicBezTo>
                  <a:cubicBezTo>
                    <a:pt x="24224" y="1346"/>
                    <a:pt x="25595" y="1579"/>
                    <a:pt x="27026" y="1579"/>
                  </a:cubicBezTo>
                  <a:cubicBezTo>
                    <a:pt x="28339" y="1579"/>
                    <a:pt x="29623" y="1871"/>
                    <a:pt x="30936" y="1988"/>
                  </a:cubicBezTo>
                  <a:cubicBezTo>
                    <a:pt x="31054" y="1999"/>
                    <a:pt x="31170" y="2002"/>
                    <a:pt x="31283" y="2002"/>
                  </a:cubicBezTo>
                  <a:cubicBezTo>
                    <a:pt x="31563" y="2002"/>
                    <a:pt x="31833" y="1979"/>
                    <a:pt x="32107" y="1979"/>
                  </a:cubicBezTo>
                  <a:cubicBezTo>
                    <a:pt x="32324" y="1979"/>
                    <a:pt x="32544" y="1994"/>
                    <a:pt x="32775" y="2046"/>
                  </a:cubicBezTo>
                  <a:cubicBezTo>
                    <a:pt x="33117" y="2080"/>
                    <a:pt x="33449" y="2095"/>
                    <a:pt x="33782" y="2095"/>
                  </a:cubicBezTo>
                  <a:cubicBezTo>
                    <a:pt x="34018" y="2095"/>
                    <a:pt x="34255" y="2088"/>
                    <a:pt x="34497" y="2075"/>
                  </a:cubicBezTo>
                  <a:cubicBezTo>
                    <a:pt x="35227" y="2075"/>
                    <a:pt x="35227" y="733"/>
                    <a:pt x="34497" y="733"/>
                  </a:cubicBezTo>
                  <a:cubicBezTo>
                    <a:pt x="34351" y="740"/>
                    <a:pt x="34207" y="744"/>
                    <a:pt x="34064" y="744"/>
                  </a:cubicBezTo>
                  <a:cubicBezTo>
                    <a:pt x="33634" y="744"/>
                    <a:pt x="33213" y="711"/>
                    <a:pt x="32775" y="645"/>
                  </a:cubicBezTo>
                  <a:cubicBezTo>
                    <a:pt x="32614" y="609"/>
                    <a:pt x="32456" y="596"/>
                    <a:pt x="32298" y="596"/>
                  </a:cubicBezTo>
                  <a:cubicBezTo>
                    <a:pt x="31930" y="596"/>
                    <a:pt x="31567" y="666"/>
                    <a:pt x="31197" y="666"/>
                  </a:cubicBezTo>
                  <a:cubicBezTo>
                    <a:pt x="31091" y="666"/>
                    <a:pt x="30985" y="660"/>
                    <a:pt x="30878" y="645"/>
                  </a:cubicBezTo>
                  <a:cubicBezTo>
                    <a:pt x="29652" y="441"/>
                    <a:pt x="28397" y="295"/>
                    <a:pt x="27171" y="237"/>
                  </a:cubicBezTo>
                  <a:cubicBezTo>
                    <a:pt x="25853" y="209"/>
                    <a:pt x="24560" y="1"/>
                    <a:pt x="23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" name="Google Shape;88;p3"/>
          <p:cNvGrpSpPr/>
          <p:nvPr/>
        </p:nvGrpSpPr>
        <p:grpSpPr>
          <a:xfrm rot="3600121" flipH="1">
            <a:off x="-302791" y="948947"/>
            <a:ext cx="2310028" cy="1261917"/>
            <a:chOff x="6928067" y="2555588"/>
            <a:chExt cx="1830919" cy="1000190"/>
          </a:xfrm>
        </p:grpSpPr>
        <p:sp>
          <p:nvSpPr>
            <p:cNvPr id="89" name="Google Shape;89;p3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0" name="Google Shape;90;p3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00" name="Google Shape;100;p3"/>
          <p:cNvSpPr/>
          <p:nvPr/>
        </p:nvSpPr>
        <p:spPr>
          <a:xfrm>
            <a:off x="10634401" y="-423100"/>
            <a:ext cx="1760809" cy="4442899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3"/>
          <p:cNvSpPr/>
          <p:nvPr/>
        </p:nvSpPr>
        <p:spPr>
          <a:xfrm rot="-9900051" flipH="1">
            <a:off x="10420006" y="2434663"/>
            <a:ext cx="2038137" cy="1845407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89835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0"/>
          <p:cNvSpPr txBox="1">
            <a:spLocks noGrp="1"/>
          </p:cNvSpPr>
          <p:nvPr>
            <p:ph type="ctrTitle"/>
          </p:nvPr>
        </p:nvSpPr>
        <p:spPr>
          <a:xfrm>
            <a:off x="3348767" y="516133"/>
            <a:ext cx="5494400" cy="1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496" name="Google Shape;496;p20"/>
          <p:cNvSpPr txBox="1">
            <a:spLocks noGrp="1"/>
          </p:cNvSpPr>
          <p:nvPr>
            <p:ph type="subTitle" idx="1"/>
          </p:nvPr>
        </p:nvSpPr>
        <p:spPr>
          <a:xfrm>
            <a:off x="3348800" y="2312608"/>
            <a:ext cx="5494400" cy="15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97" name="Google Shape;497;p20"/>
          <p:cNvSpPr/>
          <p:nvPr/>
        </p:nvSpPr>
        <p:spPr>
          <a:xfrm rot="10800000">
            <a:off x="4545208" y="6407319"/>
            <a:ext cx="2292848" cy="1698261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8" name="Google Shape;498;p20"/>
          <p:cNvGrpSpPr/>
          <p:nvPr/>
        </p:nvGrpSpPr>
        <p:grpSpPr>
          <a:xfrm rot="-5400000">
            <a:off x="-811820" y="5016412"/>
            <a:ext cx="3428944" cy="1601573"/>
            <a:chOff x="1438325" y="603625"/>
            <a:chExt cx="1613975" cy="753800"/>
          </a:xfrm>
        </p:grpSpPr>
        <p:sp>
          <p:nvSpPr>
            <p:cNvPr id="499" name="Google Shape;499;p20"/>
            <p:cNvSpPr/>
            <p:nvPr/>
          </p:nvSpPr>
          <p:spPr>
            <a:xfrm>
              <a:off x="1609775" y="603625"/>
              <a:ext cx="1434125" cy="85425"/>
            </a:xfrm>
            <a:custGeom>
              <a:avLst/>
              <a:gdLst/>
              <a:ahLst/>
              <a:cxnLst/>
              <a:rect l="l" t="t" r="r" b="b"/>
              <a:pathLst>
                <a:path w="57365" h="3417" extrusionOk="0">
                  <a:moveTo>
                    <a:pt x="26543" y="1"/>
                  </a:moveTo>
                  <a:cubicBezTo>
                    <a:pt x="23079" y="1"/>
                    <a:pt x="19728" y="1067"/>
                    <a:pt x="16257" y="1286"/>
                  </a:cubicBezTo>
                  <a:cubicBezTo>
                    <a:pt x="14761" y="1379"/>
                    <a:pt x="13260" y="1411"/>
                    <a:pt x="11757" y="1411"/>
                  </a:cubicBezTo>
                  <a:cubicBezTo>
                    <a:pt x="8619" y="1411"/>
                    <a:pt x="5473" y="1273"/>
                    <a:pt x="2344" y="1273"/>
                  </a:cubicBezTo>
                  <a:cubicBezTo>
                    <a:pt x="1825" y="1273"/>
                    <a:pt x="1307" y="1277"/>
                    <a:pt x="789" y="1286"/>
                  </a:cubicBezTo>
                  <a:cubicBezTo>
                    <a:pt x="1" y="1286"/>
                    <a:pt x="1" y="2745"/>
                    <a:pt x="789" y="2745"/>
                  </a:cubicBezTo>
                  <a:cubicBezTo>
                    <a:pt x="2415" y="2764"/>
                    <a:pt x="4048" y="2773"/>
                    <a:pt x="5682" y="2773"/>
                  </a:cubicBezTo>
                  <a:cubicBezTo>
                    <a:pt x="9209" y="2773"/>
                    <a:pt x="12747" y="2728"/>
                    <a:pt x="16257" y="2628"/>
                  </a:cubicBezTo>
                  <a:cubicBezTo>
                    <a:pt x="18913" y="2535"/>
                    <a:pt x="21700" y="2262"/>
                    <a:pt x="24450" y="2262"/>
                  </a:cubicBezTo>
                  <a:cubicBezTo>
                    <a:pt x="25992" y="2262"/>
                    <a:pt x="27522" y="2348"/>
                    <a:pt x="29011" y="2599"/>
                  </a:cubicBezTo>
                  <a:cubicBezTo>
                    <a:pt x="30747" y="2901"/>
                    <a:pt x="32483" y="2980"/>
                    <a:pt x="34218" y="2980"/>
                  </a:cubicBezTo>
                  <a:cubicBezTo>
                    <a:pt x="36117" y="2980"/>
                    <a:pt x="38015" y="2886"/>
                    <a:pt x="39914" y="2886"/>
                  </a:cubicBezTo>
                  <a:cubicBezTo>
                    <a:pt x="40979" y="2886"/>
                    <a:pt x="42043" y="2915"/>
                    <a:pt x="43108" y="3008"/>
                  </a:cubicBezTo>
                  <a:cubicBezTo>
                    <a:pt x="47631" y="3416"/>
                    <a:pt x="52126" y="3154"/>
                    <a:pt x="56649" y="3387"/>
                  </a:cubicBezTo>
                  <a:cubicBezTo>
                    <a:pt x="56667" y="3389"/>
                    <a:pt x="56684" y="3389"/>
                    <a:pt x="56701" y="3389"/>
                  </a:cubicBezTo>
                  <a:cubicBezTo>
                    <a:pt x="57351" y="3389"/>
                    <a:pt x="57365" y="2301"/>
                    <a:pt x="56795" y="2045"/>
                  </a:cubicBezTo>
                  <a:lnTo>
                    <a:pt x="56825" y="2045"/>
                  </a:lnTo>
                  <a:cubicBezTo>
                    <a:pt x="52709" y="60"/>
                    <a:pt x="48157" y="790"/>
                    <a:pt x="43808" y="498"/>
                  </a:cubicBezTo>
                  <a:cubicBezTo>
                    <a:pt x="42538" y="410"/>
                    <a:pt x="41276" y="367"/>
                    <a:pt x="40014" y="367"/>
                  </a:cubicBezTo>
                  <a:cubicBezTo>
                    <a:pt x="38752" y="367"/>
                    <a:pt x="37489" y="410"/>
                    <a:pt x="36220" y="498"/>
                  </a:cubicBezTo>
                  <a:cubicBezTo>
                    <a:pt x="35467" y="550"/>
                    <a:pt x="34709" y="577"/>
                    <a:pt x="33949" y="577"/>
                  </a:cubicBezTo>
                  <a:cubicBezTo>
                    <a:pt x="32177" y="577"/>
                    <a:pt x="30397" y="434"/>
                    <a:pt x="28661" y="148"/>
                  </a:cubicBezTo>
                  <a:cubicBezTo>
                    <a:pt x="27949" y="45"/>
                    <a:pt x="27244" y="1"/>
                    <a:pt x="265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1571825" y="716225"/>
              <a:ext cx="1432875" cy="101600"/>
            </a:xfrm>
            <a:custGeom>
              <a:avLst/>
              <a:gdLst/>
              <a:ahLst/>
              <a:cxnLst/>
              <a:rect l="l" t="t" r="r" b="b"/>
              <a:pathLst>
                <a:path w="57315" h="4064" extrusionOk="0">
                  <a:moveTo>
                    <a:pt x="2585" y="1"/>
                  </a:moveTo>
                  <a:cubicBezTo>
                    <a:pt x="2013" y="1"/>
                    <a:pt x="1474" y="121"/>
                    <a:pt x="1023" y="459"/>
                  </a:cubicBezTo>
                  <a:cubicBezTo>
                    <a:pt x="0" y="1214"/>
                    <a:pt x="664" y="2964"/>
                    <a:pt x="1573" y="2964"/>
                  </a:cubicBezTo>
                  <a:cubicBezTo>
                    <a:pt x="1753" y="2964"/>
                    <a:pt x="1943" y="2895"/>
                    <a:pt x="2132" y="2736"/>
                  </a:cubicBezTo>
                  <a:cubicBezTo>
                    <a:pt x="2312" y="2580"/>
                    <a:pt x="2563" y="2523"/>
                    <a:pt x="2847" y="2523"/>
                  </a:cubicBezTo>
                  <a:cubicBezTo>
                    <a:pt x="3577" y="2523"/>
                    <a:pt x="4525" y="2898"/>
                    <a:pt x="5050" y="2940"/>
                  </a:cubicBezTo>
                  <a:cubicBezTo>
                    <a:pt x="6013" y="3028"/>
                    <a:pt x="6947" y="3057"/>
                    <a:pt x="7911" y="3232"/>
                  </a:cubicBezTo>
                  <a:cubicBezTo>
                    <a:pt x="8688" y="3363"/>
                    <a:pt x="9489" y="3404"/>
                    <a:pt x="10299" y="3404"/>
                  </a:cubicBezTo>
                  <a:cubicBezTo>
                    <a:pt x="11648" y="3404"/>
                    <a:pt x="13018" y="3290"/>
                    <a:pt x="14331" y="3290"/>
                  </a:cubicBezTo>
                  <a:cubicBezTo>
                    <a:pt x="17234" y="3273"/>
                    <a:pt x="20168" y="3137"/>
                    <a:pt x="23096" y="3137"/>
                  </a:cubicBezTo>
                  <a:cubicBezTo>
                    <a:pt x="24996" y="3137"/>
                    <a:pt x="26894" y="3194"/>
                    <a:pt x="28778" y="3378"/>
                  </a:cubicBezTo>
                  <a:cubicBezTo>
                    <a:pt x="31025" y="3611"/>
                    <a:pt x="33331" y="3786"/>
                    <a:pt x="35607" y="3816"/>
                  </a:cubicBezTo>
                  <a:cubicBezTo>
                    <a:pt x="37577" y="3794"/>
                    <a:pt x="39546" y="3676"/>
                    <a:pt x="41516" y="3676"/>
                  </a:cubicBezTo>
                  <a:cubicBezTo>
                    <a:pt x="42202" y="3676"/>
                    <a:pt x="42889" y="3690"/>
                    <a:pt x="43575" y="3728"/>
                  </a:cubicBezTo>
                  <a:cubicBezTo>
                    <a:pt x="45700" y="3843"/>
                    <a:pt x="47996" y="4064"/>
                    <a:pt x="50280" y="4064"/>
                  </a:cubicBezTo>
                  <a:cubicBezTo>
                    <a:pt x="52637" y="4064"/>
                    <a:pt x="54982" y="3829"/>
                    <a:pt x="57117" y="2998"/>
                  </a:cubicBezTo>
                  <a:cubicBezTo>
                    <a:pt x="57315" y="2914"/>
                    <a:pt x="57294" y="2501"/>
                    <a:pt x="57080" y="2501"/>
                  </a:cubicBezTo>
                  <a:cubicBezTo>
                    <a:pt x="57073" y="2501"/>
                    <a:pt x="57066" y="2501"/>
                    <a:pt x="57058" y="2502"/>
                  </a:cubicBezTo>
                  <a:cubicBezTo>
                    <a:pt x="56804" y="2515"/>
                    <a:pt x="56549" y="2520"/>
                    <a:pt x="56294" y="2520"/>
                  </a:cubicBezTo>
                  <a:cubicBezTo>
                    <a:pt x="54116" y="2520"/>
                    <a:pt x="51901" y="2120"/>
                    <a:pt x="49733" y="2094"/>
                  </a:cubicBezTo>
                  <a:cubicBezTo>
                    <a:pt x="47223" y="2094"/>
                    <a:pt x="44742" y="1860"/>
                    <a:pt x="42232" y="1831"/>
                  </a:cubicBezTo>
                  <a:cubicBezTo>
                    <a:pt x="41396" y="1821"/>
                    <a:pt x="40559" y="1818"/>
                    <a:pt x="39722" y="1818"/>
                  </a:cubicBezTo>
                  <a:cubicBezTo>
                    <a:pt x="38049" y="1818"/>
                    <a:pt x="36376" y="1831"/>
                    <a:pt x="34703" y="1831"/>
                  </a:cubicBezTo>
                  <a:cubicBezTo>
                    <a:pt x="32193" y="1831"/>
                    <a:pt x="29770" y="1335"/>
                    <a:pt x="27260" y="1160"/>
                  </a:cubicBezTo>
                  <a:cubicBezTo>
                    <a:pt x="25626" y="1053"/>
                    <a:pt x="23982" y="1017"/>
                    <a:pt x="22333" y="1017"/>
                  </a:cubicBezTo>
                  <a:cubicBezTo>
                    <a:pt x="19037" y="1017"/>
                    <a:pt x="15722" y="1160"/>
                    <a:pt x="12434" y="1160"/>
                  </a:cubicBezTo>
                  <a:cubicBezTo>
                    <a:pt x="11545" y="1160"/>
                    <a:pt x="10588" y="1295"/>
                    <a:pt x="9666" y="1295"/>
                  </a:cubicBezTo>
                  <a:cubicBezTo>
                    <a:pt x="9378" y="1295"/>
                    <a:pt x="9093" y="1282"/>
                    <a:pt x="8815" y="1247"/>
                  </a:cubicBezTo>
                  <a:cubicBezTo>
                    <a:pt x="7940" y="1131"/>
                    <a:pt x="7006" y="839"/>
                    <a:pt x="6130" y="693"/>
                  </a:cubicBezTo>
                  <a:cubicBezTo>
                    <a:pt x="5141" y="534"/>
                    <a:pt x="3789" y="1"/>
                    <a:pt x="25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1510550" y="850250"/>
              <a:ext cx="1541750" cy="125300"/>
            </a:xfrm>
            <a:custGeom>
              <a:avLst/>
              <a:gdLst/>
              <a:ahLst/>
              <a:cxnLst/>
              <a:rect l="l" t="t" r="r" b="b"/>
              <a:pathLst>
                <a:path w="61670" h="5012" extrusionOk="0">
                  <a:moveTo>
                    <a:pt x="1747" y="0"/>
                  </a:moveTo>
                  <a:cubicBezTo>
                    <a:pt x="1690" y="0"/>
                    <a:pt x="1633" y="1"/>
                    <a:pt x="1577" y="1"/>
                  </a:cubicBezTo>
                  <a:cubicBezTo>
                    <a:pt x="2" y="30"/>
                    <a:pt x="0" y="2923"/>
                    <a:pt x="1488" y="2923"/>
                  </a:cubicBezTo>
                  <a:cubicBezTo>
                    <a:pt x="1517" y="2923"/>
                    <a:pt x="1547" y="2922"/>
                    <a:pt x="1577" y="2920"/>
                  </a:cubicBezTo>
                  <a:cubicBezTo>
                    <a:pt x="2039" y="2886"/>
                    <a:pt x="2503" y="2871"/>
                    <a:pt x="2967" y="2871"/>
                  </a:cubicBezTo>
                  <a:cubicBezTo>
                    <a:pt x="6950" y="2871"/>
                    <a:pt x="10973" y="3983"/>
                    <a:pt x="14973" y="4087"/>
                  </a:cubicBezTo>
                  <a:cubicBezTo>
                    <a:pt x="17162" y="4146"/>
                    <a:pt x="19351" y="4788"/>
                    <a:pt x="21569" y="4934"/>
                  </a:cubicBezTo>
                  <a:cubicBezTo>
                    <a:pt x="22425" y="4992"/>
                    <a:pt x="23284" y="5012"/>
                    <a:pt x="24145" y="5012"/>
                  </a:cubicBezTo>
                  <a:cubicBezTo>
                    <a:pt x="25865" y="5012"/>
                    <a:pt x="27591" y="4934"/>
                    <a:pt x="29303" y="4934"/>
                  </a:cubicBezTo>
                  <a:cubicBezTo>
                    <a:pt x="34673" y="4905"/>
                    <a:pt x="39926" y="4117"/>
                    <a:pt x="45267" y="3766"/>
                  </a:cubicBezTo>
                  <a:cubicBezTo>
                    <a:pt x="46230" y="3698"/>
                    <a:pt x="47192" y="3683"/>
                    <a:pt x="48155" y="3683"/>
                  </a:cubicBezTo>
                  <a:cubicBezTo>
                    <a:pt x="48936" y="3683"/>
                    <a:pt x="49717" y="3693"/>
                    <a:pt x="50498" y="3693"/>
                  </a:cubicBezTo>
                  <a:cubicBezTo>
                    <a:pt x="51235" y="3693"/>
                    <a:pt x="51972" y="3684"/>
                    <a:pt x="52709" y="3650"/>
                  </a:cubicBezTo>
                  <a:cubicBezTo>
                    <a:pt x="55453" y="3533"/>
                    <a:pt x="58138" y="2686"/>
                    <a:pt x="60852" y="2249"/>
                  </a:cubicBezTo>
                  <a:cubicBezTo>
                    <a:pt x="61640" y="2103"/>
                    <a:pt x="61669" y="819"/>
                    <a:pt x="60852" y="731"/>
                  </a:cubicBezTo>
                  <a:lnTo>
                    <a:pt x="60852" y="702"/>
                  </a:lnTo>
                  <a:cubicBezTo>
                    <a:pt x="60427" y="659"/>
                    <a:pt x="60003" y="641"/>
                    <a:pt x="59580" y="641"/>
                  </a:cubicBezTo>
                  <a:cubicBezTo>
                    <a:pt x="57392" y="641"/>
                    <a:pt x="55232" y="1125"/>
                    <a:pt x="53030" y="1198"/>
                  </a:cubicBezTo>
                  <a:cubicBezTo>
                    <a:pt x="52457" y="1217"/>
                    <a:pt x="51884" y="1224"/>
                    <a:pt x="51313" y="1224"/>
                  </a:cubicBezTo>
                  <a:cubicBezTo>
                    <a:pt x="50127" y="1224"/>
                    <a:pt x="48945" y="1196"/>
                    <a:pt x="47760" y="1196"/>
                  </a:cubicBezTo>
                  <a:cubicBezTo>
                    <a:pt x="46931" y="1196"/>
                    <a:pt x="46101" y="1210"/>
                    <a:pt x="45267" y="1256"/>
                  </a:cubicBezTo>
                  <a:cubicBezTo>
                    <a:pt x="39926" y="1577"/>
                    <a:pt x="34702" y="2365"/>
                    <a:pt x="29303" y="2365"/>
                  </a:cubicBezTo>
                  <a:cubicBezTo>
                    <a:pt x="27809" y="2365"/>
                    <a:pt x="26285" y="2416"/>
                    <a:pt x="24761" y="2416"/>
                  </a:cubicBezTo>
                  <a:cubicBezTo>
                    <a:pt x="23694" y="2416"/>
                    <a:pt x="22626" y="2391"/>
                    <a:pt x="21569" y="2307"/>
                  </a:cubicBezTo>
                  <a:cubicBezTo>
                    <a:pt x="19351" y="2161"/>
                    <a:pt x="17191" y="1548"/>
                    <a:pt x="14973" y="1431"/>
                  </a:cubicBezTo>
                  <a:cubicBezTo>
                    <a:pt x="12813" y="1344"/>
                    <a:pt x="10712" y="994"/>
                    <a:pt x="8581" y="760"/>
                  </a:cubicBezTo>
                  <a:cubicBezTo>
                    <a:pt x="6303" y="561"/>
                    <a:pt x="4025" y="0"/>
                    <a:pt x="17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1497425" y="1008550"/>
              <a:ext cx="1496500" cy="73300"/>
            </a:xfrm>
            <a:custGeom>
              <a:avLst/>
              <a:gdLst/>
              <a:ahLst/>
              <a:cxnLst/>
              <a:rect l="l" t="t" r="r" b="b"/>
              <a:pathLst>
                <a:path w="59860" h="2932" extrusionOk="0">
                  <a:moveTo>
                    <a:pt x="1277" y="0"/>
                  </a:moveTo>
                  <a:cubicBezTo>
                    <a:pt x="1" y="0"/>
                    <a:pt x="23" y="2483"/>
                    <a:pt x="1343" y="2483"/>
                  </a:cubicBezTo>
                  <a:cubicBezTo>
                    <a:pt x="3563" y="2483"/>
                    <a:pt x="5810" y="2835"/>
                    <a:pt x="8059" y="2835"/>
                  </a:cubicBezTo>
                  <a:cubicBezTo>
                    <a:pt x="8145" y="2835"/>
                    <a:pt x="8232" y="2835"/>
                    <a:pt x="8318" y="2834"/>
                  </a:cubicBezTo>
                  <a:lnTo>
                    <a:pt x="15585" y="2804"/>
                  </a:lnTo>
                  <a:cubicBezTo>
                    <a:pt x="15904" y="2802"/>
                    <a:pt x="16222" y="2802"/>
                    <a:pt x="16540" y="2802"/>
                  </a:cubicBezTo>
                  <a:cubicBezTo>
                    <a:pt x="20354" y="2802"/>
                    <a:pt x="24168" y="2932"/>
                    <a:pt x="28000" y="2932"/>
                  </a:cubicBezTo>
                  <a:cubicBezTo>
                    <a:pt x="28599" y="2932"/>
                    <a:pt x="29198" y="2928"/>
                    <a:pt x="29799" y="2921"/>
                  </a:cubicBezTo>
                  <a:cubicBezTo>
                    <a:pt x="34585" y="2834"/>
                    <a:pt x="39284" y="2863"/>
                    <a:pt x="44041" y="2629"/>
                  </a:cubicBezTo>
                  <a:cubicBezTo>
                    <a:pt x="49207" y="2367"/>
                    <a:pt x="54343" y="1666"/>
                    <a:pt x="59480" y="1374"/>
                  </a:cubicBezTo>
                  <a:cubicBezTo>
                    <a:pt x="59859" y="1345"/>
                    <a:pt x="59859" y="703"/>
                    <a:pt x="59480" y="703"/>
                  </a:cubicBezTo>
                  <a:lnTo>
                    <a:pt x="59509" y="703"/>
                  </a:lnTo>
                  <a:cubicBezTo>
                    <a:pt x="57062" y="593"/>
                    <a:pt x="54667" y="380"/>
                    <a:pt x="52202" y="380"/>
                  </a:cubicBezTo>
                  <a:cubicBezTo>
                    <a:pt x="52050" y="380"/>
                    <a:pt x="51898" y="380"/>
                    <a:pt x="51746" y="382"/>
                  </a:cubicBezTo>
                  <a:cubicBezTo>
                    <a:pt x="49294" y="440"/>
                    <a:pt x="46843" y="586"/>
                    <a:pt x="44391" y="674"/>
                  </a:cubicBezTo>
                  <a:cubicBezTo>
                    <a:pt x="42119" y="755"/>
                    <a:pt x="39854" y="780"/>
                    <a:pt x="37589" y="780"/>
                  </a:cubicBezTo>
                  <a:cubicBezTo>
                    <a:pt x="34995" y="780"/>
                    <a:pt x="32401" y="748"/>
                    <a:pt x="29799" y="732"/>
                  </a:cubicBezTo>
                  <a:cubicBezTo>
                    <a:pt x="25158" y="732"/>
                    <a:pt x="20547" y="499"/>
                    <a:pt x="15936" y="499"/>
                  </a:cubicBezTo>
                  <a:cubicBezTo>
                    <a:pt x="13396" y="499"/>
                    <a:pt x="10857" y="499"/>
                    <a:pt x="8318" y="528"/>
                  </a:cubicBezTo>
                  <a:cubicBezTo>
                    <a:pt x="7559" y="528"/>
                    <a:pt x="6788" y="554"/>
                    <a:pt x="6020" y="554"/>
                  </a:cubicBezTo>
                  <a:cubicBezTo>
                    <a:pt x="5636" y="554"/>
                    <a:pt x="5254" y="547"/>
                    <a:pt x="4874" y="528"/>
                  </a:cubicBezTo>
                  <a:cubicBezTo>
                    <a:pt x="3707" y="470"/>
                    <a:pt x="2540" y="61"/>
                    <a:pt x="1343" y="3"/>
                  </a:cubicBezTo>
                  <a:cubicBezTo>
                    <a:pt x="1320" y="1"/>
                    <a:pt x="1298" y="0"/>
                    <a:pt x="1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1485025" y="1146350"/>
              <a:ext cx="1516200" cy="78150"/>
            </a:xfrm>
            <a:custGeom>
              <a:avLst/>
              <a:gdLst/>
              <a:ahLst/>
              <a:cxnLst/>
              <a:rect l="l" t="t" r="r" b="b"/>
              <a:pathLst>
                <a:path w="60648" h="3126" extrusionOk="0">
                  <a:moveTo>
                    <a:pt x="1663" y="1"/>
                  </a:moveTo>
                  <a:cubicBezTo>
                    <a:pt x="1537" y="1"/>
                    <a:pt x="1411" y="3"/>
                    <a:pt x="1284" y="7"/>
                  </a:cubicBezTo>
                  <a:cubicBezTo>
                    <a:pt x="23" y="35"/>
                    <a:pt x="1" y="2402"/>
                    <a:pt x="1218" y="2402"/>
                  </a:cubicBezTo>
                  <a:cubicBezTo>
                    <a:pt x="1240" y="2402"/>
                    <a:pt x="1262" y="2401"/>
                    <a:pt x="1284" y="2400"/>
                  </a:cubicBezTo>
                  <a:cubicBezTo>
                    <a:pt x="1551" y="2385"/>
                    <a:pt x="1818" y="2378"/>
                    <a:pt x="2084" y="2378"/>
                  </a:cubicBezTo>
                  <a:cubicBezTo>
                    <a:pt x="4873" y="2378"/>
                    <a:pt x="7631" y="3126"/>
                    <a:pt x="10414" y="3126"/>
                  </a:cubicBezTo>
                  <a:cubicBezTo>
                    <a:pt x="10998" y="3126"/>
                    <a:pt x="11584" y="3093"/>
                    <a:pt x="12171" y="3013"/>
                  </a:cubicBezTo>
                  <a:cubicBezTo>
                    <a:pt x="14622" y="2692"/>
                    <a:pt x="17190" y="2779"/>
                    <a:pt x="19671" y="2721"/>
                  </a:cubicBezTo>
                  <a:cubicBezTo>
                    <a:pt x="20042" y="2713"/>
                    <a:pt x="20412" y="2709"/>
                    <a:pt x="20782" y="2709"/>
                  </a:cubicBezTo>
                  <a:cubicBezTo>
                    <a:pt x="23090" y="2709"/>
                    <a:pt x="25383" y="2850"/>
                    <a:pt x="27697" y="2925"/>
                  </a:cubicBezTo>
                  <a:cubicBezTo>
                    <a:pt x="28211" y="2939"/>
                    <a:pt x="28725" y="2945"/>
                    <a:pt x="29239" y="2945"/>
                  </a:cubicBezTo>
                  <a:cubicBezTo>
                    <a:pt x="34182" y="2945"/>
                    <a:pt x="39126" y="2368"/>
                    <a:pt x="44070" y="2341"/>
                  </a:cubicBezTo>
                  <a:cubicBezTo>
                    <a:pt x="46697" y="2312"/>
                    <a:pt x="49294" y="2371"/>
                    <a:pt x="51921" y="2196"/>
                  </a:cubicBezTo>
                  <a:cubicBezTo>
                    <a:pt x="54723" y="2050"/>
                    <a:pt x="57408" y="1320"/>
                    <a:pt x="60209" y="941"/>
                  </a:cubicBezTo>
                  <a:cubicBezTo>
                    <a:pt x="60647" y="882"/>
                    <a:pt x="60647" y="153"/>
                    <a:pt x="60209" y="94"/>
                  </a:cubicBezTo>
                  <a:cubicBezTo>
                    <a:pt x="59640" y="57"/>
                    <a:pt x="59071" y="42"/>
                    <a:pt x="58502" y="42"/>
                  </a:cubicBezTo>
                  <a:cubicBezTo>
                    <a:pt x="56415" y="42"/>
                    <a:pt x="54329" y="240"/>
                    <a:pt x="52242" y="240"/>
                  </a:cubicBezTo>
                  <a:cubicBezTo>
                    <a:pt x="49528" y="240"/>
                    <a:pt x="46813" y="182"/>
                    <a:pt x="44070" y="182"/>
                  </a:cubicBezTo>
                  <a:cubicBezTo>
                    <a:pt x="39267" y="182"/>
                    <a:pt x="34465" y="679"/>
                    <a:pt x="29662" y="679"/>
                  </a:cubicBezTo>
                  <a:cubicBezTo>
                    <a:pt x="29007" y="679"/>
                    <a:pt x="28352" y="670"/>
                    <a:pt x="27697" y="649"/>
                  </a:cubicBezTo>
                  <a:cubicBezTo>
                    <a:pt x="24723" y="547"/>
                    <a:pt x="21749" y="415"/>
                    <a:pt x="18769" y="415"/>
                  </a:cubicBezTo>
                  <a:cubicBezTo>
                    <a:pt x="16632" y="415"/>
                    <a:pt x="14491" y="483"/>
                    <a:pt x="12346" y="678"/>
                  </a:cubicBezTo>
                  <a:cubicBezTo>
                    <a:pt x="11528" y="767"/>
                    <a:pt x="10706" y="812"/>
                    <a:pt x="9882" y="812"/>
                  </a:cubicBezTo>
                  <a:cubicBezTo>
                    <a:pt x="8823" y="812"/>
                    <a:pt x="7764" y="738"/>
                    <a:pt x="6713" y="590"/>
                  </a:cubicBezTo>
                  <a:cubicBezTo>
                    <a:pt x="5057" y="346"/>
                    <a:pt x="3350" y="1"/>
                    <a:pt x="16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1438325" y="1265625"/>
              <a:ext cx="1534425" cy="91800"/>
            </a:xfrm>
            <a:custGeom>
              <a:avLst/>
              <a:gdLst/>
              <a:ahLst/>
              <a:cxnLst/>
              <a:rect l="l" t="t" r="r" b="b"/>
              <a:pathLst>
                <a:path w="61377" h="3672" extrusionOk="0">
                  <a:moveTo>
                    <a:pt x="2769" y="0"/>
                  </a:moveTo>
                  <a:cubicBezTo>
                    <a:pt x="2262" y="0"/>
                    <a:pt x="1752" y="22"/>
                    <a:pt x="1255" y="22"/>
                  </a:cubicBezTo>
                  <a:cubicBezTo>
                    <a:pt x="0" y="22"/>
                    <a:pt x="0" y="2357"/>
                    <a:pt x="1255" y="2357"/>
                  </a:cubicBezTo>
                  <a:cubicBezTo>
                    <a:pt x="1416" y="2352"/>
                    <a:pt x="1578" y="2350"/>
                    <a:pt x="1741" y="2350"/>
                  </a:cubicBezTo>
                  <a:cubicBezTo>
                    <a:pt x="2578" y="2350"/>
                    <a:pt x="3430" y="2414"/>
                    <a:pt x="4261" y="2561"/>
                  </a:cubicBezTo>
                  <a:cubicBezTo>
                    <a:pt x="4525" y="2610"/>
                    <a:pt x="4789" y="2627"/>
                    <a:pt x="5053" y="2627"/>
                  </a:cubicBezTo>
                  <a:cubicBezTo>
                    <a:pt x="5697" y="2627"/>
                    <a:pt x="6344" y="2524"/>
                    <a:pt x="6998" y="2524"/>
                  </a:cubicBezTo>
                  <a:cubicBezTo>
                    <a:pt x="7204" y="2524"/>
                    <a:pt x="7410" y="2535"/>
                    <a:pt x="7618" y="2561"/>
                  </a:cubicBezTo>
                  <a:cubicBezTo>
                    <a:pt x="9748" y="2824"/>
                    <a:pt x="11879" y="3203"/>
                    <a:pt x="14039" y="3232"/>
                  </a:cubicBezTo>
                  <a:cubicBezTo>
                    <a:pt x="16378" y="3289"/>
                    <a:pt x="18717" y="3672"/>
                    <a:pt x="21056" y="3672"/>
                  </a:cubicBezTo>
                  <a:cubicBezTo>
                    <a:pt x="21139" y="3672"/>
                    <a:pt x="21222" y="3671"/>
                    <a:pt x="21306" y="3670"/>
                  </a:cubicBezTo>
                  <a:cubicBezTo>
                    <a:pt x="23933" y="3643"/>
                    <a:pt x="26534" y="3405"/>
                    <a:pt x="29133" y="3405"/>
                  </a:cubicBezTo>
                  <a:cubicBezTo>
                    <a:pt x="29277" y="3405"/>
                    <a:pt x="29421" y="3406"/>
                    <a:pt x="29565" y="3407"/>
                  </a:cubicBezTo>
                  <a:cubicBezTo>
                    <a:pt x="29644" y="3408"/>
                    <a:pt x="29723" y="3408"/>
                    <a:pt x="29801" y="3408"/>
                  </a:cubicBezTo>
                  <a:cubicBezTo>
                    <a:pt x="35002" y="3408"/>
                    <a:pt x="40092" y="2472"/>
                    <a:pt x="45296" y="2357"/>
                  </a:cubicBezTo>
                  <a:cubicBezTo>
                    <a:pt x="47952" y="2328"/>
                    <a:pt x="50637" y="2357"/>
                    <a:pt x="53293" y="2240"/>
                  </a:cubicBezTo>
                  <a:cubicBezTo>
                    <a:pt x="54577" y="2182"/>
                    <a:pt x="55919" y="2211"/>
                    <a:pt x="57203" y="2065"/>
                  </a:cubicBezTo>
                  <a:cubicBezTo>
                    <a:pt x="58488" y="1919"/>
                    <a:pt x="59655" y="1510"/>
                    <a:pt x="60939" y="1394"/>
                  </a:cubicBezTo>
                  <a:cubicBezTo>
                    <a:pt x="61377" y="1306"/>
                    <a:pt x="61377" y="664"/>
                    <a:pt x="60939" y="577"/>
                  </a:cubicBezTo>
                  <a:cubicBezTo>
                    <a:pt x="58153" y="188"/>
                    <a:pt x="55296" y="96"/>
                    <a:pt x="52441" y="96"/>
                  </a:cubicBezTo>
                  <a:cubicBezTo>
                    <a:pt x="50152" y="96"/>
                    <a:pt x="47864" y="155"/>
                    <a:pt x="45617" y="168"/>
                  </a:cubicBezTo>
                  <a:cubicBezTo>
                    <a:pt x="40553" y="195"/>
                    <a:pt x="35568" y="1053"/>
                    <a:pt x="30489" y="1053"/>
                  </a:cubicBezTo>
                  <a:cubicBezTo>
                    <a:pt x="30181" y="1053"/>
                    <a:pt x="29873" y="1050"/>
                    <a:pt x="29565" y="1043"/>
                  </a:cubicBezTo>
                  <a:cubicBezTo>
                    <a:pt x="29440" y="1042"/>
                    <a:pt x="29315" y="1041"/>
                    <a:pt x="29190" y="1041"/>
                  </a:cubicBezTo>
                  <a:cubicBezTo>
                    <a:pt x="26686" y="1041"/>
                    <a:pt x="24157" y="1306"/>
                    <a:pt x="21656" y="1306"/>
                  </a:cubicBezTo>
                  <a:cubicBezTo>
                    <a:pt x="19204" y="1306"/>
                    <a:pt x="16753" y="898"/>
                    <a:pt x="14330" y="898"/>
                  </a:cubicBezTo>
                  <a:cubicBezTo>
                    <a:pt x="12025" y="898"/>
                    <a:pt x="9748" y="372"/>
                    <a:pt x="7443" y="197"/>
                  </a:cubicBezTo>
                  <a:cubicBezTo>
                    <a:pt x="7203" y="171"/>
                    <a:pt x="6967" y="163"/>
                    <a:pt x="6733" y="163"/>
                  </a:cubicBezTo>
                  <a:cubicBezTo>
                    <a:pt x="6266" y="163"/>
                    <a:pt x="5808" y="197"/>
                    <a:pt x="5339" y="197"/>
                  </a:cubicBezTo>
                  <a:cubicBezTo>
                    <a:pt x="4988" y="197"/>
                    <a:pt x="4631" y="178"/>
                    <a:pt x="4261" y="110"/>
                  </a:cubicBezTo>
                  <a:cubicBezTo>
                    <a:pt x="3780" y="22"/>
                    <a:pt x="3276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5" name="Google Shape;505;p20"/>
          <p:cNvSpPr/>
          <p:nvPr/>
        </p:nvSpPr>
        <p:spPr>
          <a:xfrm rot="5400000">
            <a:off x="-223299" y="822749"/>
            <a:ext cx="1305980" cy="1733153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6" name="Google Shape;506;p20"/>
          <p:cNvSpPr/>
          <p:nvPr/>
        </p:nvSpPr>
        <p:spPr>
          <a:xfrm rot="-899949">
            <a:off x="5018854" y="6207511"/>
            <a:ext cx="2038137" cy="1845407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7" name="Google Shape;507;p20"/>
          <p:cNvSpPr/>
          <p:nvPr/>
        </p:nvSpPr>
        <p:spPr>
          <a:xfrm rot="-2700084" flipH="1">
            <a:off x="-588093" y="734611"/>
            <a:ext cx="2346960" cy="1150860"/>
          </a:xfrm>
          <a:custGeom>
            <a:avLst/>
            <a:gdLst/>
            <a:ahLst/>
            <a:cxnLst/>
            <a:rect l="l" t="t" r="r" b="b"/>
            <a:pathLst>
              <a:path w="24295" h="13033" extrusionOk="0">
                <a:moveTo>
                  <a:pt x="15897" y="1"/>
                </a:moveTo>
                <a:cubicBezTo>
                  <a:pt x="15839" y="1"/>
                  <a:pt x="15751" y="30"/>
                  <a:pt x="15722" y="88"/>
                </a:cubicBezTo>
                <a:cubicBezTo>
                  <a:pt x="15664" y="147"/>
                  <a:pt x="15634" y="205"/>
                  <a:pt x="15664" y="293"/>
                </a:cubicBezTo>
                <a:cubicBezTo>
                  <a:pt x="15664" y="351"/>
                  <a:pt x="15722" y="409"/>
                  <a:pt x="15809" y="439"/>
                </a:cubicBezTo>
                <a:lnTo>
                  <a:pt x="15926" y="439"/>
                </a:lnTo>
                <a:cubicBezTo>
                  <a:pt x="16043" y="614"/>
                  <a:pt x="16160" y="818"/>
                  <a:pt x="16276" y="1051"/>
                </a:cubicBezTo>
                <a:cubicBezTo>
                  <a:pt x="16452" y="1314"/>
                  <a:pt x="16656" y="1606"/>
                  <a:pt x="16831" y="1898"/>
                </a:cubicBezTo>
                <a:cubicBezTo>
                  <a:pt x="17181" y="2482"/>
                  <a:pt x="17561" y="3065"/>
                  <a:pt x="17911" y="3649"/>
                </a:cubicBezTo>
                <a:cubicBezTo>
                  <a:pt x="18582" y="4670"/>
                  <a:pt x="19224" y="5692"/>
                  <a:pt x="19866" y="6743"/>
                </a:cubicBezTo>
                <a:cubicBezTo>
                  <a:pt x="19808" y="6743"/>
                  <a:pt x="19749" y="6743"/>
                  <a:pt x="19720" y="6801"/>
                </a:cubicBezTo>
                <a:lnTo>
                  <a:pt x="19633" y="6918"/>
                </a:lnTo>
                <a:cubicBezTo>
                  <a:pt x="19078" y="6772"/>
                  <a:pt x="18524" y="6626"/>
                  <a:pt x="17969" y="6480"/>
                </a:cubicBezTo>
                <a:cubicBezTo>
                  <a:pt x="17969" y="6451"/>
                  <a:pt x="17969" y="6422"/>
                  <a:pt x="17940" y="6392"/>
                </a:cubicBezTo>
                <a:lnTo>
                  <a:pt x="17882" y="6334"/>
                </a:lnTo>
                <a:cubicBezTo>
                  <a:pt x="17882" y="6246"/>
                  <a:pt x="17852" y="6188"/>
                  <a:pt x="17765" y="6159"/>
                </a:cubicBezTo>
                <a:cubicBezTo>
                  <a:pt x="16452" y="4349"/>
                  <a:pt x="15226" y="2452"/>
                  <a:pt x="14146" y="497"/>
                </a:cubicBezTo>
                <a:cubicBezTo>
                  <a:pt x="14116" y="428"/>
                  <a:pt x="14059" y="399"/>
                  <a:pt x="14001" y="399"/>
                </a:cubicBezTo>
                <a:cubicBezTo>
                  <a:pt x="13887" y="399"/>
                  <a:pt x="13767" y="508"/>
                  <a:pt x="13825" y="643"/>
                </a:cubicBezTo>
                <a:cubicBezTo>
                  <a:pt x="14934" y="2598"/>
                  <a:pt x="16160" y="4524"/>
                  <a:pt x="17473" y="6334"/>
                </a:cubicBezTo>
                <a:cubicBezTo>
                  <a:pt x="16802" y="6130"/>
                  <a:pt x="16101" y="5925"/>
                  <a:pt x="15430" y="5692"/>
                </a:cubicBezTo>
                <a:cubicBezTo>
                  <a:pt x="15430" y="5663"/>
                  <a:pt x="15430" y="5604"/>
                  <a:pt x="15401" y="5546"/>
                </a:cubicBezTo>
                <a:cubicBezTo>
                  <a:pt x="14233" y="3853"/>
                  <a:pt x="13008" y="2160"/>
                  <a:pt x="11782" y="497"/>
                </a:cubicBezTo>
                <a:cubicBezTo>
                  <a:pt x="11753" y="453"/>
                  <a:pt x="11714" y="435"/>
                  <a:pt x="11675" y="435"/>
                </a:cubicBezTo>
                <a:cubicBezTo>
                  <a:pt x="11558" y="435"/>
                  <a:pt x="11432" y="599"/>
                  <a:pt x="11519" y="730"/>
                </a:cubicBezTo>
                <a:cubicBezTo>
                  <a:pt x="12687" y="2306"/>
                  <a:pt x="13825" y="3882"/>
                  <a:pt x="14963" y="5517"/>
                </a:cubicBezTo>
                <a:lnTo>
                  <a:pt x="14905" y="5546"/>
                </a:lnTo>
                <a:cubicBezTo>
                  <a:pt x="14088" y="5254"/>
                  <a:pt x="13270" y="4962"/>
                  <a:pt x="12453" y="4641"/>
                </a:cubicBezTo>
                <a:cubicBezTo>
                  <a:pt x="12453" y="4612"/>
                  <a:pt x="12424" y="4554"/>
                  <a:pt x="12366" y="4554"/>
                </a:cubicBezTo>
                <a:cubicBezTo>
                  <a:pt x="12395" y="4495"/>
                  <a:pt x="12366" y="4466"/>
                  <a:pt x="12336" y="4437"/>
                </a:cubicBezTo>
                <a:lnTo>
                  <a:pt x="8922" y="293"/>
                </a:lnTo>
                <a:cubicBezTo>
                  <a:pt x="8883" y="246"/>
                  <a:pt x="8836" y="226"/>
                  <a:pt x="8790" y="226"/>
                </a:cubicBezTo>
                <a:cubicBezTo>
                  <a:pt x="8665" y="226"/>
                  <a:pt x="8552" y="376"/>
                  <a:pt x="8659" y="526"/>
                </a:cubicBezTo>
                <a:lnTo>
                  <a:pt x="11899" y="4466"/>
                </a:lnTo>
                <a:cubicBezTo>
                  <a:pt x="11227" y="4233"/>
                  <a:pt x="10556" y="3999"/>
                  <a:pt x="9885" y="3824"/>
                </a:cubicBezTo>
                <a:lnTo>
                  <a:pt x="9856" y="3795"/>
                </a:lnTo>
                <a:cubicBezTo>
                  <a:pt x="8834" y="2686"/>
                  <a:pt x="7842" y="1518"/>
                  <a:pt x="6850" y="351"/>
                </a:cubicBezTo>
                <a:cubicBezTo>
                  <a:pt x="6813" y="314"/>
                  <a:pt x="6768" y="298"/>
                  <a:pt x="6724" y="298"/>
                </a:cubicBezTo>
                <a:cubicBezTo>
                  <a:pt x="6628" y="298"/>
                  <a:pt x="6538" y="377"/>
                  <a:pt x="6558" y="497"/>
                </a:cubicBezTo>
                <a:lnTo>
                  <a:pt x="6558" y="760"/>
                </a:lnTo>
                <a:cubicBezTo>
                  <a:pt x="6558" y="849"/>
                  <a:pt x="6612" y="884"/>
                  <a:pt x="6682" y="884"/>
                </a:cubicBezTo>
                <a:cubicBezTo>
                  <a:pt x="6726" y="884"/>
                  <a:pt x="6775" y="870"/>
                  <a:pt x="6820" y="847"/>
                </a:cubicBezTo>
                <a:cubicBezTo>
                  <a:pt x="7608" y="1810"/>
                  <a:pt x="8426" y="2744"/>
                  <a:pt x="9243" y="3649"/>
                </a:cubicBezTo>
                <a:cubicBezTo>
                  <a:pt x="8396" y="3415"/>
                  <a:pt x="7550" y="3240"/>
                  <a:pt x="6704" y="3094"/>
                </a:cubicBezTo>
                <a:lnTo>
                  <a:pt x="6324" y="3065"/>
                </a:lnTo>
                <a:cubicBezTo>
                  <a:pt x="5799" y="2336"/>
                  <a:pt x="5186" y="1694"/>
                  <a:pt x="4515" y="1110"/>
                </a:cubicBezTo>
                <a:cubicBezTo>
                  <a:pt x="4487" y="1082"/>
                  <a:pt x="4457" y="1070"/>
                  <a:pt x="4428" y="1070"/>
                </a:cubicBezTo>
                <a:cubicBezTo>
                  <a:pt x="4305" y="1070"/>
                  <a:pt x="4198" y="1284"/>
                  <a:pt x="4340" y="1402"/>
                </a:cubicBezTo>
                <a:cubicBezTo>
                  <a:pt x="4865" y="1869"/>
                  <a:pt x="5361" y="2423"/>
                  <a:pt x="5828" y="2978"/>
                </a:cubicBezTo>
                <a:cubicBezTo>
                  <a:pt x="5186" y="2890"/>
                  <a:pt x="4573" y="2803"/>
                  <a:pt x="3931" y="2744"/>
                </a:cubicBezTo>
                <a:cubicBezTo>
                  <a:pt x="3668" y="2394"/>
                  <a:pt x="3406" y="2102"/>
                  <a:pt x="3085" y="1839"/>
                </a:cubicBezTo>
                <a:cubicBezTo>
                  <a:pt x="3049" y="1809"/>
                  <a:pt x="3013" y="1797"/>
                  <a:pt x="2979" y="1797"/>
                </a:cubicBezTo>
                <a:cubicBezTo>
                  <a:pt x="2851" y="1797"/>
                  <a:pt x="2764" y="1986"/>
                  <a:pt x="2880" y="2102"/>
                </a:cubicBezTo>
                <a:cubicBezTo>
                  <a:pt x="3085" y="2277"/>
                  <a:pt x="3260" y="2482"/>
                  <a:pt x="3435" y="2686"/>
                </a:cubicBezTo>
                <a:lnTo>
                  <a:pt x="254" y="2306"/>
                </a:lnTo>
                <a:cubicBezTo>
                  <a:pt x="244" y="2305"/>
                  <a:pt x="235" y="2305"/>
                  <a:pt x="227" y="2305"/>
                </a:cubicBezTo>
                <a:cubicBezTo>
                  <a:pt x="18" y="2305"/>
                  <a:pt x="0" y="2629"/>
                  <a:pt x="225" y="2657"/>
                </a:cubicBezTo>
                <a:cubicBezTo>
                  <a:pt x="1392" y="2803"/>
                  <a:pt x="2559" y="2919"/>
                  <a:pt x="3727" y="3065"/>
                </a:cubicBezTo>
                <a:cubicBezTo>
                  <a:pt x="3756" y="3094"/>
                  <a:pt x="3785" y="3124"/>
                  <a:pt x="3814" y="3153"/>
                </a:cubicBezTo>
                <a:lnTo>
                  <a:pt x="2063" y="4203"/>
                </a:lnTo>
                <a:cubicBezTo>
                  <a:pt x="1914" y="4303"/>
                  <a:pt x="1998" y="4550"/>
                  <a:pt x="2133" y="4550"/>
                </a:cubicBezTo>
                <a:cubicBezTo>
                  <a:pt x="2157" y="4550"/>
                  <a:pt x="2183" y="4542"/>
                  <a:pt x="2209" y="4524"/>
                </a:cubicBezTo>
                <a:lnTo>
                  <a:pt x="4252" y="3299"/>
                </a:lnTo>
                <a:cubicBezTo>
                  <a:pt x="4310" y="3270"/>
                  <a:pt x="4340" y="3182"/>
                  <a:pt x="4340" y="3124"/>
                </a:cubicBezTo>
                <a:cubicBezTo>
                  <a:pt x="4836" y="3182"/>
                  <a:pt x="5303" y="3240"/>
                  <a:pt x="5799" y="3328"/>
                </a:cubicBezTo>
                <a:lnTo>
                  <a:pt x="3902" y="5079"/>
                </a:lnTo>
                <a:cubicBezTo>
                  <a:pt x="3786" y="5195"/>
                  <a:pt x="3891" y="5384"/>
                  <a:pt x="4027" y="5384"/>
                </a:cubicBezTo>
                <a:cubicBezTo>
                  <a:pt x="4062" y="5384"/>
                  <a:pt x="4099" y="5372"/>
                  <a:pt x="4135" y="5342"/>
                </a:cubicBezTo>
                <a:lnTo>
                  <a:pt x="6178" y="3445"/>
                </a:lnTo>
                <a:cubicBezTo>
                  <a:pt x="6202" y="3457"/>
                  <a:pt x="6232" y="3464"/>
                  <a:pt x="6262" y="3464"/>
                </a:cubicBezTo>
                <a:cubicBezTo>
                  <a:pt x="6304" y="3464"/>
                  <a:pt x="6348" y="3450"/>
                  <a:pt x="6383" y="3415"/>
                </a:cubicBezTo>
                <a:lnTo>
                  <a:pt x="6674" y="3445"/>
                </a:lnTo>
                <a:cubicBezTo>
                  <a:pt x="7521" y="3591"/>
                  <a:pt x="8367" y="3766"/>
                  <a:pt x="9214" y="3999"/>
                </a:cubicBezTo>
                <a:cubicBezTo>
                  <a:pt x="8075" y="4729"/>
                  <a:pt x="6908" y="5429"/>
                  <a:pt x="5711" y="6100"/>
                </a:cubicBezTo>
                <a:cubicBezTo>
                  <a:pt x="5538" y="6175"/>
                  <a:pt x="5617" y="6418"/>
                  <a:pt x="5770" y="6418"/>
                </a:cubicBezTo>
                <a:cubicBezTo>
                  <a:pt x="5797" y="6418"/>
                  <a:pt x="5826" y="6410"/>
                  <a:pt x="5857" y="6392"/>
                </a:cubicBezTo>
                <a:cubicBezTo>
                  <a:pt x="7141" y="5663"/>
                  <a:pt x="8426" y="4904"/>
                  <a:pt x="9651" y="4116"/>
                </a:cubicBezTo>
                <a:cubicBezTo>
                  <a:pt x="10381" y="4320"/>
                  <a:pt x="11081" y="4554"/>
                  <a:pt x="11782" y="4816"/>
                </a:cubicBezTo>
                <a:lnTo>
                  <a:pt x="8280" y="7326"/>
                </a:lnTo>
                <a:cubicBezTo>
                  <a:pt x="8111" y="7423"/>
                  <a:pt x="8241" y="7618"/>
                  <a:pt x="8389" y="7618"/>
                </a:cubicBezTo>
                <a:cubicBezTo>
                  <a:pt x="8421" y="7618"/>
                  <a:pt x="8453" y="7609"/>
                  <a:pt x="8484" y="7589"/>
                </a:cubicBezTo>
                <a:lnTo>
                  <a:pt x="12161" y="4962"/>
                </a:lnTo>
                <a:lnTo>
                  <a:pt x="12599" y="5108"/>
                </a:lnTo>
                <a:cubicBezTo>
                  <a:pt x="13241" y="5342"/>
                  <a:pt x="13883" y="5604"/>
                  <a:pt x="14554" y="5838"/>
                </a:cubicBezTo>
                <a:cubicBezTo>
                  <a:pt x="13650" y="6567"/>
                  <a:pt x="12657" y="7239"/>
                  <a:pt x="11636" y="7793"/>
                </a:cubicBezTo>
                <a:cubicBezTo>
                  <a:pt x="11432" y="7881"/>
                  <a:pt x="9564" y="8552"/>
                  <a:pt x="10352" y="8961"/>
                </a:cubicBezTo>
                <a:cubicBezTo>
                  <a:pt x="10376" y="8973"/>
                  <a:pt x="10401" y="8978"/>
                  <a:pt x="10425" y="8978"/>
                </a:cubicBezTo>
                <a:cubicBezTo>
                  <a:pt x="10575" y="8978"/>
                  <a:pt x="10705" y="8772"/>
                  <a:pt x="10559" y="8671"/>
                </a:cubicBezTo>
                <a:lnTo>
                  <a:pt x="10559" y="8671"/>
                </a:lnTo>
                <a:cubicBezTo>
                  <a:pt x="10567" y="8675"/>
                  <a:pt x="10578" y="8678"/>
                  <a:pt x="10591" y="8678"/>
                </a:cubicBezTo>
                <a:cubicBezTo>
                  <a:pt x="10795" y="8678"/>
                  <a:pt x="11590" y="8167"/>
                  <a:pt x="11753" y="8085"/>
                </a:cubicBezTo>
                <a:cubicBezTo>
                  <a:pt x="12161" y="7881"/>
                  <a:pt x="12541" y="7677"/>
                  <a:pt x="12891" y="7443"/>
                </a:cubicBezTo>
                <a:cubicBezTo>
                  <a:pt x="13621" y="7005"/>
                  <a:pt x="14292" y="6509"/>
                  <a:pt x="14934" y="5955"/>
                </a:cubicBezTo>
                <a:cubicBezTo>
                  <a:pt x="15664" y="6217"/>
                  <a:pt x="16422" y="6451"/>
                  <a:pt x="17181" y="6655"/>
                </a:cubicBezTo>
                <a:cubicBezTo>
                  <a:pt x="15780" y="8143"/>
                  <a:pt x="13766" y="8873"/>
                  <a:pt x="12190" y="10157"/>
                </a:cubicBezTo>
                <a:lnTo>
                  <a:pt x="12161" y="10186"/>
                </a:lnTo>
                <a:lnTo>
                  <a:pt x="12015" y="10332"/>
                </a:lnTo>
                <a:cubicBezTo>
                  <a:pt x="11876" y="10448"/>
                  <a:pt x="11995" y="10638"/>
                  <a:pt x="12123" y="10638"/>
                </a:cubicBezTo>
                <a:cubicBezTo>
                  <a:pt x="12156" y="10638"/>
                  <a:pt x="12190" y="10625"/>
                  <a:pt x="12220" y="10595"/>
                </a:cubicBezTo>
                <a:cubicBezTo>
                  <a:pt x="13883" y="9136"/>
                  <a:pt x="16072" y="8406"/>
                  <a:pt x="17561" y="6772"/>
                </a:cubicBezTo>
                <a:cubicBezTo>
                  <a:pt x="18144" y="6918"/>
                  <a:pt x="18757" y="7093"/>
                  <a:pt x="19341" y="7210"/>
                </a:cubicBezTo>
                <a:cubicBezTo>
                  <a:pt x="17911" y="8815"/>
                  <a:pt x="16072" y="10011"/>
                  <a:pt x="14321" y="11237"/>
                </a:cubicBezTo>
                <a:cubicBezTo>
                  <a:pt x="14177" y="11333"/>
                  <a:pt x="14310" y="11529"/>
                  <a:pt x="14460" y="11529"/>
                </a:cubicBezTo>
                <a:cubicBezTo>
                  <a:pt x="14491" y="11529"/>
                  <a:pt x="14524" y="11520"/>
                  <a:pt x="14554" y="11500"/>
                </a:cubicBezTo>
                <a:cubicBezTo>
                  <a:pt x="16364" y="10216"/>
                  <a:pt x="18261" y="8961"/>
                  <a:pt x="19720" y="7297"/>
                </a:cubicBezTo>
                <a:cubicBezTo>
                  <a:pt x="20421" y="7443"/>
                  <a:pt x="21121" y="7589"/>
                  <a:pt x="21792" y="7706"/>
                </a:cubicBezTo>
                <a:cubicBezTo>
                  <a:pt x="21442" y="8143"/>
                  <a:pt x="21034" y="8552"/>
                  <a:pt x="20596" y="8902"/>
                </a:cubicBezTo>
                <a:cubicBezTo>
                  <a:pt x="20070" y="9253"/>
                  <a:pt x="19487" y="9574"/>
                  <a:pt x="18961" y="9953"/>
                </a:cubicBezTo>
                <a:cubicBezTo>
                  <a:pt x="18494" y="10274"/>
                  <a:pt x="18057" y="10653"/>
                  <a:pt x="17677" y="11091"/>
                </a:cubicBezTo>
                <a:cubicBezTo>
                  <a:pt x="17181" y="11617"/>
                  <a:pt x="16831" y="12463"/>
                  <a:pt x="16101" y="12726"/>
                </a:cubicBezTo>
                <a:cubicBezTo>
                  <a:pt x="15921" y="12777"/>
                  <a:pt x="16013" y="13032"/>
                  <a:pt x="16177" y="13032"/>
                </a:cubicBezTo>
                <a:cubicBezTo>
                  <a:pt x="16200" y="13032"/>
                  <a:pt x="16223" y="13028"/>
                  <a:pt x="16247" y="13017"/>
                </a:cubicBezTo>
                <a:cubicBezTo>
                  <a:pt x="16831" y="12813"/>
                  <a:pt x="17123" y="12346"/>
                  <a:pt x="17473" y="11850"/>
                </a:cubicBezTo>
                <a:cubicBezTo>
                  <a:pt x="17940" y="11208"/>
                  <a:pt x="18524" y="10653"/>
                  <a:pt x="19195" y="10216"/>
                </a:cubicBezTo>
                <a:cubicBezTo>
                  <a:pt x="19749" y="9807"/>
                  <a:pt x="20362" y="9515"/>
                  <a:pt x="20888" y="9077"/>
                </a:cubicBezTo>
                <a:cubicBezTo>
                  <a:pt x="21384" y="8698"/>
                  <a:pt x="21822" y="8260"/>
                  <a:pt x="22201" y="7793"/>
                </a:cubicBezTo>
                <a:cubicBezTo>
                  <a:pt x="22814" y="7881"/>
                  <a:pt x="23456" y="7968"/>
                  <a:pt x="24069" y="8056"/>
                </a:cubicBezTo>
                <a:cubicBezTo>
                  <a:pt x="24077" y="8057"/>
                  <a:pt x="24085" y="8058"/>
                  <a:pt x="24093" y="8058"/>
                </a:cubicBezTo>
                <a:cubicBezTo>
                  <a:pt x="24275" y="8058"/>
                  <a:pt x="24294" y="7734"/>
                  <a:pt x="24098" y="7706"/>
                </a:cubicBezTo>
                <a:cubicBezTo>
                  <a:pt x="23660" y="7677"/>
                  <a:pt x="23222" y="7618"/>
                  <a:pt x="22814" y="7531"/>
                </a:cubicBezTo>
                <a:cubicBezTo>
                  <a:pt x="21501" y="5517"/>
                  <a:pt x="20158" y="3532"/>
                  <a:pt x="18786" y="1548"/>
                </a:cubicBezTo>
                <a:cubicBezTo>
                  <a:pt x="18754" y="1491"/>
                  <a:pt x="18711" y="1468"/>
                  <a:pt x="18667" y="1468"/>
                </a:cubicBezTo>
                <a:cubicBezTo>
                  <a:pt x="18553" y="1468"/>
                  <a:pt x="18439" y="1625"/>
                  <a:pt x="18524" y="1752"/>
                </a:cubicBezTo>
                <a:cubicBezTo>
                  <a:pt x="19749" y="3561"/>
                  <a:pt x="20975" y="5400"/>
                  <a:pt x="22201" y="7239"/>
                </a:cubicBezTo>
                <a:cubicBezTo>
                  <a:pt x="22172" y="7239"/>
                  <a:pt x="22143" y="7268"/>
                  <a:pt x="22113" y="7297"/>
                </a:cubicBezTo>
                <a:lnTo>
                  <a:pt x="22026" y="7414"/>
                </a:lnTo>
                <a:cubicBezTo>
                  <a:pt x="21530" y="7326"/>
                  <a:pt x="21004" y="7210"/>
                  <a:pt x="20479" y="7093"/>
                </a:cubicBezTo>
                <a:cubicBezTo>
                  <a:pt x="19691" y="5838"/>
                  <a:pt x="18903" y="4583"/>
                  <a:pt x="18115" y="3328"/>
                </a:cubicBezTo>
                <a:cubicBezTo>
                  <a:pt x="17706" y="2686"/>
                  <a:pt x="17298" y="2044"/>
                  <a:pt x="16889" y="1402"/>
                </a:cubicBezTo>
                <a:lnTo>
                  <a:pt x="16276" y="439"/>
                </a:lnTo>
                <a:cubicBezTo>
                  <a:pt x="16160" y="263"/>
                  <a:pt x="16101" y="59"/>
                  <a:pt x="1589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08" name="Google Shape;508;p20"/>
          <p:cNvGrpSpPr/>
          <p:nvPr/>
        </p:nvGrpSpPr>
        <p:grpSpPr>
          <a:xfrm>
            <a:off x="870053" y="1801349"/>
            <a:ext cx="1548260" cy="979184"/>
            <a:chOff x="5161625" y="732525"/>
            <a:chExt cx="456050" cy="288425"/>
          </a:xfrm>
        </p:grpSpPr>
        <p:sp>
          <p:nvSpPr>
            <p:cNvPr id="509" name="Google Shape;509;p20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20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20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20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0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0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20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8" name="Google Shape;518;p20"/>
          <p:cNvGrpSpPr/>
          <p:nvPr/>
        </p:nvGrpSpPr>
        <p:grpSpPr>
          <a:xfrm rot="2923180">
            <a:off x="10092914" y="398012"/>
            <a:ext cx="1548223" cy="979160"/>
            <a:chOff x="5161625" y="732525"/>
            <a:chExt cx="456050" cy="288425"/>
          </a:xfrm>
        </p:grpSpPr>
        <p:sp>
          <p:nvSpPr>
            <p:cNvPr id="519" name="Google Shape;519;p20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20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0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0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20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20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8" name="Google Shape;528;p20"/>
          <p:cNvGrpSpPr/>
          <p:nvPr/>
        </p:nvGrpSpPr>
        <p:grpSpPr>
          <a:xfrm>
            <a:off x="10662191" y="2515804"/>
            <a:ext cx="1816548" cy="3136803"/>
            <a:chOff x="428525" y="2080425"/>
            <a:chExt cx="639900" cy="1104975"/>
          </a:xfrm>
        </p:grpSpPr>
        <p:sp>
          <p:nvSpPr>
            <p:cNvPr id="529" name="Google Shape;529;p20"/>
            <p:cNvSpPr/>
            <p:nvPr/>
          </p:nvSpPr>
          <p:spPr>
            <a:xfrm>
              <a:off x="428525" y="2080425"/>
              <a:ext cx="607075" cy="1104975"/>
            </a:xfrm>
            <a:custGeom>
              <a:avLst/>
              <a:gdLst/>
              <a:ahLst/>
              <a:cxnLst/>
              <a:rect l="l" t="t" r="r" b="b"/>
              <a:pathLst>
                <a:path w="24283" h="44199" extrusionOk="0">
                  <a:moveTo>
                    <a:pt x="20955" y="1"/>
                  </a:moveTo>
                  <a:cubicBezTo>
                    <a:pt x="18941" y="234"/>
                    <a:pt x="16957" y="730"/>
                    <a:pt x="15060" y="1518"/>
                  </a:cubicBezTo>
                  <a:cubicBezTo>
                    <a:pt x="14184" y="1898"/>
                    <a:pt x="13279" y="2190"/>
                    <a:pt x="12375" y="2511"/>
                  </a:cubicBezTo>
                  <a:cubicBezTo>
                    <a:pt x="11090" y="2919"/>
                    <a:pt x="9835" y="3415"/>
                    <a:pt x="8639" y="3999"/>
                  </a:cubicBezTo>
                  <a:cubicBezTo>
                    <a:pt x="7471" y="4583"/>
                    <a:pt x="6421" y="5371"/>
                    <a:pt x="5545" y="6305"/>
                  </a:cubicBezTo>
                  <a:cubicBezTo>
                    <a:pt x="5312" y="6538"/>
                    <a:pt x="5049" y="6772"/>
                    <a:pt x="4786" y="7034"/>
                  </a:cubicBezTo>
                  <a:cubicBezTo>
                    <a:pt x="4144" y="7618"/>
                    <a:pt x="3561" y="8231"/>
                    <a:pt x="3065" y="8902"/>
                  </a:cubicBezTo>
                  <a:cubicBezTo>
                    <a:pt x="1284" y="11383"/>
                    <a:pt x="0" y="15848"/>
                    <a:pt x="146" y="18854"/>
                  </a:cubicBezTo>
                  <a:lnTo>
                    <a:pt x="204" y="19584"/>
                  </a:lnTo>
                  <a:cubicBezTo>
                    <a:pt x="350" y="22327"/>
                    <a:pt x="525" y="25188"/>
                    <a:pt x="1401" y="27785"/>
                  </a:cubicBezTo>
                  <a:cubicBezTo>
                    <a:pt x="2014" y="29711"/>
                    <a:pt x="3006" y="32163"/>
                    <a:pt x="4903" y="34206"/>
                  </a:cubicBezTo>
                  <a:lnTo>
                    <a:pt x="5195" y="34498"/>
                  </a:lnTo>
                  <a:cubicBezTo>
                    <a:pt x="6275" y="35665"/>
                    <a:pt x="7413" y="36891"/>
                    <a:pt x="8405" y="38146"/>
                  </a:cubicBezTo>
                  <a:cubicBezTo>
                    <a:pt x="8581" y="38350"/>
                    <a:pt x="8726" y="38584"/>
                    <a:pt x="8902" y="38788"/>
                  </a:cubicBezTo>
                  <a:cubicBezTo>
                    <a:pt x="9456" y="39576"/>
                    <a:pt x="10069" y="40306"/>
                    <a:pt x="10799" y="40948"/>
                  </a:cubicBezTo>
                  <a:cubicBezTo>
                    <a:pt x="14325" y="43847"/>
                    <a:pt x="19837" y="44198"/>
                    <a:pt x="22296" y="44198"/>
                  </a:cubicBezTo>
                  <a:cubicBezTo>
                    <a:pt x="22584" y="44198"/>
                    <a:pt x="22831" y="44193"/>
                    <a:pt x="23027" y="44187"/>
                  </a:cubicBezTo>
                  <a:lnTo>
                    <a:pt x="23027" y="43895"/>
                  </a:lnTo>
                  <a:cubicBezTo>
                    <a:pt x="22833" y="43901"/>
                    <a:pt x="22588" y="43906"/>
                    <a:pt x="22301" y="43906"/>
                  </a:cubicBezTo>
                  <a:cubicBezTo>
                    <a:pt x="19876" y="43906"/>
                    <a:pt x="14445" y="43559"/>
                    <a:pt x="10974" y="40714"/>
                  </a:cubicBezTo>
                  <a:cubicBezTo>
                    <a:pt x="10273" y="40101"/>
                    <a:pt x="9660" y="39372"/>
                    <a:pt x="9135" y="38613"/>
                  </a:cubicBezTo>
                  <a:cubicBezTo>
                    <a:pt x="8960" y="38379"/>
                    <a:pt x="8785" y="38175"/>
                    <a:pt x="8610" y="37942"/>
                  </a:cubicBezTo>
                  <a:cubicBezTo>
                    <a:pt x="7617" y="36687"/>
                    <a:pt x="6479" y="35461"/>
                    <a:pt x="5370" y="34293"/>
                  </a:cubicBezTo>
                  <a:lnTo>
                    <a:pt x="5107" y="34002"/>
                  </a:lnTo>
                  <a:cubicBezTo>
                    <a:pt x="3240" y="32017"/>
                    <a:pt x="2277" y="29565"/>
                    <a:pt x="1664" y="27698"/>
                  </a:cubicBezTo>
                  <a:cubicBezTo>
                    <a:pt x="788" y="25100"/>
                    <a:pt x="642" y="22298"/>
                    <a:pt x="496" y="19555"/>
                  </a:cubicBezTo>
                  <a:lnTo>
                    <a:pt x="467" y="18825"/>
                  </a:lnTo>
                  <a:cubicBezTo>
                    <a:pt x="292" y="15877"/>
                    <a:pt x="1547" y="11500"/>
                    <a:pt x="3269" y="9048"/>
                  </a:cubicBezTo>
                  <a:cubicBezTo>
                    <a:pt x="3794" y="8377"/>
                    <a:pt x="4349" y="7793"/>
                    <a:pt x="4962" y="7239"/>
                  </a:cubicBezTo>
                  <a:cubicBezTo>
                    <a:pt x="5224" y="6976"/>
                    <a:pt x="5487" y="6743"/>
                    <a:pt x="5720" y="6509"/>
                  </a:cubicBezTo>
                  <a:cubicBezTo>
                    <a:pt x="6596" y="5575"/>
                    <a:pt x="7617" y="4816"/>
                    <a:pt x="8756" y="4233"/>
                  </a:cubicBezTo>
                  <a:cubicBezTo>
                    <a:pt x="9952" y="3649"/>
                    <a:pt x="11178" y="3153"/>
                    <a:pt x="12462" y="2773"/>
                  </a:cubicBezTo>
                  <a:cubicBezTo>
                    <a:pt x="13338" y="2452"/>
                    <a:pt x="14272" y="2131"/>
                    <a:pt x="15147" y="1781"/>
                  </a:cubicBezTo>
                  <a:cubicBezTo>
                    <a:pt x="17015" y="993"/>
                    <a:pt x="19000" y="497"/>
                    <a:pt x="20984" y="293"/>
                  </a:cubicBezTo>
                  <a:cubicBezTo>
                    <a:pt x="21393" y="293"/>
                    <a:pt x="21801" y="322"/>
                    <a:pt x="22181" y="351"/>
                  </a:cubicBezTo>
                  <a:cubicBezTo>
                    <a:pt x="22736" y="419"/>
                    <a:pt x="23190" y="461"/>
                    <a:pt x="23536" y="461"/>
                  </a:cubicBezTo>
                  <a:cubicBezTo>
                    <a:pt x="23935" y="461"/>
                    <a:pt x="24188" y="404"/>
                    <a:pt x="24282" y="263"/>
                  </a:cubicBezTo>
                  <a:lnTo>
                    <a:pt x="24049" y="88"/>
                  </a:lnTo>
                  <a:cubicBezTo>
                    <a:pt x="23991" y="157"/>
                    <a:pt x="23790" y="181"/>
                    <a:pt x="23530" y="181"/>
                  </a:cubicBezTo>
                  <a:cubicBezTo>
                    <a:pt x="23127" y="181"/>
                    <a:pt x="22582" y="124"/>
                    <a:pt x="22210" y="88"/>
                  </a:cubicBezTo>
                  <a:cubicBezTo>
                    <a:pt x="21801" y="30"/>
                    <a:pt x="21393" y="1"/>
                    <a:pt x="209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0"/>
            <p:cNvSpPr/>
            <p:nvPr/>
          </p:nvSpPr>
          <p:spPr>
            <a:xfrm>
              <a:off x="904975" y="2557400"/>
              <a:ext cx="74425" cy="125000"/>
            </a:xfrm>
            <a:custGeom>
              <a:avLst/>
              <a:gdLst/>
              <a:ahLst/>
              <a:cxnLst/>
              <a:rect l="l" t="t" r="r" b="b"/>
              <a:pathLst>
                <a:path w="2977" h="5000" extrusionOk="0">
                  <a:moveTo>
                    <a:pt x="2739" y="1"/>
                  </a:moveTo>
                  <a:cubicBezTo>
                    <a:pt x="1949" y="1"/>
                    <a:pt x="1197" y="266"/>
                    <a:pt x="613" y="797"/>
                  </a:cubicBezTo>
                  <a:cubicBezTo>
                    <a:pt x="204" y="1205"/>
                    <a:pt x="0" y="1789"/>
                    <a:pt x="58" y="2373"/>
                  </a:cubicBezTo>
                  <a:cubicBezTo>
                    <a:pt x="88" y="3219"/>
                    <a:pt x="613" y="4387"/>
                    <a:pt x="1372" y="4824"/>
                  </a:cubicBezTo>
                  <a:cubicBezTo>
                    <a:pt x="1576" y="4941"/>
                    <a:pt x="1810" y="5000"/>
                    <a:pt x="2043" y="5000"/>
                  </a:cubicBezTo>
                  <a:cubicBezTo>
                    <a:pt x="2276" y="5000"/>
                    <a:pt x="2510" y="4941"/>
                    <a:pt x="2714" y="4824"/>
                  </a:cubicBezTo>
                  <a:lnTo>
                    <a:pt x="2598" y="4562"/>
                  </a:lnTo>
                  <a:cubicBezTo>
                    <a:pt x="2422" y="4664"/>
                    <a:pt x="2233" y="4715"/>
                    <a:pt x="2047" y="4715"/>
                  </a:cubicBezTo>
                  <a:cubicBezTo>
                    <a:pt x="1861" y="4715"/>
                    <a:pt x="1678" y="4664"/>
                    <a:pt x="1518" y="4562"/>
                  </a:cubicBezTo>
                  <a:cubicBezTo>
                    <a:pt x="876" y="4182"/>
                    <a:pt x="379" y="3132"/>
                    <a:pt x="350" y="2344"/>
                  </a:cubicBezTo>
                  <a:cubicBezTo>
                    <a:pt x="292" y="1848"/>
                    <a:pt x="467" y="1351"/>
                    <a:pt x="817" y="1001"/>
                  </a:cubicBezTo>
                  <a:cubicBezTo>
                    <a:pt x="1374" y="551"/>
                    <a:pt x="2050" y="293"/>
                    <a:pt x="2760" y="293"/>
                  </a:cubicBezTo>
                  <a:cubicBezTo>
                    <a:pt x="2832" y="293"/>
                    <a:pt x="2904" y="295"/>
                    <a:pt x="2977" y="301"/>
                  </a:cubicBezTo>
                  <a:lnTo>
                    <a:pt x="2977" y="9"/>
                  </a:lnTo>
                  <a:cubicBezTo>
                    <a:pt x="2897" y="4"/>
                    <a:pt x="2818" y="1"/>
                    <a:pt x="27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0"/>
            <p:cNvSpPr/>
            <p:nvPr/>
          </p:nvSpPr>
          <p:spPr>
            <a:xfrm>
              <a:off x="865575" y="2502775"/>
              <a:ext cx="110175" cy="229750"/>
            </a:xfrm>
            <a:custGeom>
              <a:avLst/>
              <a:gdLst/>
              <a:ahLst/>
              <a:cxnLst/>
              <a:rect l="l" t="t" r="r" b="b"/>
              <a:pathLst>
                <a:path w="4407" h="9190" extrusionOk="0">
                  <a:moveTo>
                    <a:pt x="4052" y="0"/>
                  </a:moveTo>
                  <a:cubicBezTo>
                    <a:pt x="3140" y="0"/>
                    <a:pt x="2304" y="655"/>
                    <a:pt x="1605" y="1172"/>
                  </a:cubicBezTo>
                  <a:lnTo>
                    <a:pt x="1313" y="1406"/>
                  </a:lnTo>
                  <a:cubicBezTo>
                    <a:pt x="58" y="2340"/>
                    <a:pt x="0" y="3361"/>
                    <a:pt x="321" y="4996"/>
                  </a:cubicBezTo>
                  <a:cubicBezTo>
                    <a:pt x="555" y="6105"/>
                    <a:pt x="1664" y="8469"/>
                    <a:pt x="2977" y="9052"/>
                  </a:cubicBezTo>
                  <a:cubicBezTo>
                    <a:pt x="3161" y="9144"/>
                    <a:pt x="3363" y="9189"/>
                    <a:pt x="3566" y="9189"/>
                  </a:cubicBezTo>
                  <a:cubicBezTo>
                    <a:pt x="3814" y="9189"/>
                    <a:pt x="4066" y="9122"/>
                    <a:pt x="4290" y="8994"/>
                  </a:cubicBezTo>
                  <a:lnTo>
                    <a:pt x="4144" y="8731"/>
                  </a:lnTo>
                  <a:cubicBezTo>
                    <a:pt x="3970" y="8842"/>
                    <a:pt x="3771" y="8893"/>
                    <a:pt x="3573" y="8893"/>
                  </a:cubicBezTo>
                  <a:cubicBezTo>
                    <a:pt x="3406" y="8893"/>
                    <a:pt x="3241" y="8857"/>
                    <a:pt x="3094" y="8790"/>
                  </a:cubicBezTo>
                  <a:cubicBezTo>
                    <a:pt x="1839" y="8235"/>
                    <a:pt x="788" y="5842"/>
                    <a:pt x="613" y="4937"/>
                  </a:cubicBezTo>
                  <a:cubicBezTo>
                    <a:pt x="321" y="3390"/>
                    <a:pt x="379" y="2486"/>
                    <a:pt x="1518" y="1639"/>
                  </a:cubicBezTo>
                  <a:lnTo>
                    <a:pt x="1810" y="1406"/>
                  </a:lnTo>
                  <a:cubicBezTo>
                    <a:pt x="2473" y="902"/>
                    <a:pt x="3281" y="277"/>
                    <a:pt x="4102" y="277"/>
                  </a:cubicBezTo>
                  <a:cubicBezTo>
                    <a:pt x="4184" y="277"/>
                    <a:pt x="4266" y="284"/>
                    <a:pt x="4349" y="297"/>
                  </a:cubicBezTo>
                  <a:lnTo>
                    <a:pt x="4407" y="34"/>
                  </a:lnTo>
                  <a:cubicBezTo>
                    <a:pt x="4288" y="11"/>
                    <a:pt x="4169" y="0"/>
                    <a:pt x="40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0"/>
            <p:cNvSpPr/>
            <p:nvPr/>
          </p:nvSpPr>
          <p:spPr>
            <a:xfrm>
              <a:off x="823975" y="2458750"/>
              <a:ext cx="171475" cy="321425"/>
            </a:xfrm>
            <a:custGeom>
              <a:avLst/>
              <a:gdLst/>
              <a:ahLst/>
              <a:cxnLst/>
              <a:rect l="l" t="t" r="r" b="b"/>
              <a:pathLst>
                <a:path w="6859" h="12857" extrusionOk="0">
                  <a:moveTo>
                    <a:pt x="6394" y="1"/>
                  </a:moveTo>
                  <a:cubicBezTo>
                    <a:pt x="5121" y="1"/>
                    <a:pt x="3860" y="318"/>
                    <a:pt x="2715" y="890"/>
                  </a:cubicBezTo>
                  <a:cubicBezTo>
                    <a:pt x="905" y="1854"/>
                    <a:pt x="0" y="2787"/>
                    <a:pt x="30" y="5151"/>
                  </a:cubicBezTo>
                  <a:cubicBezTo>
                    <a:pt x="146" y="9996"/>
                    <a:pt x="2452" y="12798"/>
                    <a:pt x="6363" y="12856"/>
                  </a:cubicBezTo>
                  <a:lnTo>
                    <a:pt x="6363" y="12565"/>
                  </a:lnTo>
                  <a:cubicBezTo>
                    <a:pt x="1080" y="12477"/>
                    <a:pt x="380" y="7340"/>
                    <a:pt x="351" y="5122"/>
                  </a:cubicBezTo>
                  <a:cubicBezTo>
                    <a:pt x="292" y="2904"/>
                    <a:pt x="1110" y="2087"/>
                    <a:pt x="2861" y="1153"/>
                  </a:cubicBezTo>
                  <a:cubicBezTo>
                    <a:pt x="3944" y="585"/>
                    <a:pt x="5142" y="292"/>
                    <a:pt x="6353" y="292"/>
                  </a:cubicBezTo>
                  <a:cubicBezTo>
                    <a:pt x="6512" y="292"/>
                    <a:pt x="6671" y="297"/>
                    <a:pt x="6830" y="307"/>
                  </a:cubicBezTo>
                  <a:lnTo>
                    <a:pt x="6859" y="15"/>
                  </a:lnTo>
                  <a:cubicBezTo>
                    <a:pt x="6704" y="5"/>
                    <a:pt x="6549" y="1"/>
                    <a:pt x="6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0"/>
            <p:cNvSpPr/>
            <p:nvPr/>
          </p:nvSpPr>
          <p:spPr>
            <a:xfrm>
              <a:off x="796250" y="2395625"/>
              <a:ext cx="217450" cy="446575"/>
            </a:xfrm>
            <a:custGeom>
              <a:avLst/>
              <a:gdLst/>
              <a:ahLst/>
              <a:cxnLst/>
              <a:rect l="l" t="t" r="r" b="b"/>
              <a:pathLst>
                <a:path w="8698" h="17863" extrusionOk="0">
                  <a:moveTo>
                    <a:pt x="8639" y="1"/>
                  </a:moveTo>
                  <a:cubicBezTo>
                    <a:pt x="6275" y="497"/>
                    <a:pt x="3970" y="1577"/>
                    <a:pt x="2540" y="2919"/>
                  </a:cubicBezTo>
                  <a:cubicBezTo>
                    <a:pt x="584" y="4700"/>
                    <a:pt x="0" y="6480"/>
                    <a:pt x="526" y="9077"/>
                  </a:cubicBezTo>
                  <a:cubicBezTo>
                    <a:pt x="584" y="9398"/>
                    <a:pt x="643" y="9778"/>
                    <a:pt x="701" y="10128"/>
                  </a:cubicBezTo>
                  <a:cubicBezTo>
                    <a:pt x="993" y="11850"/>
                    <a:pt x="1372" y="14010"/>
                    <a:pt x="2394" y="15294"/>
                  </a:cubicBezTo>
                  <a:cubicBezTo>
                    <a:pt x="3773" y="16932"/>
                    <a:pt x="5804" y="17863"/>
                    <a:pt x="7956" y="17863"/>
                  </a:cubicBezTo>
                  <a:cubicBezTo>
                    <a:pt x="7989" y="17863"/>
                    <a:pt x="8022" y="17863"/>
                    <a:pt x="8056" y="17862"/>
                  </a:cubicBezTo>
                  <a:lnTo>
                    <a:pt x="8056" y="17570"/>
                  </a:lnTo>
                  <a:cubicBezTo>
                    <a:pt x="8023" y="17571"/>
                    <a:pt x="7990" y="17571"/>
                    <a:pt x="7957" y="17571"/>
                  </a:cubicBezTo>
                  <a:cubicBezTo>
                    <a:pt x="5892" y="17571"/>
                    <a:pt x="3949" y="16670"/>
                    <a:pt x="2627" y="15090"/>
                  </a:cubicBezTo>
                  <a:cubicBezTo>
                    <a:pt x="1635" y="13864"/>
                    <a:pt x="1255" y="11762"/>
                    <a:pt x="964" y="10070"/>
                  </a:cubicBezTo>
                  <a:cubicBezTo>
                    <a:pt x="905" y="9690"/>
                    <a:pt x="847" y="9340"/>
                    <a:pt x="788" y="9019"/>
                  </a:cubicBezTo>
                  <a:cubicBezTo>
                    <a:pt x="292" y="6538"/>
                    <a:pt x="876" y="4816"/>
                    <a:pt x="2715" y="3124"/>
                  </a:cubicBezTo>
                  <a:cubicBezTo>
                    <a:pt x="4116" y="1839"/>
                    <a:pt x="6363" y="760"/>
                    <a:pt x="8698" y="263"/>
                  </a:cubicBezTo>
                  <a:lnTo>
                    <a:pt x="86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0"/>
            <p:cNvSpPr/>
            <p:nvPr/>
          </p:nvSpPr>
          <p:spPr>
            <a:xfrm>
              <a:off x="740800" y="2355500"/>
              <a:ext cx="274350" cy="531200"/>
            </a:xfrm>
            <a:custGeom>
              <a:avLst/>
              <a:gdLst/>
              <a:ahLst/>
              <a:cxnLst/>
              <a:rect l="l" t="t" r="r" b="b"/>
              <a:pathLst>
                <a:path w="10974" h="21248" extrusionOk="0">
                  <a:moveTo>
                    <a:pt x="10799" y="1"/>
                  </a:moveTo>
                  <a:cubicBezTo>
                    <a:pt x="10449" y="146"/>
                    <a:pt x="10098" y="263"/>
                    <a:pt x="9719" y="292"/>
                  </a:cubicBezTo>
                  <a:cubicBezTo>
                    <a:pt x="9310" y="351"/>
                    <a:pt x="8931" y="468"/>
                    <a:pt x="8581" y="613"/>
                  </a:cubicBezTo>
                  <a:cubicBezTo>
                    <a:pt x="8055" y="847"/>
                    <a:pt x="7589" y="1139"/>
                    <a:pt x="7122" y="1431"/>
                  </a:cubicBezTo>
                  <a:cubicBezTo>
                    <a:pt x="6830" y="1606"/>
                    <a:pt x="6538" y="1781"/>
                    <a:pt x="6275" y="1956"/>
                  </a:cubicBezTo>
                  <a:cubicBezTo>
                    <a:pt x="4612" y="2861"/>
                    <a:pt x="2335" y="4437"/>
                    <a:pt x="963" y="6596"/>
                  </a:cubicBezTo>
                  <a:cubicBezTo>
                    <a:pt x="59" y="8027"/>
                    <a:pt x="0" y="10245"/>
                    <a:pt x="847" y="12550"/>
                  </a:cubicBezTo>
                  <a:cubicBezTo>
                    <a:pt x="934" y="12784"/>
                    <a:pt x="1022" y="13017"/>
                    <a:pt x="1080" y="13280"/>
                  </a:cubicBezTo>
                  <a:cubicBezTo>
                    <a:pt x="1810" y="15352"/>
                    <a:pt x="2569" y="17512"/>
                    <a:pt x="4495" y="18737"/>
                  </a:cubicBezTo>
                  <a:lnTo>
                    <a:pt x="4728" y="18883"/>
                  </a:lnTo>
                  <a:cubicBezTo>
                    <a:pt x="6460" y="19980"/>
                    <a:pt x="8448" y="21248"/>
                    <a:pt x="10552" y="21248"/>
                  </a:cubicBezTo>
                  <a:cubicBezTo>
                    <a:pt x="10576" y="21248"/>
                    <a:pt x="10600" y="21248"/>
                    <a:pt x="10624" y="21247"/>
                  </a:cubicBezTo>
                  <a:lnTo>
                    <a:pt x="10624" y="20956"/>
                  </a:lnTo>
                  <a:cubicBezTo>
                    <a:pt x="10600" y="20956"/>
                    <a:pt x="10577" y="20956"/>
                    <a:pt x="10554" y="20956"/>
                  </a:cubicBezTo>
                  <a:cubicBezTo>
                    <a:pt x="8535" y="20956"/>
                    <a:pt x="6577" y="19717"/>
                    <a:pt x="4874" y="18621"/>
                  </a:cubicBezTo>
                  <a:lnTo>
                    <a:pt x="4641" y="18504"/>
                  </a:lnTo>
                  <a:cubicBezTo>
                    <a:pt x="2831" y="17337"/>
                    <a:pt x="2073" y="15235"/>
                    <a:pt x="1372" y="13163"/>
                  </a:cubicBezTo>
                  <a:cubicBezTo>
                    <a:pt x="1285" y="12930"/>
                    <a:pt x="1197" y="12696"/>
                    <a:pt x="1109" y="12463"/>
                  </a:cubicBezTo>
                  <a:cubicBezTo>
                    <a:pt x="321" y="10245"/>
                    <a:pt x="351" y="8114"/>
                    <a:pt x="1226" y="6772"/>
                  </a:cubicBezTo>
                  <a:cubicBezTo>
                    <a:pt x="2539" y="4641"/>
                    <a:pt x="4787" y="3123"/>
                    <a:pt x="6421" y="2219"/>
                  </a:cubicBezTo>
                  <a:cubicBezTo>
                    <a:pt x="6684" y="2073"/>
                    <a:pt x="6976" y="1868"/>
                    <a:pt x="7267" y="1693"/>
                  </a:cubicBezTo>
                  <a:cubicBezTo>
                    <a:pt x="7734" y="1401"/>
                    <a:pt x="8201" y="1139"/>
                    <a:pt x="8698" y="905"/>
                  </a:cubicBezTo>
                  <a:cubicBezTo>
                    <a:pt x="9048" y="759"/>
                    <a:pt x="9427" y="643"/>
                    <a:pt x="9807" y="613"/>
                  </a:cubicBezTo>
                  <a:cubicBezTo>
                    <a:pt x="10186" y="555"/>
                    <a:pt x="10595" y="438"/>
                    <a:pt x="10974" y="263"/>
                  </a:cubicBezTo>
                  <a:lnTo>
                    <a:pt x="107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20"/>
            <p:cNvSpPr/>
            <p:nvPr/>
          </p:nvSpPr>
          <p:spPr>
            <a:xfrm>
              <a:off x="697750" y="2309525"/>
              <a:ext cx="340750" cy="624000"/>
            </a:xfrm>
            <a:custGeom>
              <a:avLst/>
              <a:gdLst/>
              <a:ahLst/>
              <a:cxnLst/>
              <a:rect l="l" t="t" r="r" b="b"/>
              <a:pathLst>
                <a:path w="13630" h="24960" extrusionOk="0">
                  <a:moveTo>
                    <a:pt x="13426" y="1"/>
                  </a:moveTo>
                  <a:cubicBezTo>
                    <a:pt x="13017" y="147"/>
                    <a:pt x="12608" y="234"/>
                    <a:pt x="12200" y="322"/>
                  </a:cubicBezTo>
                  <a:cubicBezTo>
                    <a:pt x="11820" y="409"/>
                    <a:pt x="11470" y="497"/>
                    <a:pt x="11266" y="555"/>
                  </a:cubicBezTo>
                  <a:cubicBezTo>
                    <a:pt x="10799" y="701"/>
                    <a:pt x="10332" y="789"/>
                    <a:pt x="9894" y="906"/>
                  </a:cubicBezTo>
                  <a:cubicBezTo>
                    <a:pt x="8844" y="1081"/>
                    <a:pt x="7851" y="1402"/>
                    <a:pt x="6947" y="1927"/>
                  </a:cubicBezTo>
                  <a:cubicBezTo>
                    <a:pt x="3269" y="4174"/>
                    <a:pt x="1197" y="6247"/>
                    <a:pt x="613" y="8144"/>
                  </a:cubicBezTo>
                  <a:cubicBezTo>
                    <a:pt x="0" y="10011"/>
                    <a:pt x="351" y="13076"/>
                    <a:pt x="1022" y="15090"/>
                  </a:cubicBezTo>
                  <a:cubicBezTo>
                    <a:pt x="1956" y="18008"/>
                    <a:pt x="3094" y="21014"/>
                    <a:pt x="5633" y="22970"/>
                  </a:cubicBezTo>
                  <a:cubicBezTo>
                    <a:pt x="6567" y="23583"/>
                    <a:pt x="7589" y="24020"/>
                    <a:pt x="8668" y="24283"/>
                  </a:cubicBezTo>
                  <a:cubicBezTo>
                    <a:pt x="9576" y="24530"/>
                    <a:pt x="11260" y="24959"/>
                    <a:pt x="12526" y="24959"/>
                  </a:cubicBezTo>
                  <a:cubicBezTo>
                    <a:pt x="12604" y="24959"/>
                    <a:pt x="12680" y="24958"/>
                    <a:pt x="12754" y="24954"/>
                  </a:cubicBezTo>
                  <a:lnTo>
                    <a:pt x="12754" y="24662"/>
                  </a:lnTo>
                  <a:cubicBezTo>
                    <a:pt x="12677" y="24666"/>
                    <a:pt x="12599" y="24668"/>
                    <a:pt x="12518" y="24668"/>
                  </a:cubicBezTo>
                  <a:cubicBezTo>
                    <a:pt x="11284" y="24668"/>
                    <a:pt x="9660" y="24265"/>
                    <a:pt x="8756" y="23991"/>
                  </a:cubicBezTo>
                  <a:cubicBezTo>
                    <a:pt x="7705" y="23758"/>
                    <a:pt x="6713" y="23320"/>
                    <a:pt x="5837" y="22736"/>
                  </a:cubicBezTo>
                  <a:cubicBezTo>
                    <a:pt x="3328" y="20839"/>
                    <a:pt x="2248" y="18008"/>
                    <a:pt x="1285" y="15002"/>
                  </a:cubicBezTo>
                  <a:cubicBezTo>
                    <a:pt x="642" y="13018"/>
                    <a:pt x="292" y="10070"/>
                    <a:pt x="876" y="8231"/>
                  </a:cubicBezTo>
                  <a:cubicBezTo>
                    <a:pt x="1460" y="6363"/>
                    <a:pt x="3503" y="4379"/>
                    <a:pt x="7092" y="2161"/>
                  </a:cubicBezTo>
                  <a:cubicBezTo>
                    <a:pt x="7997" y="1664"/>
                    <a:pt x="8960" y="1343"/>
                    <a:pt x="9953" y="1168"/>
                  </a:cubicBezTo>
                  <a:cubicBezTo>
                    <a:pt x="10390" y="1081"/>
                    <a:pt x="10887" y="964"/>
                    <a:pt x="11353" y="818"/>
                  </a:cubicBezTo>
                  <a:cubicBezTo>
                    <a:pt x="11529" y="760"/>
                    <a:pt x="11879" y="672"/>
                    <a:pt x="12258" y="614"/>
                  </a:cubicBezTo>
                  <a:cubicBezTo>
                    <a:pt x="13338" y="351"/>
                    <a:pt x="13572" y="293"/>
                    <a:pt x="13630" y="205"/>
                  </a:cubicBezTo>
                  <a:lnTo>
                    <a:pt x="134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20"/>
            <p:cNvSpPr/>
            <p:nvPr/>
          </p:nvSpPr>
          <p:spPr>
            <a:xfrm>
              <a:off x="622600" y="2273775"/>
              <a:ext cx="409350" cy="712150"/>
            </a:xfrm>
            <a:custGeom>
              <a:avLst/>
              <a:gdLst/>
              <a:ahLst/>
              <a:cxnLst/>
              <a:rect l="l" t="t" r="r" b="b"/>
              <a:pathLst>
                <a:path w="16374" h="28486" extrusionOk="0">
                  <a:moveTo>
                    <a:pt x="16315" y="1"/>
                  </a:moveTo>
                  <a:cubicBezTo>
                    <a:pt x="15352" y="263"/>
                    <a:pt x="14301" y="497"/>
                    <a:pt x="13192" y="701"/>
                  </a:cubicBezTo>
                  <a:cubicBezTo>
                    <a:pt x="11850" y="964"/>
                    <a:pt x="10565" y="1285"/>
                    <a:pt x="9281" y="1664"/>
                  </a:cubicBezTo>
                  <a:cubicBezTo>
                    <a:pt x="4874" y="3007"/>
                    <a:pt x="2072" y="5400"/>
                    <a:pt x="934" y="8756"/>
                  </a:cubicBezTo>
                  <a:cubicBezTo>
                    <a:pt x="0" y="11500"/>
                    <a:pt x="1576" y="15236"/>
                    <a:pt x="2744" y="17979"/>
                  </a:cubicBezTo>
                  <a:cubicBezTo>
                    <a:pt x="2860" y="18212"/>
                    <a:pt x="2948" y="18446"/>
                    <a:pt x="3036" y="18650"/>
                  </a:cubicBezTo>
                  <a:cubicBezTo>
                    <a:pt x="3123" y="18884"/>
                    <a:pt x="3240" y="19117"/>
                    <a:pt x="3327" y="19351"/>
                  </a:cubicBezTo>
                  <a:cubicBezTo>
                    <a:pt x="4291" y="21685"/>
                    <a:pt x="5604" y="24867"/>
                    <a:pt x="7822" y="25976"/>
                  </a:cubicBezTo>
                  <a:cubicBezTo>
                    <a:pt x="9953" y="27026"/>
                    <a:pt x="13455" y="28252"/>
                    <a:pt x="16111" y="28486"/>
                  </a:cubicBezTo>
                  <a:lnTo>
                    <a:pt x="16140" y="28194"/>
                  </a:lnTo>
                  <a:cubicBezTo>
                    <a:pt x="13513" y="27960"/>
                    <a:pt x="10069" y="26734"/>
                    <a:pt x="7939" y="25713"/>
                  </a:cubicBezTo>
                  <a:cubicBezTo>
                    <a:pt x="5837" y="24662"/>
                    <a:pt x="4553" y="21540"/>
                    <a:pt x="3590" y="19234"/>
                  </a:cubicBezTo>
                  <a:cubicBezTo>
                    <a:pt x="3503" y="19000"/>
                    <a:pt x="3386" y="18767"/>
                    <a:pt x="3298" y="18533"/>
                  </a:cubicBezTo>
                  <a:cubicBezTo>
                    <a:pt x="3211" y="18329"/>
                    <a:pt x="3123" y="18096"/>
                    <a:pt x="3036" y="17862"/>
                  </a:cubicBezTo>
                  <a:cubicBezTo>
                    <a:pt x="1868" y="15177"/>
                    <a:pt x="292" y="11471"/>
                    <a:pt x="1197" y="8844"/>
                  </a:cubicBezTo>
                  <a:cubicBezTo>
                    <a:pt x="2306" y="5546"/>
                    <a:pt x="5049" y="3240"/>
                    <a:pt x="9369" y="1898"/>
                  </a:cubicBezTo>
                  <a:cubicBezTo>
                    <a:pt x="10565" y="1548"/>
                    <a:pt x="11937" y="1256"/>
                    <a:pt x="13221" y="993"/>
                  </a:cubicBezTo>
                  <a:cubicBezTo>
                    <a:pt x="14359" y="789"/>
                    <a:pt x="15410" y="555"/>
                    <a:pt x="16373" y="293"/>
                  </a:cubicBezTo>
                  <a:lnTo>
                    <a:pt x="163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0"/>
            <p:cNvSpPr/>
            <p:nvPr/>
          </p:nvSpPr>
          <p:spPr>
            <a:xfrm>
              <a:off x="598525" y="2241675"/>
              <a:ext cx="450925" cy="804925"/>
            </a:xfrm>
            <a:custGeom>
              <a:avLst/>
              <a:gdLst/>
              <a:ahLst/>
              <a:cxnLst/>
              <a:rect l="l" t="t" r="r" b="b"/>
              <a:pathLst>
                <a:path w="18037" h="32197" extrusionOk="0">
                  <a:moveTo>
                    <a:pt x="17978" y="1"/>
                  </a:moveTo>
                  <a:lnTo>
                    <a:pt x="17716" y="30"/>
                  </a:lnTo>
                  <a:cubicBezTo>
                    <a:pt x="14856" y="438"/>
                    <a:pt x="12141" y="818"/>
                    <a:pt x="9340" y="1810"/>
                  </a:cubicBezTo>
                  <a:lnTo>
                    <a:pt x="8873" y="1985"/>
                  </a:lnTo>
                  <a:cubicBezTo>
                    <a:pt x="7442" y="2481"/>
                    <a:pt x="6100" y="2978"/>
                    <a:pt x="4874" y="3999"/>
                  </a:cubicBezTo>
                  <a:cubicBezTo>
                    <a:pt x="3736" y="4991"/>
                    <a:pt x="2714" y="6100"/>
                    <a:pt x="1810" y="7326"/>
                  </a:cubicBezTo>
                  <a:lnTo>
                    <a:pt x="1781" y="7385"/>
                  </a:lnTo>
                  <a:cubicBezTo>
                    <a:pt x="847" y="8581"/>
                    <a:pt x="175" y="9457"/>
                    <a:pt x="88" y="11033"/>
                  </a:cubicBezTo>
                  <a:cubicBezTo>
                    <a:pt x="0" y="12813"/>
                    <a:pt x="409" y="14564"/>
                    <a:pt x="817" y="16228"/>
                  </a:cubicBezTo>
                  <a:lnTo>
                    <a:pt x="934" y="16782"/>
                  </a:lnTo>
                  <a:cubicBezTo>
                    <a:pt x="1810" y="20372"/>
                    <a:pt x="2977" y="25304"/>
                    <a:pt x="6304" y="28252"/>
                  </a:cubicBezTo>
                  <a:cubicBezTo>
                    <a:pt x="6479" y="28398"/>
                    <a:pt x="6654" y="28573"/>
                    <a:pt x="6830" y="28748"/>
                  </a:cubicBezTo>
                  <a:cubicBezTo>
                    <a:pt x="7384" y="29332"/>
                    <a:pt x="8055" y="29828"/>
                    <a:pt x="8756" y="30237"/>
                  </a:cubicBezTo>
                  <a:cubicBezTo>
                    <a:pt x="9223" y="30441"/>
                    <a:pt x="9748" y="30558"/>
                    <a:pt x="10244" y="30587"/>
                  </a:cubicBezTo>
                  <a:cubicBezTo>
                    <a:pt x="10594" y="30645"/>
                    <a:pt x="10916" y="30704"/>
                    <a:pt x="11266" y="30791"/>
                  </a:cubicBezTo>
                  <a:cubicBezTo>
                    <a:pt x="11674" y="30908"/>
                    <a:pt x="12112" y="31054"/>
                    <a:pt x="12579" y="31200"/>
                  </a:cubicBezTo>
                  <a:cubicBezTo>
                    <a:pt x="13995" y="31672"/>
                    <a:pt x="15621" y="32196"/>
                    <a:pt x="16982" y="32196"/>
                  </a:cubicBezTo>
                  <a:cubicBezTo>
                    <a:pt x="17052" y="32196"/>
                    <a:pt x="17122" y="32195"/>
                    <a:pt x="17190" y="32192"/>
                  </a:cubicBezTo>
                  <a:lnTo>
                    <a:pt x="17190" y="31900"/>
                  </a:lnTo>
                  <a:cubicBezTo>
                    <a:pt x="17123" y="31903"/>
                    <a:pt x="17055" y="31904"/>
                    <a:pt x="16987" y="31904"/>
                  </a:cubicBezTo>
                  <a:cubicBezTo>
                    <a:pt x="15656" y="31904"/>
                    <a:pt x="14082" y="31381"/>
                    <a:pt x="12667" y="30937"/>
                  </a:cubicBezTo>
                  <a:cubicBezTo>
                    <a:pt x="12200" y="30762"/>
                    <a:pt x="11762" y="30616"/>
                    <a:pt x="11353" y="30499"/>
                  </a:cubicBezTo>
                  <a:cubicBezTo>
                    <a:pt x="11003" y="30412"/>
                    <a:pt x="10653" y="30353"/>
                    <a:pt x="10303" y="30324"/>
                  </a:cubicBezTo>
                  <a:cubicBezTo>
                    <a:pt x="9836" y="30266"/>
                    <a:pt x="9340" y="30149"/>
                    <a:pt x="8902" y="29974"/>
                  </a:cubicBezTo>
                  <a:cubicBezTo>
                    <a:pt x="8201" y="29565"/>
                    <a:pt x="7588" y="29098"/>
                    <a:pt x="7034" y="28515"/>
                  </a:cubicBezTo>
                  <a:cubicBezTo>
                    <a:pt x="6859" y="28340"/>
                    <a:pt x="6684" y="28164"/>
                    <a:pt x="6509" y="28018"/>
                  </a:cubicBezTo>
                  <a:cubicBezTo>
                    <a:pt x="3240" y="25129"/>
                    <a:pt x="2072" y="20255"/>
                    <a:pt x="1226" y="16695"/>
                  </a:cubicBezTo>
                  <a:lnTo>
                    <a:pt x="1109" y="16169"/>
                  </a:lnTo>
                  <a:cubicBezTo>
                    <a:pt x="701" y="14506"/>
                    <a:pt x="292" y="12784"/>
                    <a:pt x="380" y="11062"/>
                  </a:cubicBezTo>
                  <a:cubicBezTo>
                    <a:pt x="467" y="9544"/>
                    <a:pt x="1109" y="8727"/>
                    <a:pt x="2014" y="7560"/>
                  </a:cubicBezTo>
                  <a:lnTo>
                    <a:pt x="2043" y="7501"/>
                  </a:lnTo>
                  <a:cubicBezTo>
                    <a:pt x="2919" y="6305"/>
                    <a:pt x="3940" y="5196"/>
                    <a:pt x="5078" y="4233"/>
                  </a:cubicBezTo>
                  <a:cubicBezTo>
                    <a:pt x="6246" y="3240"/>
                    <a:pt x="7588" y="2773"/>
                    <a:pt x="8989" y="2277"/>
                  </a:cubicBezTo>
                  <a:lnTo>
                    <a:pt x="9456" y="2102"/>
                  </a:lnTo>
                  <a:cubicBezTo>
                    <a:pt x="12229" y="1110"/>
                    <a:pt x="14914" y="730"/>
                    <a:pt x="17745" y="322"/>
                  </a:cubicBezTo>
                  <a:lnTo>
                    <a:pt x="18037" y="293"/>
                  </a:lnTo>
                  <a:lnTo>
                    <a:pt x="179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0"/>
            <p:cNvSpPr/>
            <p:nvPr/>
          </p:nvSpPr>
          <p:spPr>
            <a:xfrm>
              <a:off x="540150" y="2180400"/>
              <a:ext cx="515150" cy="928825"/>
            </a:xfrm>
            <a:custGeom>
              <a:avLst/>
              <a:gdLst/>
              <a:ahLst/>
              <a:cxnLst/>
              <a:rect l="l" t="t" r="r" b="b"/>
              <a:pathLst>
                <a:path w="20606" h="37153" extrusionOk="0">
                  <a:moveTo>
                    <a:pt x="20518" y="0"/>
                  </a:moveTo>
                  <a:cubicBezTo>
                    <a:pt x="18883" y="496"/>
                    <a:pt x="17161" y="934"/>
                    <a:pt x="15469" y="1343"/>
                  </a:cubicBezTo>
                  <a:cubicBezTo>
                    <a:pt x="13221" y="1926"/>
                    <a:pt x="10857" y="2510"/>
                    <a:pt x="8668" y="3298"/>
                  </a:cubicBezTo>
                  <a:cubicBezTo>
                    <a:pt x="5516" y="4436"/>
                    <a:pt x="2364" y="7793"/>
                    <a:pt x="1372" y="11120"/>
                  </a:cubicBezTo>
                  <a:cubicBezTo>
                    <a:pt x="0" y="15556"/>
                    <a:pt x="59" y="19146"/>
                    <a:pt x="1518" y="23144"/>
                  </a:cubicBezTo>
                  <a:cubicBezTo>
                    <a:pt x="2773" y="26617"/>
                    <a:pt x="5079" y="30294"/>
                    <a:pt x="7997" y="33505"/>
                  </a:cubicBezTo>
                  <a:cubicBezTo>
                    <a:pt x="10857" y="36657"/>
                    <a:pt x="15031" y="37036"/>
                    <a:pt x="19409" y="37153"/>
                  </a:cubicBezTo>
                  <a:lnTo>
                    <a:pt x="19409" y="36861"/>
                  </a:lnTo>
                  <a:cubicBezTo>
                    <a:pt x="15089" y="36715"/>
                    <a:pt x="11003" y="36365"/>
                    <a:pt x="8231" y="33300"/>
                  </a:cubicBezTo>
                  <a:cubicBezTo>
                    <a:pt x="5312" y="30119"/>
                    <a:pt x="3036" y="26500"/>
                    <a:pt x="1781" y="23056"/>
                  </a:cubicBezTo>
                  <a:cubicBezTo>
                    <a:pt x="351" y="19116"/>
                    <a:pt x="321" y="15585"/>
                    <a:pt x="1635" y="11207"/>
                  </a:cubicBezTo>
                  <a:cubicBezTo>
                    <a:pt x="2627" y="7968"/>
                    <a:pt x="5692" y="4670"/>
                    <a:pt x="8727" y="3590"/>
                  </a:cubicBezTo>
                  <a:cubicBezTo>
                    <a:pt x="10945" y="2802"/>
                    <a:pt x="13280" y="2218"/>
                    <a:pt x="15527" y="1634"/>
                  </a:cubicBezTo>
                  <a:cubicBezTo>
                    <a:pt x="17220" y="1226"/>
                    <a:pt x="18971" y="788"/>
                    <a:pt x="20605" y="263"/>
                  </a:cubicBezTo>
                  <a:lnTo>
                    <a:pt x="205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0"/>
            <p:cNvSpPr/>
            <p:nvPr/>
          </p:nvSpPr>
          <p:spPr>
            <a:xfrm>
              <a:off x="483225" y="2138800"/>
              <a:ext cx="585200" cy="1011300"/>
            </a:xfrm>
            <a:custGeom>
              <a:avLst/>
              <a:gdLst/>
              <a:ahLst/>
              <a:cxnLst/>
              <a:rect l="l" t="t" r="r" b="b"/>
              <a:pathLst>
                <a:path w="23408" h="40452" extrusionOk="0">
                  <a:moveTo>
                    <a:pt x="23291" y="1"/>
                  </a:moveTo>
                  <a:cubicBezTo>
                    <a:pt x="22795" y="263"/>
                    <a:pt x="22065" y="292"/>
                    <a:pt x="21394" y="292"/>
                  </a:cubicBezTo>
                  <a:cubicBezTo>
                    <a:pt x="21073" y="292"/>
                    <a:pt x="20781" y="292"/>
                    <a:pt x="20489" y="322"/>
                  </a:cubicBezTo>
                  <a:cubicBezTo>
                    <a:pt x="19292" y="468"/>
                    <a:pt x="18125" y="701"/>
                    <a:pt x="16987" y="1051"/>
                  </a:cubicBezTo>
                  <a:lnTo>
                    <a:pt x="16257" y="1226"/>
                  </a:lnTo>
                  <a:lnTo>
                    <a:pt x="15294" y="1460"/>
                  </a:lnTo>
                  <a:cubicBezTo>
                    <a:pt x="13193" y="1956"/>
                    <a:pt x="11004" y="2481"/>
                    <a:pt x="9165" y="3707"/>
                  </a:cubicBezTo>
                  <a:cubicBezTo>
                    <a:pt x="8611" y="4057"/>
                    <a:pt x="7998" y="4320"/>
                    <a:pt x="7356" y="4553"/>
                  </a:cubicBezTo>
                  <a:cubicBezTo>
                    <a:pt x="7035" y="4670"/>
                    <a:pt x="6684" y="4816"/>
                    <a:pt x="6363" y="4962"/>
                  </a:cubicBezTo>
                  <a:cubicBezTo>
                    <a:pt x="5313" y="5517"/>
                    <a:pt x="4350" y="6217"/>
                    <a:pt x="3503" y="7063"/>
                  </a:cubicBezTo>
                  <a:cubicBezTo>
                    <a:pt x="964" y="9486"/>
                    <a:pt x="264" y="13513"/>
                    <a:pt x="89" y="15118"/>
                  </a:cubicBezTo>
                  <a:cubicBezTo>
                    <a:pt x="1" y="16315"/>
                    <a:pt x="30" y="17483"/>
                    <a:pt x="234" y="18650"/>
                  </a:cubicBezTo>
                  <a:cubicBezTo>
                    <a:pt x="264" y="18913"/>
                    <a:pt x="293" y="19175"/>
                    <a:pt x="322" y="19438"/>
                  </a:cubicBezTo>
                  <a:cubicBezTo>
                    <a:pt x="380" y="19992"/>
                    <a:pt x="410" y="20547"/>
                    <a:pt x="439" y="21101"/>
                  </a:cubicBezTo>
                  <a:cubicBezTo>
                    <a:pt x="439" y="22006"/>
                    <a:pt x="526" y="22911"/>
                    <a:pt x="701" y="23787"/>
                  </a:cubicBezTo>
                  <a:cubicBezTo>
                    <a:pt x="1314" y="26384"/>
                    <a:pt x="2803" y="28398"/>
                    <a:pt x="4029" y="29886"/>
                  </a:cubicBezTo>
                  <a:cubicBezTo>
                    <a:pt x="4700" y="30674"/>
                    <a:pt x="5429" y="31433"/>
                    <a:pt x="6188" y="32133"/>
                  </a:cubicBezTo>
                  <a:cubicBezTo>
                    <a:pt x="7210" y="33009"/>
                    <a:pt x="8114" y="34031"/>
                    <a:pt x="8932" y="35140"/>
                  </a:cubicBezTo>
                  <a:cubicBezTo>
                    <a:pt x="9661" y="36307"/>
                    <a:pt x="10595" y="37328"/>
                    <a:pt x="11675" y="38146"/>
                  </a:cubicBezTo>
                  <a:cubicBezTo>
                    <a:pt x="12667" y="38875"/>
                    <a:pt x="13747" y="39050"/>
                    <a:pt x="14856" y="39255"/>
                  </a:cubicBezTo>
                  <a:cubicBezTo>
                    <a:pt x="15294" y="39313"/>
                    <a:pt x="15732" y="39401"/>
                    <a:pt x="16170" y="39517"/>
                  </a:cubicBezTo>
                  <a:cubicBezTo>
                    <a:pt x="16928" y="39663"/>
                    <a:pt x="17687" y="39780"/>
                    <a:pt x="18475" y="39838"/>
                  </a:cubicBezTo>
                  <a:cubicBezTo>
                    <a:pt x="19613" y="39926"/>
                    <a:pt x="20781" y="40014"/>
                    <a:pt x="21627" y="40451"/>
                  </a:cubicBezTo>
                  <a:lnTo>
                    <a:pt x="21744" y="40189"/>
                  </a:lnTo>
                  <a:cubicBezTo>
                    <a:pt x="20839" y="39751"/>
                    <a:pt x="19643" y="39634"/>
                    <a:pt x="18475" y="39547"/>
                  </a:cubicBezTo>
                  <a:cubicBezTo>
                    <a:pt x="17716" y="39488"/>
                    <a:pt x="16958" y="39401"/>
                    <a:pt x="16228" y="39226"/>
                  </a:cubicBezTo>
                  <a:cubicBezTo>
                    <a:pt x="15790" y="39109"/>
                    <a:pt x="15323" y="39050"/>
                    <a:pt x="14885" y="38963"/>
                  </a:cubicBezTo>
                  <a:cubicBezTo>
                    <a:pt x="13776" y="38759"/>
                    <a:pt x="12755" y="38583"/>
                    <a:pt x="11850" y="37912"/>
                  </a:cubicBezTo>
                  <a:cubicBezTo>
                    <a:pt x="10770" y="37095"/>
                    <a:pt x="9866" y="36103"/>
                    <a:pt x="9165" y="34964"/>
                  </a:cubicBezTo>
                  <a:cubicBezTo>
                    <a:pt x="8348" y="33855"/>
                    <a:pt x="7414" y="32805"/>
                    <a:pt x="6363" y="31900"/>
                  </a:cubicBezTo>
                  <a:cubicBezTo>
                    <a:pt x="5605" y="31229"/>
                    <a:pt x="4904" y="30499"/>
                    <a:pt x="4233" y="29711"/>
                  </a:cubicBezTo>
                  <a:cubicBezTo>
                    <a:pt x="3036" y="28252"/>
                    <a:pt x="1577" y="26267"/>
                    <a:pt x="964" y="23728"/>
                  </a:cubicBezTo>
                  <a:cubicBezTo>
                    <a:pt x="789" y="22882"/>
                    <a:pt x="701" y="21977"/>
                    <a:pt x="701" y="21101"/>
                  </a:cubicBezTo>
                  <a:cubicBezTo>
                    <a:pt x="701" y="20547"/>
                    <a:pt x="672" y="19963"/>
                    <a:pt x="614" y="19409"/>
                  </a:cubicBezTo>
                  <a:cubicBezTo>
                    <a:pt x="585" y="19146"/>
                    <a:pt x="555" y="18883"/>
                    <a:pt x="526" y="18621"/>
                  </a:cubicBezTo>
                  <a:cubicBezTo>
                    <a:pt x="322" y="17483"/>
                    <a:pt x="264" y="16315"/>
                    <a:pt x="351" y="15177"/>
                  </a:cubicBezTo>
                  <a:cubicBezTo>
                    <a:pt x="526" y="13601"/>
                    <a:pt x="1198" y="9661"/>
                    <a:pt x="3678" y="7297"/>
                  </a:cubicBezTo>
                  <a:cubicBezTo>
                    <a:pt x="4495" y="6480"/>
                    <a:pt x="5429" y="5779"/>
                    <a:pt x="6451" y="5225"/>
                  </a:cubicBezTo>
                  <a:cubicBezTo>
                    <a:pt x="6772" y="5079"/>
                    <a:pt x="7122" y="4933"/>
                    <a:pt x="7443" y="4816"/>
                  </a:cubicBezTo>
                  <a:cubicBezTo>
                    <a:pt x="8085" y="4583"/>
                    <a:pt x="8727" y="4291"/>
                    <a:pt x="9311" y="3911"/>
                  </a:cubicBezTo>
                  <a:cubicBezTo>
                    <a:pt x="11062" y="2744"/>
                    <a:pt x="13222" y="2219"/>
                    <a:pt x="15323" y="1722"/>
                  </a:cubicBezTo>
                  <a:lnTo>
                    <a:pt x="16286" y="1489"/>
                  </a:lnTo>
                  <a:lnTo>
                    <a:pt x="17016" y="1314"/>
                  </a:lnTo>
                  <a:cubicBezTo>
                    <a:pt x="18154" y="993"/>
                    <a:pt x="19322" y="759"/>
                    <a:pt x="20489" y="613"/>
                  </a:cubicBezTo>
                  <a:cubicBezTo>
                    <a:pt x="20752" y="584"/>
                    <a:pt x="21044" y="584"/>
                    <a:pt x="21365" y="584"/>
                  </a:cubicBezTo>
                  <a:cubicBezTo>
                    <a:pt x="22094" y="555"/>
                    <a:pt x="22824" y="555"/>
                    <a:pt x="23408" y="263"/>
                  </a:cubicBezTo>
                  <a:lnTo>
                    <a:pt x="232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40" name="Google Shape;540;p20"/>
          <p:cNvSpPr/>
          <p:nvPr/>
        </p:nvSpPr>
        <p:spPr>
          <a:xfrm rot="10800000" flipH="1">
            <a:off x="10997251" y="290547"/>
            <a:ext cx="1601536" cy="1194596"/>
          </a:xfrm>
          <a:custGeom>
            <a:avLst/>
            <a:gdLst/>
            <a:ahLst/>
            <a:cxnLst/>
            <a:rect l="l" t="t" r="r" b="b"/>
            <a:pathLst>
              <a:path w="21555" h="16078" extrusionOk="0">
                <a:moveTo>
                  <a:pt x="2910" y="857"/>
                </a:moveTo>
                <a:cubicBezTo>
                  <a:pt x="3815" y="886"/>
                  <a:pt x="4691" y="1091"/>
                  <a:pt x="5508" y="1441"/>
                </a:cubicBezTo>
                <a:cubicBezTo>
                  <a:pt x="6821" y="1937"/>
                  <a:pt x="8952" y="2900"/>
                  <a:pt x="8747" y="4622"/>
                </a:cubicBezTo>
                <a:cubicBezTo>
                  <a:pt x="7930" y="4505"/>
                  <a:pt x="7142" y="4564"/>
                  <a:pt x="6325" y="4359"/>
                </a:cubicBezTo>
                <a:cubicBezTo>
                  <a:pt x="5479" y="4126"/>
                  <a:pt x="4662" y="3717"/>
                  <a:pt x="3990" y="3134"/>
                </a:cubicBezTo>
                <a:cubicBezTo>
                  <a:pt x="3144" y="2433"/>
                  <a:pt x="2356" y="1587"/>
                  <a:pt x="1393" y="1062"/>
                </a:cubicBezTo>
                <a:cubicBezTo>
                  <a:pt x="1889" y="945"/>
                  <a:pt x="2414" y="886"/>
                  <a:pt x="2910" y="857"/>
                </a:cubicBezTo>
                <a:close/>
                <a:moveTo>
                  <a:pt x="9886" y="595"/>
                </a:moveTo>
                <a:cubicBezTo>
                  <a:pt x="10411" y="857"/>
                  <a:pt x="10849" y="1207"/>
                  <a:pt x="11257" y="1616"/>
                </a:cubicBezTo>
                <a:cubicBezTo>
                  <a:pt x="11841" y="2112"/>
                  <a:pt x="12308" y="2696"/>
                  <a:pt x="12629" y="3367"/>
                </a:cubicBezTo>
                <a:cubicBezTo>
                  <a:pt x="12921" y="4068"/>
                  <a:pt x="12950" y="4856"/>
                  <a:pt x="12717" y="5585"/>
                </a:cubicBezTo>
                <a:cubicBezTo>
                  <a:pt x="12629" y="5936"/>
                  <a:pt x="12425" y="6227"/>
                  <a:pt x="12133" y="6432"/>
                </a:cubicBezTo>
                <a:cubicBezTo>
                  <a:pt x="11987" y="6548"/>
                  <a:pt x="11870" y="6694"/>
                  <a:pt x="11783" y="6840"/>
                </a:cubicBezTo>
                <a:cubicBezTo>
                  <a:pt x="10790" y="5994"/>
                  <a:pt x="10878" y="4622"/>
                  <a:pt x="10761" y="3455"/>
                </a:cubicBezTo>
                <a:cubicBezTo>
                  <a:pt x="10615" y="2462"/>
                  <a:pt x="10353" y="1499"/>
                  <a:pt x="9886" y="595"/>
                </a:cubicBezTo>
                <a:close/>
                <a:moveTo>
                  <a:pt x="8397" y="7120"/>
                </a:moveTo>
                <a:cubicBezTo>
                  <a:pt x="8640" y="7120"/>
                  <a:pt x="8884" y="7133"/>
                  <a:pt x="9127" y="7161"/>
                </a:cubicBezTo>
                <a:cubicBezTo>
                  <a:pt x="9827" y="7190"/>
                  <a:pt x="10499" y="7307"/>
                  <a:pt x="11170" y="7453"/>
                </a:cubicBezTo>
                <a:cubicBezTo>
                  <a:pt x="10966" y="8183"/>
                  <a:pt x="10207" y="8183"/>
                  <a:pt x="9565" y="8358"/>
                </a:cubicBezTo>
                <a:cubicBezTo>
                  <a:pt x="8923" y="8533"/>
                  <a:pt x="8368" y="8825"/>
                  <a:pt x="7755" y="8971"/>
                </a:cubicBezTo>
                <a:cubicBezTo>
                  <a:pt x="7223" y="9075"/>
                  <a:pt x="6686" y="9126"/>
                  <a:pt x="6150" y="9126"/>
                </a:cubicBezTo>
                <a:cubicBezTo>
                  <a:pt x="5480" y="9126"/>
                  <a:pt x="4814" y="9045"/>
                  <a:pt x="4165" y="8883"/>
                </a:cubicBezTo>
                <a:cubicBezTo>
                  <a:pt x="4486" y="8766"/>
                  <a:pt x="4807" y="8591"/>
                  <a:pt x="5099" y="8416"/>
                </a:cubicBezTo>
                <a:cubicBezTo>
                  <a:pt x="5683" y="8037"/>
                  <a:pt x="6179" y="7482"/>
                  <a:pt x="6850" y="7278"/>
                </a:cubicBezTo>
                <a:cubicBezTo>
                  <a:pt x="7366" y="7179"/>
                  <a:pt x="7882" y="7120"/>
                  <a:pt x="8397" y="7120"/>
                </a:cubicBezTo>
                <a:close/>
                <a:moveTo>
                  <a:pt x="15664" y="3309"/>
                </a:moveTo>
                <a:lnTo>
                  <a:pt x="15664" y="3309"/>
                </a:lnTo>
                <a:cubicBezTo>
                  <a:pt x="16160" y="3688"/>
                  <a:pt x="16598" y="4184"/>
                  <a:pt x="16948" y="4710"/>
                </a:cubicBezTo>
                <a:cubicBezTo>
                  <a:pt x="17328" y="5352"/>
                  <a:pt x="16803" y="6286"/>
                  <a:pt x="16569" y="6899"/>
                </a:cubicBezTo>
                <a:cubicBezTo>
                  <a:pt x="16306" y="7628"/>
                  <a:pt x="16073" y="8241"/>
                  <a:pt x="15431" y="8708"/>
                </a:cubicBezTo>
                <a:cubicBezTo>
                  <a:pt x="15098" y="8946"/>
                  <a:pt x="14572" y="9222"/>
                  <a:pt x="14120" y="9222"/>
                </a:cubicBezTo>
                <a:cubicBezTo>
                  <a:pt x="14017" y="9222"/>
                  <a:pt x="13918" y="9208"/>
                  <a:pt x="13826" y="9175"/>
                </a:cubicBezTo>
                <a:lnTo>
                  <a:pt x="13796" y="9146"/>
                </a:lnTo>
                <a:cubicBezTo>
                  <a:pt x="13826" y="9117"/>
                  <a:pt x="13826" y="9117"/>
                  <a:pt x="13796" y="9088"/>
                </a:cubicBezTo>
                <a:cubicBezTo>
                  <a:pt x="13796" y="7891"/>
                  <a:pt x="15022" y="7220"/>
                  <a:pt x="15460" y="6227"/>
                </a:cubicBezTo>
                <a:cubicBezTo>
                  <a:pt x="15839" y="5293"/>
                  <a:pt x="15489" y="4272"/>
                  <a:pt x="15664" y="3309"/>
                </a:cubicBezTo>
                <a:close/>
                <a:moveTo>
                  <a:pt x="12060" y="9960"/>
                </a:moveTo>
                <a:cubicBezTo>
                  <a:pt x="12232" y="9960"/>
                  <a:pt x="12403" y="9970"/>
                  <a:pt x="12571" y="9992"/>
                </a:cubicBezTo>
                <a:lnTo>
                  <a:pt x="12571" y="9963"/>
                </a:lnTo>
                <a:cubicBezTo>
                  <a:pt x="12863" y="9963"/>
                  <a:pt x="13154" y="9992"/>
                  <a:pt x="13446" y="10021"/>
                </a:cubicBezTo>
                <a:cubicBezTo>
                  <a:pt x="12571" y="11014"/>
                  <a:pt x="11695" y="12035"/>
                  <a:pt x="10382" y="12444"/>
                </a:cubicBezTo>
                <a:cubicBezTo>
                  <a:pt x="9816" y="12605"/>
                  <a:pt x="9238" y="12668"/>
                  <a:pt x="8656" y="12668"/>
                </a:cubicBezTo>
                <a:cubicBezTo>
                  <a:pt x="7977" y="12668"/>
                  <a:pt x="7293" y="12583"/>
                  <a:pt x="6617" y="12473"/>
                </a:cubicBezTo>
                <a:cubicBezTo>
                  <a:pt x="7551" y="12035"/>
                  <a:pt x="8397" y="11364"/>
                  <a:pt x="9273" y="10809"/>
                </a:cubicBezTo>
                <a:cubicBezTo>
                  <a:pt x="9886" y="10401"/>
                  <a:pt x="10528" y="10138"/>
                  <a:pt x="11228" y="10021"/>
                </a:cubicBezTo>
                <a:cubicBezTo>
                  <a:pt x="11499" y="9985"/>
                  <a:pt x="11780" y="9960"/>
                  <a:pt x="12060" y="9960"/>
                </a:cubicBezTo>
                <a:close/>
                <a:moveTo>
                  <a:pt x="20042" y="8037"/>
                </a:moveTo>
                <a:lnTo>
                  <a:pt x="20042" y="8037"/>
                </a:lnTo>
                <a:cubicBezTo>
                  <a:pt x="19721" y="8650"/>
                  <a:pt x="19517" y="9379"/>
                  <a:pt x="19254" y="10021"/>
                </a:cubicBezTo>
                <a:cubicBezTo>
                  <a:pt x="18877" y="10802"/>
                  <a:pt x="17755" y="12899"/>
                  <a:pt x="16622" y="12899"/>
                </a:cubicBezTo>
                <a:cubicBezTo>
                  <a:pt x="16526" y="12899"/>
                  <a:pt x="16431" y="12884"/>
                  <a:pt x="16336" y="12852"/>
                </a:cubicBezTo>
                <a:lnTo>
                  <a:pt x="16306" y="12794"/>
                </a:lnTo>
                <a:cubicBezTo>
                  <a:pt x="16248" y="12152"/>
                  <a:pt x="16394" y="11510"/>
                  <a:pt x="16744" y="10955"/>
                </a:cubicBezTo>
                <a:cubicBezTo>
                  <a:pt x="17153" y="10430"/>
                  <a:pt x="17620" y="9992"/>
                  <a:pt x="18116" y="9584"/>
                </a:cubicBezTo>
                <a:cubicBezTo>
                  <a:pt x="18729" y="9029"/>
                  <a:pt x="19371" y="8504"/>
                  <a:pt x="20042" y="8037"/>
                </a:cubicBezTo>
                <a:close/>
                <a:moveTo>
                  <a:pt x="15437" y="12994"/>
                </a:moveTo>
                <a:cubicBezTo>
                  <a:pt x="15494" y="12994"/>
                  <a:pt x="15550" y="12995"/>
                  <a:pt x="15606" y="12998"/>
                </a:cubicBezTo>
                <a:cubicBezTo>
                  <a:pt x="15635" y="13028"/>
                  <a:pt x="15664" y="13086"/>
                  <a:pt x="15694" y="13086"/>
                </a:cubicBezTo>
                <a:cubicBezTo>
                  <a:pt x="15752" y="14399"/>
                  <a:pt x="14380" y="15246"/>
                  <a:pt x="13213" y="15479"/>
                </a:cubicBezTo>
                <a:cubicBezTo>
                  <a:pt x="12611" y="15593"/>
                  <a:pt x="11991" y="15652"/>
                  <a:pt x="11368" y="15652"/>
                </a:cubicBezTo>
                <a:cubicBezTo>
                  <a:pt x="10873" y="15652"/>
                  <a:pt x="10376" y="15615"/>
                  <a:pt x="9886" y="15537"/>
                </a:cubicBezTo>
                <a:cubicBezTo>
                  <a:pt x="10790" y="15362"/>
                  <a:pt x="11666" y="15012"/>
                  <a:pt x="12425" y="14487"/>
                </a:cubicBezTo>
                <a:cubicBezTo>
                  <a:pt x="12892" y="14020"/>
                  <a:pt x="13388" y="13640"/>
                  <a:pt x="13972" y="13319"/>
                </a:cubicBezTo>
                <a:cubicBezTo>
                  <a:pt x="14418" y="13109"/>
                  <a:pt x="14934" y="12994"/>
                  <a:pt x="15437" y="12994"/>
                </a:cubicBezTo>
                <a:close/>
                <a:moveTo>
                  <a:pt x="9406" y="1"/>
                </a:moveTo>
                <a:cubicBezTo>
                  <a:pt x="9235" y="1"/>
                  <a:pt x="9108" y="181"/>
                  <a:pt x="9185" y="361"/>
                </a:cubicBezTo>
                <a:cubicBezTo>
                  <a:pt x="9856" y="1529"/>
                  <a:pt x="10236" y="2813"/>
                  <a:pt x="10323" y="4155"/>
                </a:cubicBezTo>
                <a:cubicBezTo>
                  <a:pt x="10353" y="4768"/>
                  <a:pt x="10440" y="5381"/>
                  <a:pt x="10615" y="5965"/>
                </a:cubicBezTo>
                <a:cubicBezTo>
                  <a:pt x="10148" y="5527"/>
                  <a:pt x="9652" y="5118"/>
                  <a:pt x="9156" y="4710"/>
                </a:cubicBezTo>
                <a:cubicBezTo>
                  <a:pt x="9360" y="2988"/>
                  <a:pt x="7638" y="1850"/>
                  <a:pt x="6238" y="1266"/>
                </a:cubicBezTo>
                <a:cubicBezTo>
                  <a:pt x="5333" y="857"/>
                  <a:pt x="4340" y="565"/>
                  <a:pt x="3348" y="449"/>
                </a:cubicBezTo>
                <a:cubicBezTo>
                  <a:pt x="3248" y="440"/>
                  <a:pt x="3148" y="436"/>
                  <a:pt x="3048" y="436"/>
                </a:cubicBezTo>
                <a:cubicBezTo>
                  <a:pt x="2260" y="436"/>
                  <a:pt x="1487" y="674"/>
                  <a:pt x="700" y="674"/>
                </a:cubicBezTo>
                <a:cubicBezTo>
                  <a:pt x="571" y="674"/>
                  <a:pt x="442" y="668"/>
                  <a:pt x="313" y="653"/>
                </a:cubicBezTo>
                <a:cubicBezTo>
                  <a:pt x="304" y="652"/>
                  <a:pt x="295" y="651"/>
                  <a:pt x="287" y="651"/>
                </a:cubicBezTo>
                <a:cubicBezTo>
                  <a:pt x="47" y="651"/>
                  <a:pt x="1" y="1035"/>
                  <a:pt x="255" y="1120"/>
                </a:cubicBezTo>
                <a:cubicBezTo>
                  <a:pt x="1772" y="1529"/>
                  <a:pt x="2764" y="2842"/>
                  <a:pt x="3961" y="3776"/>
                </a:cubicBezTo>
                <a:cubicBezTo>
                  <a:pt x="4632" y="4301"/>
                  <a:pt x="5420" y="4651"/>
                  <a:pt x="6238" y="4856"/>
                </a:cubicBezTo>
                <a:cubicBezTo>
                  <a:pt x="7142" y="5089"/>
                  <a:pt x="8076" y="4972"/>
                  <a:pt x="8981" y="5177"/>
                </a:cubicBezTo>
                <a:cubicBezTo>
                  <a:pt x="9681" y="5760"/>
                  <a:pt x="10353" y="6344"/>
                  <a:pt x="10995" y="6957"/>
                </a:cubicBezTo>
                <a:cubicBezTo>
                  <a:pt x="10204" y="6781"/>
                  <a:pt x="9391" y="6690"/>
                  <a:pt x="8577" y="6690"/>
                </a:cubicBezTo>
                <a:cubicBezTo>
                  <a:pt x="8040" y="6690"/>
                  <a:pt x="7501" y="6730"/>
                  <a:pt x="6967" y="6811"/>
                </a:cubicBezTo>
                <a:cubicBezTo>
                  <a:pt x="6325" y="6957"/>
                  <a:pt x="5712" y="7278"/>
                  <a:pt x="5245" y="7716"/>
                </a:cubicBezTo>
                <a:cubicBezTo>
                  <a:pt x="4603" y="8212"/>
                  <a:pt x="3874" y="8562"/>
                  <a:pt x="3086" y="8737"/>
                </a:cubicBezTo>
                <a:cubicBezTo>
                  <a:pt x="2852" y="8796"/>
                  <a:pt x="2852" y="9117"/>
                  <a:pt x="3086" y="9175"/>
                </a:cubicBezTo>
                <a:cubicBezTo>
                  <a:pt x="4137" y="9400"/>
                  <a:pt x="5236" y="9626"/>
                  <a:pt x="6330" y="9626"/>
                </a:cubicBezTo>
                <a:cubicBezTo>
                  <a:pt x="6937" y="9626"/>
                  <a:pt x="7541" y="9556"/>
                  <a:pt x="8135" y="9379"/>
                </a:cubicBezTo>
                <a:cubicBezTo>
                  <a:pt x="8923" y="9146"/>
                  <a:pt x="9623" y="8825"/>
                  <a:pt x="10411" y="8650"/>
                </a:cubicBezTo>
                <a:cubicBezTo>
                  <a:pt x="10995" y="8562"/>
                  <a:pt x="11462" y="8124"/>
                  <a:pt x="11578" y="7570"/>
                </a:cubicBezTo>
                <a:cubicBezTo>
                  <a:pt x="12133" y="8095"/>
                  <a:pt x="12629" y="8650"/>
                  <a:pt x="13125" y="9233"/>
                </a:cubicBezTo>
                <a:cubicBezTo>
                  <a:pt x="13125" y="9292"/>
                  <a:pt x="13154" y="9350"/>
                  <a:pt x="13213" y="9379"/>
                </a:cubicBezTo>
                <a:cubicBezTo>
                  <a:pt x="13242" y="9409"/>
                  <a:pt x="13300" y="9438"/>
                  <a:pt x="13359" y="9496"/>
                </a:cubicBezTo>
                <a:lnTo>
                  <a:pt x="13446" y="9613"/>
                </a:lnTo>
                <a:cubicBezTo>
                  <a:pt x="13300" y="9613"/>
                  <a:pt x="13154" y="9584"/>
                  <a:pt x="13008" y="9584"/>
                </a:cubicBezTo>
                <a:cubicBezTo>
                  <a:pt x="12752" y="9549"/>
                  <a:pt x="12496" y="9535"/>
                  <a:pt x="12233" y="9535"/>
                </a:cubicBezTo>
                <a:cubicBezTo>
                  <a:pt x="12048" y="9535"/>
                  <a:pt x="11859" y="9542"/>
                  <a:pt x="11666" y="9554"/>
                </a:cubicBezTo>
                <a:cubicBezTo>
                  <a:pt x="10936" y="9584"/>
                  <a:pt x="10236" y="9788"/>
                  <a:pt x="9565" y="10109"/>
                </a:cubicBezTo>
                <a:cubicBezTo>
                  <a:pt x="8222" y="10809"/>
                  <a:pt x="7142" y="11948"/>
                  <a:pt x="5654" y="12385"/>
                </a:cubicBezTo>
                <a:cubicBezTo>
                  <a:pt x="5450" y="12444"/>
                  <a:pt x="5420" y="12794"/>
                  <a:pt x="5654" y="12823"/>
                </a:cubicBezTo>
                <a:cubicBezTo>
                  <a:pt x="6631" y="13004"/>
                  <a:pt x="7642" y="13185"/>
                  <a:pt x="8645" y="13185"/>
                </a:cubicBezTo>
                <a:cubicBezTo>
                  <a:pt x="9260" y="13185"/>
                  <a:pt x="9871" y="13117"/>
                  <a:pt x="10469" y="12940"/>
                </a:cubicBezTo>
                <a:cubicBezTo>
                  <a:pt x="11929" y="12473"/>
                  <a:pt x="12892" y="11335"/>
                  <a:pt x="13884" y="10226"/>
                </a:cubicBezTo>
                <a:lnTo>
                  <a:pt x="13942" y="10226"/>
                </a:lnTo>
                <a:cubicBezTo>
                  <a:pt x="14497" y="10985"/>
                  <a:pt x="15051" y="11743"/>
                  <a:pt x="15548" y="12561"/>
                </a:cubicBezTo>
                <a:cubicBezTo>
                  <a:pt x="15510" y="12560"/>
                  <a:pt x="15472" y="12559"/>
                  <a:pt x="15435" y="12559"/>
                </a:cubicBezTo>
                <a:cubicBezTo>
                  <a:pt x="14426" y="12559"/>
                  <a:pt x="13476" y="12936"/>
                  <a:pt x="12717" y="13611"/>
                </a:cubicBezTo>
                <a:cubicBezTo>
                  <a:pt x="12191" y="14107"/>
                  <a:pt x="11549" y="14516"/>
                  <a:pt x="10849" y="14779"/>
                </a:cubicBezTo>
                <a:cubicBezTo>
                  <a:pt x="10178" y="14983"/>
                  <a:pt x="9477" y="15129"/>
                  <a:pt x="8806" y="15333"/>
                </a:cubicBezTo>
                <a:cubicBezTo>
                  <a:pt x="8572" y="15392"/>
                  <a:pt x="8572" y="15713"/>
                  <a:pt x="8806" y="15771"/>
                </a:cubicBezTo>
                <a:cubicBezTo>
                  <a:pt x="9531" y="15964"/>
                  <a:pt x="10277" y="16078"/>
                  <a:pt x="11042" y="16078"/>
                </a:cubicBezTo>
                <a:cubicBezTo>
                  <a:pt x="11200" y="16078"/>
                  <a:pt x="11360" y="16073"/>
                  <a:pt x="11520" y="16063"/>
                </a:cubicBezTo>
                <a:cubicBezTo>
                  <a:pt x="12308" y="16063"/>
                  <a:pt x="13125" y="15975"/>
                  <a:pt x="13913" y="15771"/>
                </a:cubicBezTo>
                <a:cubicBezTo>
                  <a:pt x="14993" y="15421"/>
                  <a:pt x="15956" y="14574"/>
                  <a:pt x="16131" y="13465"/>
                </a:cubicBezTo>
                <a:cubicBezTo>
                  <a:pt x="16452" y="14020"/>
                  <a:pt x="16744" y="14604"/>
                  <a:pt x="17036" y="15216"/>
                </a:cubicBezTo>
                <a:cubicBezTo>
                  <a:pt x="17072" y="15298"/>
                  <a:pt x="17136" y="15332"/>
                  <a:pt x="17204" y="15332"/>
                </a:cubicBezTo>
                <a:cubicBezTo>
                  <a:pt x="17356" y="15332"/>
                  <a:pt x="17525" y="15164"/>
                  <a:pt x="17445" y="14983"/>
                </a:cubicBezTo>
                <a:cubicBezTo>
                  <a:pt x="17182" y="14428"/>
                  <a:pt x="16890" y="13903"/>
                  <a:pt x="16627" y="13378"/>
                </a:cubicBezTo>
                <a:cubicBezTo>
                  <a:pt x="17649" y="13349"/>
                  <a:pt x="18583" y="12035"/>
                  <a:pt x="19079" y="11276"/>
                </a:cubicBezTo>
                <a:cubicBezTo>
                  <a:pt x="19488" y="10576"/>
                  <a:pt x="19809" y="9846"/>
                  <a:pt x="20071" y="9088"/>
                </a:cubicBezTo>
                <a:cubicBezTo>
                  <a:pt x="20334" y="8387"/>
                  <a:pt x="20626" y="7628"/>
                  <a:pt x="21326" y="7278"/>
                </a:cubicBezTo>
                <a:cubicBezTo>
                  <a:pt x="21555" y="7151"/>
                  <a:pt x="21408" y="6847"/>
                  <a:pt x="21193" y="6847"/>
                </a:cubicBezTo>
                <a:cubicBezTo>
                  <a:pt x="21161" y="6847"/>
                  <a:pt x="21127" y="6854"/>
                  <a:pt x="21093" y="6869"/>
                </a:cubicBezTo>
                <a:cubicBezTo>
                  <a:pt x="19779" y="7570"/>
                  <a:pt x="18612" y="8416"/>
                  <a:pt x="17561" y="9467"/>
                </a:cubicBezTo>
                <a:cubicBezTo>
                  <a:pt x="17007" y="9876"/>
                  <a:pt x="16540" y="10372"/>
                  <a:pt x="16160" y="10955"/>
                </a:cubicBezTo>
                <a:cubicBezTo>
                  <a:pt x="15985" y="11306"/>
                  <a:pt x="15869" y="11685"/>
                  <a:pt x="15839" y="12094"/>
                </a:cubicBezTo>
                <a:cubicBezTo>
                  <a:pt x="15314" y="11247"/>
                  <a:pt x="14760" y="10459"/>
                  <a:pt x="14147" y="9700"/>
                </a:cubicBezTo>
                <a:cubicBezTo>
                  <a:pt x="14526" y="9671"/>
                  <a:pt x="14906" y="9554"/>
                  <a:pt x="15256" y="9379"/>
                </a:cubicBezTo>
                <a:cubicBezTo>
                  <a:pt x="16015" y="9000"/>
                  <a:pt x="16598" y="8329"/>
                  <a:pt x="16861" y="7512"/>
                </a:cubicBezTo>
                <a:cubicBezTo>
                  <a:pt x="17065" y="6986"/>
                  <a:pt x="17240" y="6490"/>
                  <a:pt x="17415" y="5965"/>
                </a:cubicBezTo>
                <a:cubicBezTo>
                  <a:pt x="17591" y="5585"/>
                  <a:pt x="17591" y="5148"/>
                  <a:pt x="17474" y="4739"/>
                </a:cubicBezTo>
                <a:cubicBezTo>
                  <a:pt x="17270" y="4359"/>
                  <a:pt x="17007" y="4009"/>
                  <a:pt x="16715" y="3717"/>
                </a:cubicBezTo>
                <a:cubicBezTo>
                  <a:pt x="16394" y="3338"/>
                  <a:pt x="16015" y="3017"/>
                  <a:pt x="15664" y="2725"/>
                </a:cubicBezTo>
                <a:cubicBezTo>
                  <a:pt x="15618" y="2697"/>
                  <a:pt x="15568" y="2684"/>
                  <a:pt x="15521" y="2684"/>
                </a:cubicBezTo>
                <a:cubicBezTo>
                  <a:pt x="15421" y="2684"/>
                  <a:pt x="15334" y="2743"/>
                  <a:pt x="15314" y="2842"/>
                </a:cubicBezTo>
                <a:cubicBezTo>
                  <a:pt x="14935" y="3980"/>
                  <a:pt x="15518" y="5264"/>
                  <a:pt x="14876" y="6344"/>
                </a:cubicBezTo>
                <a:cubicBezTo>
                  <a:pt x="14380" y="7161"/>
                  <a:pt x="13534" y="7803"/>
                  <a:pt x="13359" y="8737"/>
                </a:cubicBezTo>
                <a:cubicBezTo>
                  <a:pt x="12950" y="8241"/>
                  <a:pt x="12512" y="7774"/>
                  <a:pt x="12045" y="7307"/>
                </a:cubicBezTo>
                <a:cubicBezTo>
                  <a:pt x="12045" y="7307"/>
                  <a:pt x="12075" y="7307"/>
                  <a:pt x="12075" y="7278"/>
                </a:cubicBezTo>
                <a:cubicBezTo>
                  <a:pt x="12250" y="6869"/>
                  <a:pt x="12658" y="6753"/>
                  <a:pt x="12892" y="6373"/>
                </a:cubicBezTo>
                <a:cubicBezTo>
                  <a:pt x="13067" y="6052"/>
                  <a:pt x="13184" y="5702"/>
                  <a:pt x="13242" y="5352"/>
                </a:cubicBezTo>
                <a:cubicBezTo>
                  <a:pt x="13388" y="4593"/>
                  <a:pt x="13300" y="3805"/>
                  <a:pt x="12979" y="3134"/>
                </a:cubicBezTo>
                <a:cubicBezTo>
                  <a:pt x="12600" y="2375"/>
                  <a:pt x="12075" y="1704"/>
                  <a:pt x="11403" y="1178"/>
                </a:cubicBezTo>
                <a:cubicBezTo>
                  <a:pt x="10849" y="653"/>
                  <a:pt x="10236" y="157"/>
                  <a:pt x="9477" y="11"/>
                </a:cubicBezTo>
                <a:cubicBezTo>
                  <a:pt x="9453" y="4"/>
                  <a:pt x="9429" y="1"/>
                  <a:pt x="94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41" name="Google Shape;541;p20"/>
          <p:cNvGrpSpPr/>
          <p:nvPr/>
        </p:nvGrpSpPr>
        <p:grpSpPr>
          <a:xfrm rot="-7492646" flipH="1">
            <a:off x="10145611" y="3408453"/>
            <a:ext cx="2310063" cy="1261936"/>
            <a:chOff x="6928067" y="2555588"/>
            <a:chExt cx="1830919" cy="1000190"/>
          </a:xfrm>
        </p:grpSpPr>
        <p:sp>
          <p:nvSpPr>
            <p:cNvPr id="542" name="Google Shape;542;p20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43" name="Google Shape;543;p20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544" name="Google Shape;544;p20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" name="Google Shape;545;p20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" name="Google Shape;546;p20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7" name="Google Shape;547;p20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8" name="Google Shape;548;p20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" name="Google Shape;549;p20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" name="Google Shape;550;p20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" name="Google Shape;551;p20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" name="Google Shape;552;p20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4306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>
              <a:defRPr/>
            </a:pPr>
            <a:fld id="{E9BE086F-4393-4E65-AB25-277E88B8FA56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947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04AE7-8D59-4C4C-B287-3B0EEACA5997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071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FD537-557A-4941-8647-F8C8BF5A265C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007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D8C7D1-BDEE-432A-8E89-03E7177226E0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13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21F35-A8A6-456C-BB20-F31DEEFD6C52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089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41A75-83F9-4055-A502-F84301F4C91F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363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C87F0-D387-4C28-A2DB-3E648FAAA6F8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21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5D0A2-7E29-47C6-8B40-4697C61CCAB3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939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7A651D-9166-4A62-BDA3-1C265A6D571D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63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D1F23F-EAA8-4EC0-9E6F-E7FB1A4CDB56}" type="slidenum">
              <a:rPr lang="en-US" b="1" smtClean="0">
                <a:solidFill>
                  <a:srgbClr val="D6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D6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90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D1F23F-EAA8-4EC0-9E6F-E7FB1A4CDB56}" type="slidenum">
              <a:rPr lang="en-US" b="1" smtClean="0">
                <a:solidFill>
                  <a:srgbClr val="D6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D6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9296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D1F23F-EAA8-4EC0-9E6F-E7FB1A4CDB56}" type="slidenum">
              <a:rPr lang="en-US" b="1" smtClean="0">
                <a:solidFill>
                  <a:srgbClr val="D6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D6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6122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D1F23F-EAA8-4EC0-9E6F-E7FB1A4CDB56}" type="slidenum">
              <a:rPr lang="en-US" b="1" smtClean="0">
                <a:solidFill>
                  <a:srgbClr val="D6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D6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5997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D1F23F-EAA8-4EC0-9E6F-E7FB1A4CDB56}" type="slidenum">
              <a:rPr lang="en-US" b="1" smtClean="0">
                <a:solidFill>
                  <a:srgbClr val="D6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D6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525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D1F23F-EAA8-4EC0-9E6F-E7FB1A4CDB56}" type="slidenum">
              <a:rPr lang="en-US" b="1" smtClean="0">
                <a:solidFill>
                  <a:srgbClr val="D6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D6E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5197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84220-DCAD-4150-B724-348792193965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326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B40D5-4D37-46CF-955E-7DDFA4471275}" type="slidenum">
              <a:rPr lang="en-US" smtClean="0">
                <a:solidFill>
                  <a:srgbClr val="D6EC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6EC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5122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>
            <a:spLocks noGrp="1"/>
          </p:cNvSpPr>
          <p:nvPr>
            <p:ph type="title"/>
          </p:nvPr>
        </p:nvSpPr>
        <p:spPr>
          <a:xfrm>
            <a:off x="2685633" y="3545667"/>
            <a:ext cx="6820800" cy="16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8" name="Google Shape;78;p3"/>
          <p:cNvSpPr txBox="1">
            <a:spLocks noGrp="1"/>
          </p:cNvSpPr>
          <p:nvPr>
            <p:ph type="subTitle" idx="1"/>
          </p:nvPr>
        </p:nvSpPr>
        <p:spPr>
          <a:xfrm>
            <a:off x="2685633" y="5018400"/>
            <a:ext cx="6820800" cy="7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title" idx="2" hasCustomPrompt="1"/>
          </p:nvPr>
        </p:nvSpPr>
        <p:spPr>
          <a:xfrm>
            <a:off x="4139833" y="1638099"/>
            <a:ext cx="3912400" cy="183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80" name="Google Shape;80;p3"/>
          <p:cNvSpPr/>
          <p:nvPr/>
        </p:nvSpPr>
        <p:spPr>
          <a:xfrm>
            <a:off x="-271715" y="189799"/>
            <a:ext cx="1760817" cy="1968691"/>
          </a:xfrm>
          <a:custGeom>
            <a:avLst/>
            <a:gdLst/>
            <a:ahLst/>
            <a:cxnLst/>
            <a:rect l="l" t="t" r="r" b="b"/>
            <a:pathLst>
              <a:path w="39109" h="43726" extrusionOk="0">
                <a:moveTo>
                  <a:pt x="22320" y="1"/>
                </a:moveTo>
                <a:cubicBezTo>
                  <a:pt x="20507" y="1"/>
                  <a:pt x="18704" y="165"/>
                  <a:pt x="16957" y="421"/>
                </a:cubicBezTo>
                <a:lnTo>
                  <a:pt x="15848" y="596"/>
                </a:lnTo>
                <a:cubicBezTo>
                  <a:pt x="11004" y="1326"/>
                  <a:pt x="5021" y="2435"/>
                  <a:pt x="2044" y="7046"/>
                </a:cubicBezTo>
                <a:cubicBezTo>
                  <a:pt x="59" y="10111"/>
                  <a:pt x="439" y="15393"/>
                  <a:pt x="293" y="19158"/>
                </a:cubicBezTo>
                <a:cubicBezTo>
                  <a:pt x="1" y="24090"/>
                  <a:pt x="88" y="29052"/>
                  <a:pt x="497" y="33984"/>
                </a:cubicBezTo>
                <a:cubicBezTo>
                  <a:pt x="1139" y="40668"/>
                  <a:pt x="4116" y="43411"/>
                  <a:pt x="9544" y="43586"/>
                </a:cubicBezTo>
                <a:cubicBezTo>
                  <a:pt x="12104" y="43664"/>
                  <a:pt x="14656" y="43725"/>
                  <a:pt x="17199" y="43725"/>
                </a:cubicBezTo>
                <a:cubicBezTo>
                  <a:pt x="19411" y="43725"/>
                  <a:pt x="21617" y="43679"/>
                  <a:pt x="23816" y="43557"/>
                </a:cubicBezTo>
                <a:cubicBezTo>
                  <a:pt x="27435" y="43353"/>
                  <a:pt x="31433" y="43557"/>
                  <a:pt x="34702" y="41660"/>
                </a:cubicBezTo>
                <a:cubicBezTo>
                  <a:pt x="37971" y="39763"/>
                  <a:pt x="38963" y="35560"/>
                  <a:pt x="39021" y="31299"/>
                </a:cubicBezTo>
                <a:cubicBezTo>
                  <a:pt x="39109" y="25987"/>
                  <a:pt x="38759" y="20646"/>
                  <a:pt x="38642" y="15306"/>
                </a:cubicBezTo>
                <a:cubicBezTo>
                  <a:pt x="38584" y="10694"/>
                  <a:pt x="37591" y="5616"/>
                  <a:pt x="33856" y="3135"/>
                </a:cubicBezTo>
                <a:cubicBezTo>
                  <a:pt x="30308" y="790"/>
                  <a:pt x="26293" y="1"/>
                  <a:pt x="2232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1" name="Google Shape;81;p3"/>
          <p:cNvGrpSpPr/>
          <p:nvPr/>
        </p:nvGrpSpPr>
        <p:grpSpPr>
          <a:xfrm rot="5400000">
            <a:off x="-489407" y="5187453"/>
            <a:ext cx="2981108" cy="1393040"/>
            <a:chOff x="2431350" y="1519275"/>
            <a:chExt cx="925925" cy="432675"/>
          </a:xfrm>
        </p:grpSpPr>
        <p:sp>
          <p:nvSpPr>
            <p:cNvPr id="82" name="Google Shape;82;p3"/>
            <p:cNvSpPr/>
            <p:nvPr/>
          </p:nvSpPr>
          <p:spPr>
            <a:xfrm>
              <a:off x="2436450" y="1902400"/>
              <a:ext cx="822325" cy="49550"/>
            </a:xfrm>
            <a:custGeom>
              <a:avLst/>
              <a:gdLst/>
              <a:ahLst/>
              <a:cxnLst/>
              <a:rect l="l" t="t" r="r" b="b"/>
              <a:pathLst>
                <a:path w="32893" h="1982" extrusionOk="0">
                  <a:moveTo>
                    <a:pt x="409" y="1"/>
                  </a:moveTo>
                  <a:cubicBezTo>
                    <a:pt x="1" y="1"/>
                    <a:pt x="1" y="613"/>
                    <a:pt x="322" y="789"/>
                  </a:cubicBezTo>
                  <a:cubicBezTo>
                    <a:pt x="2008" y="1611"/>
                    <a:pt x="3847" y="1626"/>
                    <a:pt x="5683" y="1626"/>
                  </a:cubicBezTo>
                  <a:cubicBezTo>
                    <a:pt x="5754" y="1626"/>
                    <a:pt x="5825" y="1626"/>
                    <a:pt x="5895" y="1626"/>
                  </a:cubicBezTo>
                  <a:cubicBezTo>
                    <a:pt x="6531" y="1626"/>
                    <a:pt x="7166" y="1628"/>
                    <a:pt x="7793" y="1664"/>
                  </a:cubicBezTo>
                  <a:cubicBezTo>
                    <a:pt x="8508" y="1722"/>
                    <a:pt x="9231" y="1752"/>
                    <a:pt x="9953" y="1752"/>
                  </a:cubicBezTo>
                  <a:cubicBezTo>
                    <a:pt x="10675" y="1752"/>
                    <a:pt x="11398" y="1722"/>
                    <a:pt x="12113" y="1664"/>
                  </a:cubicBezTo>
                  <a:cubicBezTo>
                    <a:pt x="12527" y="1639"/>
                    <a:pt x="12941" y="1626"/>
                    <a:pt x="13355" y="1626"/>
                  </a:cubicBezTo>
                  <a:cubicBezTo>
                    <a:pt x="14398" y="1626"/>
                    <a:pt x="15437" y="1709"/>
                    <a:pt x="16461" y="1898"/>
                  </a:cubicBezTo>
                  <a:cubicBezTo>
                    <a:pt x="16869" y="1957"/>
                    <a:pt x="17274" y="1982"/>
                    <a:pt x="17677" y="1982"/>
                  </a:cubicBezTo>
                  <a:cubicBezTo>
                    <a:pt x="19663" y="1982"/>
                    <a:pt x="21593" y="1372"/>
                    <a:pt x="23582" y="1226"/>
                  </a:cubicBezTo>
                  <a:cubicBezTo>
                    <a:pt x="24416" y="1177"/>
                    <a:pt x="25250" y="1160"/>
                    <a:pt x="26084" y="1160"/>
                  </a:cubicBezTo>
                  <a:cubicBezTo>
                    <a:pt x="27855" y="1160"/>
                    <a:pt x="29627" y="1236"/>
                    <a:pt x="31398" y="1236"/>
                  </a:cubicBezTo>
                  <a:cubicBezTo>
                    <a:pt x="31741" y="1236"/>
                    <a:pt x="32083" y="1233"/>
                    <a:pt x="32426" y="1226"/>
                  </a:cubicBezTo>
                  <a:cubicBezTo>
                    <a:pt x="32893" y="1226"/>
                    <a:pt x="32893" y="409"/>
                    <a:pt x="32426" y="409"/>
                  </a:cubicBezTo>
                  <a:cubicBezTo>
                    <a:pt x="31381" y="388"/>
                    <a:pt x="30337" y="379"/>
                    <a:pt x="29293" y="379"/>
                  </a:cubicBezTo>
                  <a:cubicBezTo>
                    <a:pt x="27389" y="379"/>
                    <a:pt x="25486" y="411"/>
                    <a:pt x="23582" y="467"/>
                  </a:cubicBezTo>
                  <a:cubicBezTo>
                    <a:pt x="22042" y="505"/>
                    <a:pt x="20429" y="676"/>
                    <a:pt x="18844" y="676"/>
                  </a:cubicBezTo>
                  <a:cubicBezTo>
                    <a:pt x="17967" y="676"/>
                    <a:pt x="17099" y="623"/>
                    <a:pt x="16257" y="467"/>
                  </a:cubicBezTo>
                  <a:cubicBezTo>
                    <a:pt x="15265" y="295"/>
                    <a:pt x="14273" y="250"/>
                    <a:pt x="13280" y="250"/>
                  </a:cubicBezTo>
                  <a:cubicBezTo>
                    <a:pt x="12193" y="250"/>
                    <a:pt x="11105" y="304"/>
                    <a:pt x="10013" y="304"/>
                  </a:cubicBezTo>
                  <a:cubicBezTo>
                    <a:pt x="9401" y="304"/>
                    <a:pt x="8788" y="287"/>
                    <a:pt x="8173" y="234"/>
                  </a:cubicBezTo>
                  <a:cubicBezTo>
                    <a:pt x="5575" y="1"/>
                    <a:pt x="2978" y="146"/>
                    <a:pt x="4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2458550" y="1828350"/>
              <a:ext cx="822000" cy="58175"/>
            </a:xfrm>
            <a:custGeom>
              <a:avLst/>
              <a:gdLst/>
              <a:ahLst/>
              <a:cxnLst/>
              <a:rect l="l" t="t" r="r" b="b"/>
              <a:pathLst>
                <a:path w="32880" h="2327" extrusionOk="0">
                  <a:moveTo>
                    <a:pt x="3976" y="0"/>
                  </a:moveTo>
                  <a:cubicBezTo>
                    <a:pt x="2648" y="0"/>
                    <a:pt x="1335" y="132"/>
                    <a:pt x="138" y="599"/>
                  </a:cubicBezTo>
                  <a:cubicBezTo>
                    <a:pt x="0" y="654"/>
                    <a:pt x="19" y="893"/>
                    <a:pt x="146" y="893"/>
                  </a:cubicBezTo>
                  <a:cubicBezTo>
                    <a:pt x="153" y="893"/>
                    <a:pt x="160" y="892"/>
                    <a:pt x="167" y="890"/>
                  </a:cubicBezTo>
                  <a:lnTo>
                    <a:pt x="167" y="920"/>
                  </a:lnTo>
                  <a:cubicBezTo>
                    <a:pt x="346" y="908"/>
                    <a:pt x="526" y="903"/>
                    <a:pt x="707" y="903"/>
                  </a:cubicBezTo>
                  <a:cubicBezTo>
                    <a:pt x="1912" y="903"/>
                    <a:pt x="3152" y="1124"/>
                    <a:pt x="4370" y="1124"/>
                  </a:cubicBezTo>
                  <a:cubicBezTo>
                    <a:pt x="5771" y="1124"/>
                    <a:pt x="7230" y="1270"/>
                    <a:pt x="8660" y="1299"/>
                  </a:cubicBezTo>
                  <a:lnTo>
                    <a:pt x="12980" y="1299"/>
                  </a:lnTo>
                  <a:cubicBezTo>
                    <a:pt x="14410" y="1299"/>
                    <a:pt x="15811" y="1562"/>
                    <a:pt x="17241" y="1649"/>
                  </a:cubicBezTo>
                  <a:cubicBezTo>
                    <a:pt x="18184" y="1717"/>
                    <a:pt x="19131" y="1740"/>
                    <a:pt x="20079" y="1740"/>
                  </a:cubicBezTo>
                  <a:cubicBezTo>
                    <a:pt x="21975" y="1740"/>
                    <a:pt x="23876" y="1649"/>
                    <a:pt x="25763" y="1649"/>
                  </a:cubicBezTo>
                  <a:cubicBezTo>
                    <a:pt x="26156" y="1615"/>
                    <a:pt x="26559" y="1601"/>
                    <a:pt x="26967" y="1601"/>
                  </a:cubicBezTo>
                  <a:cubicBezTo>
                    <a:pt x="27255" y="1601"/>
                    <a:pt x="27545" y="1608"/>
                    <a:pt x="27835" y="1620"/>
                  </a:cubicBezTo>
                  <a:cubicBezTo>
                    <a:pt x="28331" y="1678"/>
                    <a:pt x="28857" y="1853"/>
                    <a:pt x="29382" y="1941"/>
                  </a:cubicBezTo>
                  <a:cubicBezTo>
                    <a:pt x="29954" y="2020"/>
                    <a:pt x="30727" y="2326"/>
                    <a:pt x="31411" y="2326"/>
                  </a:cubicBezTo>
                  <a:cubicBezTo>
                    <a:pt x="31739" y="2326"/>
                    <a:pt x="32045" y="2256"/>
                    <a:pt x="32300" y="2058"/>
                  </a:cubicBezTo>
                  <a:cubicBezTo>
                    <a:pt x="32880" y="1623"/>
                    <a:pt x="32501" y="629"/>
                    <a:pt x="31989" y="629"/>
                  </a:cubicBezTo>
                  <a:cubicBezTo>
                    <a:pt x="31882" y="629"/>
                    <a:pt x="31769" y="673"/>
                    <a:pt x="31658" y="774"/>
                  </a:cubicBezTo>
                  <a:cubicBezTo>
                    <a:pt x="31555" y="853"/>
                    <a:pt x="31415" y="883"/>
                    <a:pt x="31258" y="883"/>
                  </a:cubicBezTo>
                  <a:cubicBezTo>
                    <a:pt x="30837" y="883"/>
                    <a:pt x="30292" y="670"/>
                    <a:pt x="29995" y="628"/>
                  </a:cubicBezTo>
                  <a:cubicBezTo>
                    <a:pt x="29440" y="599"/>
                    <a:pt x="28886" y="569"/>
                    <a:pt x="28360" y="482"/>
                  </a:cubicBezTo>
                  <a:cubicBezTo>
                    <a:pt x="27909" y="407"/>
                    <a:pt x="27453" y="383"/>
                    <a:pt x="26997" y="383"/>
                  </a:cubicBezTo>
                  <a:cubicBezTo>
                    <a:pt x="26214" y="383"/>
                    <a:pt x="25428" y="453"/>
                    <a:pt x="24654" y="453"/>
                  </a:cubicBezTo>
                  <a:cubicBezTo>
                    <a:pt x="22984" y="453"/>
                    <a:pt x="21292" y="528"/>
                    <a:pt x="19612" y="528"/>
                  </a:cubicBezTo>
                  <a:cubicBezTo>
                    <a:pt x="18532" y="528"/>
                    <a:pt x="17457" y="497"/>
                    <a:pt x="16394" y="394"/>
                  </a:cubicBezTo>
                  <a:cubicBezTo>
                    <a:pt x="15081" y="248"/>
                    <a:pt x="13768" y="161"/>
                    <a:pt x="12454" y="132"/>
                  </a:cubicBezTo>
                  <a:cubicBezTo>
                    <a:pt x="11287" y="132"/>
                    <a:pt x="10120" y="218"/>
                    <a:pt x="8952" y="218"/>
                  </a:cubicBezTo>
                  <a:cubicBezTo>
                    <a:pt x="8602" y="218"/>
                    <a:pt x="8252" y="210"/>
                    <a:pt x="7902" y="190"/>
                  </a:cubicBezTo>
                  <a:cubicBezTo>
                    <a:pt x="6647" y="132"/>
                    <a:pt x="5304" y="0"/>
                    <a:pt x="39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2431350" y="1738000"/>
              <a:ext cx="883975" cy="71800"/>
            </a:xfrm>
            <a:custGeom>
              <a:avLst/>
              <a:gdLst/>
              <a:ahLst/>
              <a:cxnLst/>
              <a:rect l="l" t="t" r="r" b="b"/>
              <a:pathLst>
                <a:path w="35359" h="2872" extrusionOk="0">
                  <a:moveTo>
                    <a:pt x="21524" y="0"/>
                  </a:moveTo>
                  <a:cubicBezTo>
                    <a:pt x="20534" y="0"/>
                    <a:pt x="19535" y="39"/>
                    <a:pt x="18562" y="39"/>
                  </a:cubicBezTo>
                  <a:cubicBezTo>
                    <a:pt x="15469" y="68"/>
                    <a:pt x="12463" y="506"/>
                    <a:pt x="9398" y="710"/>
                  </a:cubicBezTo>
                  <a:cubicBezTo>
                    <a:pt x="8843" y="744"/>
                    <a:pt x="8288" y="752"/>
                    <a:pt x="7735" y="752"/>
                  </a:cubicBezTo>
                  <a:cubicBezTo>
                    <a:pt x="7286" y="752"/>
                    <a:pt x="6838" y="747"/>
                    <a:pt x="6393" y="747"/>
                  </a:cubicBezTo>
                  <a:cubicBezTo>
                    <a:pt x="5972" y="747"/>
                    <a:pt x="5553" y="751"/>
                    <a:pt x="5137" y="769"/>
                  </a:cubicBezTo>
                  <a:cubicBezTo>
                    <a:pt x="3561" y="856"/>
                    <a:pt x="2014" y="1323"/>
                    <a:pt x="467" y="1586"/>
                  </a:cubicBezTo>
                  <a:cubicBezTo>
                    <a:pt x="1" y="1673"/>
                    <a:pt x="1" y="2345"/>
                    <a:pt x="467" y="2432"/>
                  </a:cubicBezTo>
                  <a:lnTo>
                    <a:pt x="467" y="2461"/>
                  </a:lnTo>
                  <a:cubicBezTo>
                    <a:pt x="734" y="2492"/>
                    <a:pt x="998" y="2505"/>
                    <a:pt x="1261" y="2505"/>
                  </a:cubicBezTo>
                  <a:cubicBezTo>
                    <a:pt x="2499" y="2505"/>
                    <a:pt x="3711" y="2223"/>
                    <a:pt x="4962" y="2199"/>
                  </a:cubicBezTo>
                  <a:cubicBezTo>
                    <a:pt x="5306" y="2186"/>
                    <a:pt x="5647" y="2181"/>
                    <a:pt x="5985" y="2181"/>
                  </a:cubicBezTo>
                  <a:cubicBezTo>
                    <a:pt x="6589" y="2181"/>
                    <a:pt x="7185" y="2195"/>
                    <a:pt x="7778" y="2195"/>
                  </a:cubicBezTo>
                  <a:cubicBezTo>
                    <a:pt x="8320" y="2195"/>
                    <a:pt x="8859" y="2183"/>
                    <a:pt x="9398" y="2140"/>
                  </a:cubicBezTo>
                  <a:cubicBezTo>
                    <a:pt x="12463" y="1965"/>
                    <a:pt x="15498" y="1527"/>
                    <a:pt x="18562" y="1527"/>
                  </a:cubicBezTo>
                  <a:cubicBezTo>
                    <a:pt x="19438" y="1527"/>
                    <a:pt x="20334" y="1496"/>
                    <a:pt x="21233" y="1496"/>
                  </a:cubicBezTo>
                  <a:cubicBezTo>
                    <a:pt x="21832" y="1496"/>
                    <a:pt x="22432" y="1510"/>
                    <a:pt x="23028" y="1557"/>
                  </a:cubicBezTo>
                  <a:cubicBezTo>
                    <a:pt x="24283" y="1644"/>
                    <a:pt x="25538" y="1994"/>
                    <a:pt x="26793" y="2053"/>
                  </a:cubicBezTo>
                  <a:cubicBezTo>
                    <a:pt x="28077" y="2111"/>
                    <a:pt x="29244" y="2315"/>
                    <a:pt x="30441" y="2432"/>
                  </a:cubicBezTo>
                  <a:cubicBezTo>
                    <a:pt x="31730" y="2544"/>
                    <a:pt x="33019" y="2872"/>
                    <a:pt x="34308" y="2872"/>
                  </a:cubicBezTo>
                  <a:cubicBezTo>
                    <a:pt x="34362" y="2872"/>
                    <a:pt x="34415" y="2871"/>
                    <a:pt x="34468" y="2870"/>
                  </a:cubicBezTo>
                  <a:cubicBezTo>
                    <a:pt x="35358" y="2870"/>
                    <a:pt x="35345" y="1176"/>
                    <a:pt x="34511" y="1176"/>
                  </a:cubicBezTo>
                  <a:cubicBezTo>
                    <a:pt x="34497" y="1176"/>
                    <a:pt x="34483" y="1176"/>
                    <a:pt x="34468" y="1177"/>
                  </a:cubicBezTo>
                  <a:cubicBezTo>
                    <a:pt x="34175" y="1201"/>
                    <a:pt x="33881" y="1211"/>
                    <a:pt x="33588" y="1211"/>
                  </a:cubicBezTo>
                  <a:cubicBezTo>
                    <a:pt x="31313" y="1211"/>
                    <a:pt x="29038" y="587"/>
                    <a:pt x="26763" y="535"/>
                  </a:cubicBezTo>
                  <a:cubicBezTo>
                    <a:pt x="25508" y="506"/>
                    <a:pt x="24253" y="127"/>
                    <a:pt x="22998" y="39"/>
                  </a:cubicBezTo>
                  <a:cubicBezTo>
                    <a:pt x="22512" y="10"/>
                    <a:pt x="22019" y="0"/>
                    <a:pt x="21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2465650" y="1677525"/>
              <a:ext cx="858050" cy="41800"/>
            </a:xfrm>
            <a:custGeom>
              <a:avLst/>
              <a:gdLst/>
              <a:ahLst/>
              <a:cxnLst/>
              <a:rect l="l" t="t" r="r" b="b"/>
              <a:pathLst>
                <a:path w="34322" h="1672" extrusionOk="0">
                  <a:moveTo>
                    <a:pt x="18410" y="1"/>
                  </a:moveTo>
                  <a:cubicBezTo>
                    <a:pt x="18024" y="1"/>
                    <a:pt x="17636" y="2"/>
                    <a:pt x="17249" y="6"/>
                  </a:cubicBezTo>
                  <a:cubicBezTo>
                    <a:pt x="14505" y="36"/>
                    <a:pt x="11791" y="36"/>
                    <a:pt x="9077" y="182"/>
                  </a:cubicBezTo>
                  <a:cubicBezTo>
                    <a:pt x="6100" y="328"/>
                    <a:pt x="3152" y="707"/>
                    <a:pt x="205" y="911"/>
                  </a:cubicBezTo>
                  <a:cubicBezTo>
                    <a:pt x="0" y="911"/>
                    <a:pt x="0" y="1261"/>
                    <a:pt x="205" y="1291"/>
                  </a:cubicBezTo>
                  <a:lnTo>
                    <a:pt x="175" y="1261"/>
                  </a:lnTo>
                  <a:lnTo>
                    <a:pt x="175" y="1261"/>
                  </a:lnTo>
                  <a:cubicBezTo>
                    <a:pt x="1531" y="1315"/>
                    <a:pt x="2862" y="1440"/>
                    <a:pt x="4235" y="1440"/>
                  </a:cubicBezTo>
                  <a:cubicBezTo>
                    <a:pt x="4370" y="1440"/>
                    <a:pt x="4505" y="1439"/>
                    <a:pt x="4641" y="1437"/>
                  </a:cubicBezTo>
                  <a:cubicBezTo>
                    <a:pt x="6042" y="1407"/>
                    <a:pt x="7442" y="1320"/>
                    <a:pt x="8843" y="1291"/>
                  </a:cubicBezTo>
                  <a:cubicBezTo>
                    <a:pt x="10244" y="1232"/>
                    <a:pt x="11645" y="1218"/>
                    <a:pt x="13042" y="1218"/>
                  </a:cubicBezTo>
                  <a:cubicBezTo>
                    <a:pt x="14440" y="1218"/>
                    <a:pt x="15833" y="1232"/>
                    <a:pt x="17220" y="1232"/>
                  </a:cubicBezTo>
                  <a:cubicBezTo>
                    <a:pt x="19875" y="1232"/>
                    <a:pt x="22502" y="1378"/>
                    <a:pt x="25158" y="1378"/>
                  </a:cubicBezTo>
                  <a:lnTo>
                    <a:pt x="29536" y="1378"/>
                  </a:lnTo>
                  <a:cubicBezTo>
                    <a:pt x="29983" y="1378"/>
                    <a:pt x="30431" y="1352"/>
                    <a:pt x="30870" y="1352"/>
                  </a:cubicBezTo>
                  <a:cubicBezTo>
                    <a:pt x="31089" y="1352"/>
                    <a:pt x="31306" y="1359"/>
                    <a:pt x="31520" y="1378"/>
                  </a:cubicBezTo>
                  <a:cubicBezTo>
                    <a:pt x="32162" y="1407"/>
                    <a:pt x="32863" y="1641"/>
                    <a:pt x="33534" y="1670"/>
                  </a:cubicBezTo>
                  <a:cubicBezTo>
                    <a:pt x="33549" y="1671"/>
                    <a:pt x="33564" y="1672"/>
                    <a:pt x="33579" y="1672"/>
                  </a:cubicBezTo>
                  <a:cubicBezTo>
                    <a:pt x="34322" y="1672"/>
                    <a:pt x="34307" y="240"/>
                    <a:pt x="33534" y="240"/>
                  </a:cubicBezTo>
                  <a:cubicBezTo>
                    <a:pt x="32308" y="240"/>
                    <a:pt x="31082" y="62"/>
                    <a:pt x="29809" y="62"/>
                  </a:cubicBezTo>
                  <a:cubicBezTo>
                    <a:pt x="29718" y="62"/>
                    <a:pt x="29627" y="63"/>
                    <a:pt x="29536" y="65"/>
                  </a:cubicBezTo>
                  <a:lnTo>
                    <a:pt x="25391" y="65"/>
                  </a:lnTo>
                  <a:cubicBezTo>
                    <a:pt x="23040" y="65"/>
                    <a:pt x="20731" y="1"/>
                    <a:pt x="18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461275" y="1595975"/>
              <a:ext cx="869550" cy="44525"/>
            </a:xfrm>
            <a:custGeom>
              <a:avLst/>
              <a:gdLst/>
              <a:ahLst/>
              <a:cxnLst/>
              <a:rect l="l" t="t" r="r" b="b"/>
              <a:pathLst>
                <a:path w="34782" h="1781" extrusionOk="0">
                  <a:moveTo>
                    <a:pt x="28756" y="1"/>
                  </a:moveTo>
                  <a:cubicBezTo>
                    <a:pt x="28433" y="1"/>
                    <a:pt x="28109" y="18"/>
                    <a:pt x="27784" y="58"/>
                  </a:cubicBezTo>
                  <a:cubicBezTo>
                    <a:pt x="26354" y="204"/>
                    <a:pt x="24924" y="233"/>
                    <a:pt x="23494" y="233"/>
                  </a:cubicBezTo>
                  <a:cubicBezTo>
                    <a:pt x="23325" y="236"/>
                    <a:pt x="23155" y="238"/>
                    <a:pt x="22987" y="238"/>
                  </a:cubicBezTo>
                  <a:cubicBezTo>
                    <a:pt x="21614" y="238"/>
                    <a:pt x="20260" y="142"/>
                    <a:pt x="18883" y="116"/>
                  </a:cubicBezTo>
                  <a:cubicBezTo>
                    <a:pt x="18561" y="107"/>
                    <a:pt x="18239" y="103"/>
                    <a:pt x="17917" y="103"/>
                  </a:cubicBezTo>
                  <a:cubicBezTo>
                    <a:pt x="15111" y="103"/>
                    <a:pt x="12286" y="411"/>
                    <a:pt x="9485" y="438"/>
                  </a:cubicBezTo>
                  <a:cubicBezTo>
                    <a:pt x="7997" y="438"/>
                    <a:pt x="6479" y="438"/>
                    <a:pt x="4991" y="525"/>
                  </a:cubicBezTo>
                  <a:cubicBezTo>
                    <a:pt x="3386" y="613"/>
                    <a:pt x="1839" y="1021"/>
                    <a:pt x="263" y="1255"/>
                  </a:cubicBezTo>
                  <a:cubicBezTo>
                    <a:pt x="0" y="1284"/>
                    <a:pt x="0" y="1692"/>
                    <a:pt x="263" y="1722"/>
                  </a:cubicBezTo>
                  <a:lnTo>
                    <a:pt x="234" y="1692"/>
                  </a:lnTo>
                  <a:lnTo>
                    <a:pt x="234" y="1692"/>
                  </a:lnTo>
                  <a:cubicBezTo>
                    <a:pt x="620" y="1722"/>
                    <a:pt x="1003" y="1733"/>
                    <a:pt x="1385" y="1733"/>
                  </a:cubicBezTo>
                  <a:cubicBezTo>
                    <a:pt x="2528" y="1733"/>
                    <a:pt x="3656" y="1634"/>
                    <a:pt x="4816" y="1634"/>
                  </a:cubicBezTo>
                  <a:cubicBezTo>
                    <a:pt x="6333" y="1634"/>
                    <a:pt x="7938" y="1663"/>
                    <a:pt x="9485" y="1663"/>
                  </a:cubicBezTo>
                  <a:cubicBezTo>
                    <a:pt x="12217" y="1663"/>
                    <a:pt x="14927" y="1378"/>
                    <a:pt x="17634" y="1378"/>
                  </a:cubicBezTo>
                  <a:cubicBezTo>
                    <a:pt x="18050" y="1378"/>
                    <a:pt x="18467" y="1385"/>
                    <a:pt x="18883" y="1401"/>
                  </a:cubicBezTo>
                  <a:cubicBezTo>
                    <a:pt x="20634" y="1453"/>
                    <a:pt x="22396" y="1527"/>
                    <a:pt x="24162" y="1527"/>
                  </a:cubicBezTo>
                  <a:cubicBezTo>
                    <a:pt x="25339" y="1527"/>
                    <a:pt x="26518" y="1494"/>
                    <a:pt x="27697" y="1401"/>
                  </a:cubicBezTo>
                  <a:cubicBezTo>
                    <a:pt x="28193" y="1346"/>
                    <a:pt x="28696" y="1316"/>
                    <a:pt x="29202" y="1316"/>
                  </a:cubicBezTo>
                  <a:cubicBezTo>
                    <a:pt x="29767" y="1316"/>
                    <a:pt x="30337" y="1353"/>
                    <a:pt x="30907" y="1430"/>
                  </a:cubicBezTo>
                  <a:cubicBezTo>
                    <a:pt x="31929" y="1634"/>
                    <a:pt x="32979" y="1751"/>
                    <a:pt x="34030" y="1780"/>
                  </a:cubicBezTo>
                  <a:cubicBezTo>
                    <a:pt x="34781" y="1780"/>
                    <a:pt x="34760" y="408"/>
                    <a:pt x="34052" y="408"/>
                  </a:cubicBezTo>
                  <a:cubicBezTo>
                    <a:pt x="34045" y="408"/>
                    <a:pt x="34038" y="408"/>
                    <a:pt x="34030" y="408"/>
                  </a:cubicBezTo>
                  <a:cubicBezTo>
                    <a:pt x="33874" y="417"/>
                    <a:pt x="33719" y="421"/>
                    <a:pt x="33563" y="421"/>
                  </a:cubicBezTo>
                  <a:cubicBezTo>
                    <a:pt x="31967" y="421"/>
                    <a:pt x="30369" y="1"/>
                    <a:pt x="287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2476600" y="1519275"/>
              <a:ext cx="880675" cy="52375"/>
            </a:xfrm>
            <a:custGeom>
              <a:avLst/>
              <a:gdLst/>
              <a:ahLst/>
              <a:cxnLst/>
              <a:rect l="l" t="t" r="r" b="b"/>
              <a:pathLst>
                <a:path w="35227" h="2095" extrusionOk="0">
                  <a:moveTo>
                    <a:pt x="23244" y="1"/>
                  </a:moveTo>
                  <a:cubicBezTo>
                    <a:pt x="23162" y="1"/>
                    <a:pt x="23080" y="2"/>
                    <a:pt x="22998" y="3"/>
                  </a:cubicBezTo>
                  <a:cubicBezTo>
                    <a:pt x="21422" y="3"/>
                    <a:pt x="19846" y="149"/>
                    <a:pt x="18270" y="149"/>
                  </a:cubicBezTo>
                  <a:cubicBezTo>
                    <a:pt x="18192" y="148"/>
                    <a:pt x="18115" y="148"/>
                    <a:pt x="18037" y="148"/>
                  </a:cubicBezTo>
                  <a:cubicBezTo>
                    <a:pt x="15082" y="148"/>
                    <a:pt x="12181" y="676"/>
                    <a:pt x="9252" y="733"/>
                  </a:cubicBezTo>
                  <a:cubicBezTo>
                    <a:pt x="7705" y="762"/>
                    <a:pt x="6187" y="733"/>
                    <a:pt x="4640" y="820"/>
                  </a:cubicBezTo>
                  <a:cubicBezTo>
                    <a:pt x="3911" y="850"/>
                    <a:pt x="3152" y="820"/>
                    <a:pt x="2422" y="908"/>
                  </a:cubicBezTo>
                  <a:cubicBezTo>
                    <a:pt x="1664" y="996"/>
                    <a:pt x="992" y="1229"/>
                    <a:pt x="263" y="1317"/>
                  </a:cubicBezTo>
                  <a:cubicBezTo>
                    <a:pt x="0" y="1346"/>
                    <a:pt x="0" y="1725"/>
                    <a:pt x="263" y="1784"/>
                  </a:cubicBezTo>
                  <a:lnTo>
                    <a:pt x="292" y="1784"/>
                  </a:lnTo>
                  <a:cubicBezTo>
                    <a:pt x="1908" y="1998"/>
                    <a:pt x="3572" y="2045"/>
                    <a:pt x="5239" y="2045"/>
                  </a:cubicBezTo>
                  <a:cubicBezTo>
                    <a:pt x="6522" y="2045"/>
                    <a:pt x="7808" y="2017"/>
                    <a:pt x="9077" y="2017"/>
                  </a:cubicBezTo>
                  <a:cubicBezTo>
                    <a:pt x="11988" y="1989"/>
                    <a:pt x="14873" y="1487"/>
                    <a:pt x="17807" y="1487"/>
                  </a:cubicBezTo>
                  <a:cubicBezTo>
                    <a:pt x="17961" y="1487"/>
                    <a:pt x="18115" y="1489"/>
                    <a:pt x="18270" y="1492"/>
                  </a:cubicBezTo>
                  <a:cubicBezTo>
                    <a:pt x="18387" y="1494"/>
                    <a:pt x="18503" y="1495"/>
                    <a:pt x="18620" y="1495"/>
                  </a:cubicBezTo>
                  <a:cubicBezTo>
                    <a:pt x="20021" y="1495"/>
                    <a:pt x="21420" y="1346"/>
                    <a:pt x="22794" y="1346"/>
                  </a:cubicBezTo>
                  <a:cubicBezTo>
                    <a:pt x="24224" y="1346"/>
                    <a:pt x="25595" y="1579"/>
                    <a:pt x="27026" y="1579"/>
                  </a:cubicBezTo>
                  <a:cubicBezTo>
                    <a:pt x="28339" y="1579"/>
                    <a:pt x="29623" y="1871"/>
                    <a:pt x="30936" y="1988"/>
                  </a:cubicBezTo>
                  <a:cubicBezTo>
                    <a:pt x="31054" y="1999"/>
                    <a:pt x="31170" y="2002"/>
                    <a:pt x="31283" y="2002"/>
                  </a:cubicBezTo>
                  <a:cubicBezTo>
                    <a:pt x="31563" y="2002"/>
                    <a:pt x="31833" y="1979"/>
                    <a:pt x="32107" y="1979"/>
                  </a:cubicBezTo>
                  <a:cubicBezTo>
                    <a:pt x="32324" y="1979"/>
                    <a:pt x="32544" y="1994"/>
                    <a:pt x="32775" y="2046"/>
                  </a:cubicBezTo>
                  <a:cubicBezTo>
                    <a:pt x="33117" y="2080"/>
                    <a:pt x="33449" y="2095"/>
                    <a:pt x="33782" y="2095"/>
                  </a:cubicBezTo>
                  <a:cubicBezTo>
                    <a:pt x="34018" y="2095"/>
                    <a:pt x="34255" y="2088"/>
                    <a:pt x="34497" y="2075"/>
                  </a:cubicBezTo>
                  <a:cubicBezTo>
                    <a:pt x="35227" y="2075"/>
                    <a:pt x="35227" y="733"/>
                    <a:pt x="34497" y="733"/>
                  </a:cubicBezTo>
                  <a:cubicBezTo>
                    <a:pt x="34351" y="740"/>
                    <a:pt x="34207" y="744"/>
                    <a:pt x="34064" y="744"/>
                  </a:cubicBezTo>
                  <a:cubicBezTo>
                    <a:pt x="33634" y="744"/>
                    <a:pt x="33213" y="711"/>
                    <a:pt x="32775" y="645"/>
                  </a:cubicBezTo>
                  <a:cubicBezTo>
                    <a:pt x="32614" y="609"/>
                    <a:pt x="32456" y="596"/>
                    <a:pt x="32298" y="596"/>
                  </a:cubicBezTo>
                  <a:cubicBezTo>
                    <a:pt x="31930" y="596"/>
                    <a:pt x="31567" y="666"/>
                    <a:pt x="31197" y="666"/>
                  </a:cubicBezTo>
                  <a:cubicBezTo>
                    <a:pt x="31091" y="666"/>
                    <a:pt x="30985" y="660"/>
                    <a:pt x="30878" y="645"/>
                  </a:cubicBezTo>
                  <a:cubicBezTo>
                    <a:pt x="29652" y="441"/>
                    <a:pt x="28397" y="295"/>
                    <a:pt x="27171" y="237"/>
                  </a:cubicBezTo>
                  <a:cubicBezTo>
                    <a:pt x="25853" y="209"/>
                    <a:pt x="24560" y="1"/>
                    <a:pt x="23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" name="Google Shape;88;p3"/>
          <p:cNvGrpSpPr/>
          <p:nvPr/>
        </p:nvGrpSpPr>
        <p:grpSpPr>
          <a:xfrm rot="3600121" flipH="1">
            <a:off x="-302791" y="948947"/>
            <a:ext cx="2310028" cy="1261917"/>
            <a:chOff x="6928067" y="2555588"/>
            <a:chExt cx="1830919" cy="1000190"/>
          </a:xfrm>
        </p:grpSpPr>
        <p:sp>
          <p:nvSpPr>
            <p:cNvPr id="89" name="Google Shape;89;p3"/>
            <p:cNvSpPr/>
            <p:nvPr/>
          </p:nvSpPr>
          <p:spPr>
            <a:xfrm>
              <a:off x="6928067" y="2555588"/>
              <a:ext cx="1830919" cy="1000190"/>
            </a:xfrm>
            <a:custGeom>
              <a:avLst/>
              <a:gdLst/>
              <a:ahLst/>
              <a:cxnLst/>
              <a:rect l="l" t="t" r="r" b="b"/>
              <a:pathLst>
                <a:path w="29593" h="16166" extrusionOk="0">
                  <a:moveTo>
                    <a:pt x="3585" y="0"/>
                  </a:moveTo>
                  <a:cubicBezTo>
                    <a:pt x="2473" y="0"/>
                    <a:pt x="1362" y="81"/>
                    <a:pt x="263" y="240"/>
                  </a:cubicBezTo>
                  <a:cubicBezTo>
                    <a:pt x="88" y="269"/>
                    <a:pt x="0" y="444"/>
                    <a:pt x="88" y="590"/>
                  </a:cubicBezTo>
                  <a:cubicBezTo>
                    <a:pt x="1927" y="4238"/>
                    <a:pt x="4582" y="7390"/>
                    <a:pt x="7851" y="9813"/>
                  </a:cubicBezTo>
                  <a:cubicBezTo>
                    <a:pt x="11120" y="12235"/>
                    <a:pt x="14914" y="13928"/>
                    <a:pt x="18912" y="14687"/>
                  </a:cubicBezTo>
                  <a:cubicBezTo>
                    <a:pt x="20791" y="14996"/>
                    <a:pt x="22670" y="15138"/>
                    <a:pt x="24561" y="15138"/>
                  </a:cubicBezTo>
                  <a:cubicBezTo>
                    <a:pt x="25167" y="15138"/>
                    <a:pt x="25775" y="15124"/>
                    <a:pt x="26384" y="15095"/>
                  </a:cubicBezTo>
                  <a:cubicBezTo>
                    <a:pt x="26676" y="15241"/>
                    <a:pt x="26967" y="15387"/>
                    <a:pt x="27289" y="15475"/>
                  </a:cubicBezTo>
                  <a:lnTo>
                    <a:pt x="29273" y="16146"/>
                  </a:lnTo>
                  <a:cubicBezTo>
                    <a:pt x="29304" y="16160"/>
                    <a:pt x="29332" y="16166"/>
                    <a:pt x="29357" y="16166"/>
                  </a:cubicBezTo>
                  <a:cubicBezTo>
                    <a:pt x="29551" y="16166"/>
                    <a:pt x="29593" y="15811"/>
                    <a:pt x="29361" y="15708"/>
                  </a:cubicBezTo>
                  <a:lnTo>
                    <a:pt x="27668" y="15125"/>
                  </a:lnTo>
                  <a:cubicBezTo>
                    <a:pt x="27376" y="15037"/>
                    <a:pt x="27084" y="14949"/>
                    <a:pt x="26822" y="14833"/>
                  </a:cubicBezTo>
                  <a:cubicBezTo>
                    <a:pt x="26792" y="14716"/>
                    <a:pt x="26705" y="14628"/>
                    <a:pt x="26588" y="14628"/>
                  </a:cubicBezTo>
                  <a:lnTo>
                    <a:pt x="26501" y="14628"/>
                  </a:lnTo>
                  <a:cubicBezTo>
                    <a:pt x="26325" y="14453"/>
                    <a:pt x="26179" y="14278"/>
                    <a:pt x="26063" y="14074"/>
                  </a:cubicBezTo>
                  <a:cubicBezTo>
                    <a:pt x="25450" y="13140"/>
                    <a:pt x="24779" y="12264"/>
                    <a:pt x="24107" y="11418"/>
                  </a:cubicBezTo>
                  <a:cubicBezTo>
                    <a:pt x="22677" y="9696"/>
                    <a:pt x="21072" y="8120"/>
                    <a:pt x="19350" y="6690"/>
                  </a:cubicBezTo>
                  <a:cubicBezTo>
                    <a:pt x="17687" y="5289"/>
                    <a:pt x="15935" y="4034"/>
                    <a:pt x="14068" y="2925"/>
                  </a:cubicBezTo>
                  <a:cubicBezTo>
                    <a:pt x="12054" y="1699"/>
                    <a:pt x="9865" y="853"/>
                    <a:pt x="7588" y="357"/>
                  </a:cubicBezTo>
                  <a:cubicBezTo>
                    <a:pt x="6265" y="118"/>
                    <a:pt x="4924" y="0"/>
                    <a:pt x="35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0" name="Google Shape;90;p3"/>
            <p:cNvGrpSpPr/>
            <p:nvPr/>
          </p:nvGrpSpPr>
          <p:grpSpPr>
            <a:xfrm>
              <a:off x="7124316" y="2726160"/>
              <a:ext cx="1447758" cy="751473"/>
              <a:chOff x="7124316" y="2726160"/>
              <a:chExt cx="1447758" cy="751473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7124316" y="2726160"/>
                <a:ext cx="1447758" cy="751473"/>
              </a:xfrm>
              <a:custGeom>
                <a:avLst/>
                <a:gdLst/>
                <a:ahLst/>
                <a:cxnLst/>
                <a:rect l="l" t="t" r="r" b="b"/>
                <a:pathLst>
                  <a:path w="23400" h="12146" extrusionOk="0">
                    <a:moveTo>
                      <a:pt x="155" y="1"/>
                    </a:moveTo>
                    <a:cubicBezTo>
                      <a:pt x="64" y="1"/>
                      <a:pt x="0" y="149"/>
                      <a:pt x="97" y="197"/>
                    </a:cubicBezTo>
                    <a:cubicBezTo>
                      <a:pt x="7452" y="4809"/>
                      <a:pt x="15157" y="8807"/>
                      <a:pt x="23183" y="12134"/>
                    </a:cubicBezTo>
                    <a:cubicBezTo>
                      <a:pt x="23199" y="12142"/>
                      <a:pt x="23215" y="12146"/>
                      <a:pt x="23231" y="12146"/>
                    </a:cubicBezTo>
                    <a:cubicBezTo>
                      <a:pt x="23327" y="12146"/>
                      <a:pt x="23400" y="12009"/>
                      <a:pt x="23299" y="11959"/>
                    </a:cubicBezTo>
                    <a:cubicBezTo>
                      <a:pt x="15273" y="8632"/>
                      <a:pt x="7539" y="4633"/>
                      <a:pt x="214" y="22"/>
                    </a:cubicBezTo>
                    <a:cubicBezTo>
                      <a:pt x="194" y="7"/>
                      <a:pt x="174" y="1"/>
                      <a:pt x="1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7895699" y="2991702"/>
                <a:ext cx="275012" cy="309907"/>
              </a:xfrm>
              <a:custGeom>
                <a:avLst/>
                <a:gdLst/>
                <a:ahLst/>
                <a:cxnLst/>
                <a:rect l="l" t="t" r="r" b="b"/>
                <a:pathLst>
                  <a:path w="4445" h="5009" extrusionOk="0">
                    <a:moveTo>
                      <a:pt x="144" y="0"/>
                    </a:moveTo>
                    <a:cubicBezTo>
                      <a:pt x="68" y="0"/>
                      <a:pt x="1" y="76"/>
                      <a:pt x="62" y="137"/>
                    </a:cubicBezTo>
                    <a:cubicBezTo>
                      <a:pt x="1288" y="1888"/>
                      <a:pt x="2689" y="3493"/>
                      <a:pt x="4206" y="4982"/>
                    </a:cubicBezTo>
                    <a:cubicBezTo>
                      <a:pt x="4231" y="5001"/>
                      <a:pt x="4257" y="5009"/>
                      <a:pt x="4282" y="5009"/>
                    </a:cubicBezTo>
                    <a:cubicBezTo>
                      <a:pt x="4373" y="5009"/>
                      <a:pt x="4444" y="4899"/>
                      <a:pt x="4352" y="4807"/>
                    </a:cubicBezTo>
                    <a:cubicBezTo>
                      <a:pt x="2835" y="3348"/>
                      <a:pt x="1463" y="1742"/>
                      <a:pt x="237" y="50"/>
                    </a:cubicBezTo>
                    <a:cubicBezTo>
                      <a:pt x="211" y="14"/>
                      <a:pt x="176" y="0"/>
                      <a:pt x="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7388249" y="2757033"/>
                <a:ext cx="153994" cy="21555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3484" extrusionOk="0">
                    <a:moveTo>
                      <a:pt x="160" y="0"/>
                    </a:moveTo>
                    <a:cubicBezTo>
                      <a:pt x="85" y="0"/>
                      <a:pt x="1" y="83"/>
                      <a:pt x="63" y="165"/>
                    </a:cubicBezTo>
                    <a:lnTo>
                      <a:pt x="2252" y="3434"/>
                    </a:lnTo>
                    <a:cubicBezTo>
                      <a:pt x="2278" y="3469"/>
                      <a:pt x="2312" y="3483"/>
                      <a:pt x="2345" y="3483"/>
                    </a:cubicBezTo>
                    <a:cubicBezTo>
                      <a:pt x="2421" y="3483"/>
                      <a:pt x="2488" y="3408"/>
                      <a:pt x="2427" y="3346"/>
                    </a:cubicBezTo>
                    <a:lnTo>
                      <a:pt x="238" y="48"/>
                    </a:lnTo>
                    <a:cubicBezTo>
                      <a:pt x="221" y="14"/>
                      <a:pt x="191" y="0"/>
                      <a:pt x="1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7633869" y="2868892"/>
                <a:ext cx="152633" cy="235477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3806" extrusionOk="0">
                    <a:moveTo>
                      <a:pt x="144" y="1"/>
                    </a:moveTo>
                    <a:cubicBezTo>
                      <a:pt x="68" y="1"/>
                      <a:pt x="1" y="76"/>
                      <a:pt x="62" y="138"/>
                    </a:cubicBezTo>
                    <a:cubicBezTo>
                      <a:pt x="821" y="1334"/>
                      <a:pt x="1551" y="2531"/>
                      <a:pt x="2251" y="3757"/>
                    </a:cubicBezTo>
                    <a:cubicBezTo>
                      <a:pt x="2269" y="3792"/>
                      <a:pt x="2297" y="3806"/>
                      <a:pt x="2326" y="3806"/>
                    </a:cubicBezTo>
                    <a:cubicBezTo>
                      <a:pt x="2394" y="3806"/>
                      <a:pt x="2467" y="3730"/>
                      <a:pt x="2426" y="3669"/>
                    </a:cubicBezTo>
                    <a:cubicBezTo>
                      <a:pt x="1726" y="2414"/>
                      <a:pt x="996" y="1217"/>
                      <a:pt x="237" y="50"/>
                    </a:cubicBezTo>
                    <a:cubicBezTo>
                      <a:pt x="211" y="15"/>
                      <a:pt x="177" y="1"/>
                      <a:pt x="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8269264" y="3259348"/>
                <a:ext cx="138218" cy="15857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2563" extrusionOk="0">
                    <a:moveTo>
                      <a:pt x="136" y="0"/>
                    </a:moveTo>
                    <a:cubicBezTo>
                      <a:pt x="64" y="0"/>
                      <a:pt x="0" y="102"/>
                      <a:pt x="65" y="189"/>
                    </a:cubicBezTo>
                    <a:lnTo>
                      <a:pt x="2021" y="2524"/>
                    </a:lnTo>
                    <a:cubicBezTo>
                      <a:pt x="2041" y="2551"/>
                      <a:pt x="2065" y="2563"/>
                      <a:pt x="2089" y="2563"/>
                    </a:cubicBezTo>
                    <a:cubicBezTo>
                      <a:pt x="2164" y="2563"/>
                      <a:pt x="2234" y="2445"/>
                      <a:pt x="2167" y="2378"/>
                    </a:cubicBezTo>
                    <a:lnTo>
                      <a:pt x="211" y="43"/>
                    </a:lnTo>
                    <a:cubicBezTo>
                      <a:pt x="188" y="13"/>
                      <a:pt x="162" y="0"/>
                      <a:pt x="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7737995" y="3189127"/>
                <a:ext cx="214627" cy="88103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1424" extrusionOk="0">
                    <a:moveTo>
                      <a:pt x="3332" y="0"/>
                    </a:moveTo>
                    <a:cubicBezTo>
                      <a:pt x="3317" y="0"/>
                      <a:pt x="3300" y="3"/>
                      <a:pt x="3282" y="11"/>
                    </a:cubicBezTo>
                    <a:cubicBezTo>
                      <a:pt x="2202" y="332"/>
                      <a:pt x="1152" y="740"/>
                      <a:pt x="101" y="1236"/>
                    </a:cubicBezTo>
                    <a:cubicBezTo>
                      <a:pt x="1" y="1287"/>
                      <a:pt x="73" y="1423"/>
                      <a:pt x="170" y="1423"/>
                    </a:cubicBezTo>
                    <a:cubicBezTo>
                      <a:pt x="185" y="1423"/>
                      <a:pt x="201" y="1420"/>
                      <a:pt x="218" y="1411"/>
                    </a:cubicBezTo>
                    <a:cubicBezTo>
                      <a:pt x="1239" y="945"/>
                      <a:pt x="2290" y="536"/>
                      <a:pt x="3341" y="215"/>
                    </a:cubicBezTo>
                    <a:cubicBezTo>
                      <a:pt x="3469" y="164"/>
                      <a:pt x="3439" y="0"/>
                      <a:pt x="33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7447396" y="3017564"/>
                <a:ext cx="192849" cy="77214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1248" extrusionOk="0">
                    <a:moveTo>
                      <a:pt x="2980" y="1"/>
                    </a:moveTo>
                    <a:cubicBezTo>
                      <a:pt x="2965" y="1"/>
                      <a:pt x="2948" y="4"/>
                      <a:pt x="2930" y="11"/>
                    </a:cubicBezTo>
                    <a:lnTo>
                      <a:pt x="128" y="1032"/>
                    </a:lnTo>
                    <a:cubicBezTo>
                      <a:pt x="0" y="1084"/>
                      <a:pt x="52" y="1247"/>
                      <a:pt x="145" y="1247"/>
                    </a:cubicBezTo>
                    <a:cubicBezTo>
                      <a:pt x="159" y="1247"/>
                      <a:pt x="172" y="1244"/>
                      <a:pt x="187" y="1237"/>
                    </a:cubicBezTo>
                    <a:lnTo>
                      <a:pt x="2989" y="215"/>
                    </a:lnTo>
                    <a:cubicBezTo>
                      <a:pt x="3117" y="164"/>
                      <a:pt x="3087" y="1"/>
                      <a:pt x="29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7183153" y="2842907"/>
                <a:ext cx="154242" cy="43742"/>
              </a:xfrm>
              <a:custGeom>
                <a:avLst/>
                <a:gdLst/>
                <a:ahLst/>
                <a:cxnLst/>
                <a:rect l="l" t="t" r="r" b="b"/>
                <a:pathLst>
                  <a:path w="2493" h="707" extrusionOk="0">
                    <a:moveTo>
                      <a:pt x="2326" y="0"/>
                    </a:moveTo>
                    <a:cubicBezTo>
                      <a:pt x="2317" y="0"/>
                      <a:pt x="2308" y="1"/>
                      <a:pt x="2298" y="3"/>
                    </a:cubicBezTo>
                    <a:lnTo>
                      <a:pt x="109" y="499"/>
                    </a:lnTo>
                    <a:cubicBezTo>
                      <a:pt x="0" y="526"/>
                      <a:pt x="44" y="706"/>
                      <a:pt x="145" y="706"/>
                    </a:cubicBezTo>
                    <a:cubicBezTo>
                      <a:pt x="152" y="706"/>
                      <a:pt x="160" y="705"/>
                      <a:pt x="168" y="703"/>
                    </a:cubicBezTo>
                    <a:lnTo>
                      <a:pt x="2356" y="207"/>
                    </a:lnTo>
                    <a:cubicBezTo>
                      <a:pt x="2493" y="180"/>
                      <a:pt x="2451" y="0"/>
                      <a:pt x="2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8060828" y="3342005"/>
                <a:ext cx="214503" cy="77276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1249" extrusionOk="0">
                    <a:moveTo>
                      <a:pt x="3100" y="1"/>
                    </a:moveTo>
                    <a:cubicBezTo>
                      <a:pt x="2842" y="1"/>
                      <a:pt x="2523" y="194"/>
                      <a:pt x="2325" y="254"/>
                    </a:cubicBezTo>
                    <a:lnTo>
                      <a:pt x="136" y="1042"/>
                    </a:lnTo>
                    <a:cubicBezTo>
                      <a:pt x="0" y="1069"/>
                      <a:pt x="42" y="1249"/>
                      <a:pt x="167" y="1249"/>
                    </a:cubicBezTo>
                    <a:cubicBezTo>
                      <a:pt x="176" y="1249"/>
                      <a:pt x="185" y="1248"/>
                      <a:pt x="195" y="1246"/>
                    </a:cubicBezTo>
                    <a:lnTo>
                      <a:pt x="1683" y="692"/>
                    </a:lnTo>
                    <a:cubicBezTo>
                      <a:pt x="1835" y="641"/>
                      <a:pt x="2771" y="220"/>
                      <a:pt x="3117" y="220"/>
                    </a:cubicBezTo>
                    <a:cubicBezTo>
                      <a:pt x="3171" y="220"/>
                      <a:pt x="3210" y="230"/>
                      <a:pt x="3230" y="254"/>
                    </a:cubicBezTo>
                    <a:cubicBezTo>
                      <a:pt x="3248" y="289"/>
                      <a:pt x="3278" y="303"/>
                      <a:pt x="3310" y="303"/>
                    </a:cubicBezTo>
                    <a:cubicBezTo>
                      <a:pt x="3385" y="303"/>
                      <a:pt x="3466" y="227"/>
                      <a:pt x="3405" y="166"/>
                    </a:cubicBezTo>
                    <a:cubicBezTo>
                      <a:pt x="3330" y="44"/>
                      <a:pt x="3222" y="1"/>
                      <a:pt x="3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00" name="Google Shape;100;p3"/>
          <p:cNvSpPr/>
          <p:nvPr/>
        </p:nvSpPr>
        <p:spPr>
          <a:xfrm>
            <a:off x="10634401" y="-423100"/>
            <a:ext cx="1760809" cy="4442899"/>
          </a:xfrm>
          <a:custGeom>
            <a:avLst/>
            <a:gdLst/>
            <a:ahLst/>
            <a:cxnLst/>
            <a:rect l="l" t="t" r="r" b="b"/>
            <a:pathLst>
              <a:path w="46260" h="141134" extrusionOk="0">
                <a:moveTo>
                  <a:pt x="21790" y="0"/>
                </a:moveTo>
                <a:cubicBezTo>
                  <a:pt x="20371" y="0"/>
                  <a:pt x="18969" y="142"/>
                  <a:pt x="17599" y="460"/>
                </a:cubicBezTo>
                <a:cubicBezTo>
                  <a:pt x="2365" y="4021"/>
                  <a:pt x="5662" y="29908"/>
                  <a:pt x="4962" y="41524"/>
                </a:cubicBezTo>
                <a:cubicBezTo>
                  <a:pt x="3853" y="59706"/>
                  <a:pt x="3503" y="77947"/>
                  <a:pt x="3590" y="96158"/>
                </a:cubicBezTo>
                <a:cubicBezTo>
                  <a:pt x="3649" y="106490"/>
                  <a:pt x="1" y="122921"/>
                  <a:pt x="7764" y="131297"/>
                </a:cubicBezTo>
                <a:cubicBezTo>
                  <a:pt x="13718" y="137718"/>
                  <a:pt x="23874" y="139265"/>
                  <a:pt x="32017" y="140929"/>
                </a:cubicBezTo>
                <a:cubicBezTo>
                  <a:pt x="32701" y="141067"/>
                  <a:pt x="33353" y="141134"/>
                  <a:pt x="33974" y="141134"/>
                </a:cubicBezTo>
                <a:cubicBezTo>
                  <a:pt x="43579" y="141134"/>
                  <a:pt x="45810" y="125173"/>
                  <a:pt x="46084" y="110809"/>
                </a:cubicBezTo>
                <a:cubicBezTo>
                  <a:pt x="46259" y="101499"/>
                  <a:pt x="45617" y="92860"/>
                  <a:pt x="45588" y="89679"/>
                </a:cubicBezTo>
                <a:cubicBezTo>
                  <a:pt x="45500" y="63879"/>
                  <a:pt x="45792" y="38080"/>
                  <a:pt x="46026" y="12280"/>
                </a:cubicBezTo>
                <a:cubicBezTo>
                  <a:pt x="46026" y="10908"/>
                  <a:pt x="46026" y="9420"/>
                  <a:pt x="45267" y="8282"/>
                </a:cubicBezTo>
                <a:cubicBezTo>
                  <a:pt x="44596" y="7289"/>
                  <a:pt x="43457" y="6735"/>
                  <a:pt x="42377" y="6239"/>
                </a:cubicBezTo>
                <a:cubicBezTo>
                  <a:pt x="36304" y="3494"/>
                  <a:pt x="28836" y="0"/>
                  <a:pt x="217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3"/>
          <p:cNvSpPr/>
          <p:nvPr/>
        </p:nvSpPr>
        <p:spPr>
          <a:xfrm rot="-9900051" flipH="1">
            <a:off x="10420006" y="2434663"/>
            <a:ext cx="2038137" cy="1845407"/>
          </a:xfrm>
          <a:custGeom>
            <a:avLst/>
            <a:gdLst/>
            <a:ahLst/>
            <a:cxnLst/>
            <a:rect l="l" t="t" r="r" b="b"/>
            <a:pathLst>
              <a:path w="25158" h="22779" extrusionOk="0">
                <a:moveTo>
                  <a:pt x="1080" y="2437"/>
                </a:moveTo>
                <a:lnTo>
                  <a:pt x="1080" y="2437"/>
                </a:lnTo>
                <a:cubicBezTo>
                  <a:pt x="2014" y="2554"/>
                  <a:pt x="3035" y="2583"/>
                  <a:pt x="3911" y="2875"/>
                </a:cubicBezTo>
                <a:cubicBezTo>
                  <a:pt x="4699" y="3196"/>
                  <a:pt x="5399" y="3663"/>
                  <a:pt x="5954" y="4305"/>
                </a:cubicBezTo>
                <a:cubicBezTo>
                  <a:pt x="5107" y="4159"/>
                  <a:pt x="4261" y="3896"/>
                  <a:pt x="3473" y="3546"/>
                </a:cubicBezTo>
                <a:cubicBezTo>
                  <a:pt x="2773" y="3283"/>
                  <a:pt x="1576" y="3020"/>
                  <a:pt x="1080" y="2437"/>
                </a:cubicBezTo>
                <a:close/>
                <a:moveTo>
                  <a:pt x="7474" y="5874"/>
                </a:moveTo>
                <a:cubicBezTo>
                  <a:pt x="7999" y="5874"/>
                  <a:pt x="8523" y="5905"/>
                  <a:pt x="9047" y="5997"/>
                </a:cubicBezTo>
                <a:cubicBezTo>
                  <a:pt x="8368" y="6403"/>
                  <a:pt x="7700" y="6562"/>
                  <a:pt x="7036" y="6562"/>
                </a:cubicBezTo>
                <a:cubicBezTo>
                  <a:pt x="6217" y="6562"/>
                  <a:pt x="5404" y="6320"/>
                  <a:pt x="4582" y="5997"/>
                </a:cubicBezTo>
                <a:cubicBezTo>
                  <a:pt x="5546" y="5978"/>
                  <a:pt x="6510" y="5874"/>
                  <a:pt x="7474" y="5874"/>
                </a:cubicBezTo>
                <a:close/>
                <a:moveTo>
                  <a:pt x="7150" y="627"/>
                </a:moveTo>
                <a:cubicBezTo>
                  <a:pt x="9281" y="2028"/>
                  <a:pt x="10711" y="4246"/>
                  <a:pt x="11120" y="6756"/>
                </a:cubicBezTo>
                <a:cubicBezTo>
                  <a:pt x="10186" y="6231"/>
                  <a:pt x="9631" y="4830"/>
                  <a:pt x="9106" y="3925"/>
                </a:cubicBezTo>
                <a:cubicBezTo>
                  <a:pt x="8435" y="2816"/>
                  <a:pt x="7792" y="1707"/>
                  <a:pt x="7150" y="627"/>
                </a:cubicBezTo>
                <a:close/>
                <a:moveTo>
                  <a:pt x="7794" y="7715"/>
                </a:moveTo>
                <a:cubicBezTo>
                  <a:pt x="8742" y="7715"/>
                  <a:pt x="9706" y="7828"/>
                  <a:pt x="10623" y="8011"/>
                </a:cubicBezTo>
                <a:cubicBezTo>
                  <a:pt x="11528" y="8274"/>
                  <a:pt x="12404" y="8653"/>
                  <a:pt x="13221" y="9120"/>
                </a:cubicBezTo>
                <a:cubicBezTo>
                  <a:pt x="13445" y="9245"/>
                  <a:pt x="13605" y="9433"/>
                  <a:pt x="13792" y="9576"/>
                </a:cubicBezTo>
                <a:lnTo>
                  <a:pt x="13792" y="9576"/>
                </a:lnTo>
                <a:cubicBezTo>
                  <a:pt x="12751" y="9261"/>
                  <a:pt x="11659" y="9197"/>
                  <a:pt x="10594" y="8945"/>
                </a:cubicBezTo>
                <a:cubicBezTo>
                  <a:pt x="9631" y="8712"/>
                  <a:pt x="8201" y="8449"/>
                  <a:pt x="7471" y="7719"/>
                </a:cubicBezTo>
                <a:cubicBezTo>
                  <a:pt x="7579" y="7716"/>
                  <a:pt x="7686" y="7715"/>
                  <a:pt x="7794" y="7715"/>
                </a:cubicBezTo>
                <a:close/>
                <a:moveTo>
                  <a:pt x="13133" y="3750"/>
                </a:moveTo>
                <a:cubicBezTo>
                  <a:pt x="13338" y="4071"/>
                  <a:pt x="13834" y="4626"/>
                  <a:pt x="14096" y="5063"/>
                </a:cubicBezTo>
                <a:cubicBezTo>
                  <a:pt x="14476" y="5676"/>
                  <a:pt x="14797" y="6348"/>
                  <a:pt x="15089" y="7019"/>
                </a:cubicBezTo>
                <a:cubicBezTo>
                  <a:pt x="15643" y="8332"/>
                  <a:pt x="16110" y="9675"/>
                  <a:pt x="16490" y="11046"/>
                </a:cubicBezTo>
                <a:cubicBezTo>
                  <a:pt x="14709" y="9033"/>
                  <a:pt x="14009" y="6260"/>
                  <a:pt x="13133" y="3779"/>
                </a:cubicBezTo>
                <a:lnTo>
                  <a:pt x="13133" y="3750"/>
                </a:lnTo>
                <a:close/>
                <a:moveTo>
                  <a:pt x="17025" y="6914"/>
                </a:moveTo>
                <a:cubicBezTo>
                  <a:pt x="17083" y="7091"/>
                  <a:pt x="17318" y="7351"/>
                  <a:pt x="17453" y="7486"/>
                </a:cubicBezTo>
                <a:cubicBezTo>
                  <a:pt x="17686" y="7778"/>
                  <a:pt x="17891" y="8099"/>
                  <a:pt x="18124" y="8420"/>
                </a:cubicBezTo>
                <a:cubicBezTo>
                  <a:pt x="18445" y="8945"/>
                  <a:pt x="18737" y="9500"/>
                  <a:pt x="18970" y="10083"/>
                </a:cubicBezTo>
                <a:cubicBezTo>
                  <a:pt x="19436" y="11217"/>
                  <a:pt x="19756" y="12554"/>
                  <a:pt x="19499" y="13776"/>
                </a:cubicBezTo>
                <a:lnTo>
                  <a:pt x="19499" y="13776"/>
                </a:lnTo>
                <a:cubicBezTo>
                  <a:pt x="19427" y="13607"/>
                  <a:pt x="19349" y="13432"/>
                  <a:pt x="19233" y="13294"/>
                </a:cubicBezTo>
                <a:cubicBezTo>
                  <a:pt x="19116" y="13002"/>
                  <a:pt x="19029" y="12681"/>
                  <a:pt x="18912" y="12389"/>
                </a:cubicBezTo>
                <a:cubicBezTo>
                  <a:pt x="18708" y="11776"/>
                  <a:pt x="18474" y="11163"/>
                  <a:pt x="18270" y="10521"/>
                </a:cubicBezTo>
                <a:lnTo>
                  <a:pt x="17570" y="8537"/>
                </a:lnTo>
                <a:cubicBezTo>
                  <a:pt x="17342" y="8024"/>
                  <a:pt x="17169" y="7483"/>
                  <a:pt x="17025" y="6914"/>
                </a:cubicBezTo>
                <a:close/>
                <a:moveTo>
                  <a:pt x="11703" y="10784"/>
                </a:moveTo>
                <a:cubicBezTo>
                  <a:pt x="13046" y="10784"/>
                  <a:pt x="15556" y="12039"/>
                  <a:pt x="17803" y="13819"/>
                </a:cubicBezTo>
                <a:cubicBezTo>
                  <a:pt x="15643" y="13119"/>
                  <a:pt x="13775" y="11864"/>
                  <a:pt x="11703" y="10784"/>
                </a:cubicBezTo>
                <a:close/>
                <a:moveTo>
                  <a:pt x="20809" y="7398"/>
                </a:moveTo>
                <a:cubicBezTo>
                  <a:pt x="21072" y="10375"/>
                  <a:pt x="21918" y="13440"/>
                  <a:pt x="21685" y="16533"/>
                </a:cubicBezTo>
                <a:cubicBezTo>
                  <a:pt x="21364" y="14986"/>
                  <a:pt x="21218" y="13410"/>
                  <a:pt x="21043" y="11834"/>
                </a:cubicBezTo>
                <a:cubicBezTo>
                  <a:pt x="20867" y="10375"/>
                  <a:pt x="20546" y="8858"/>
                  <a:pt x="20809" y="7398"/>
                </a:cubicBezTo>
                <a:close/>
                <a:moveTo>
                  <a:pt x="14242" y="14140"/>
                </a:moveTo>
                <a:lnTo>
                  <a:pt x="14242" y="14140"/>
                </a:lnTo>
                <a:cubicBezTo>
                  <a:pt x="15322" y="14286"/>
                  <a:pt x="16285" y="14870"/>
                  <a:pt x="17190" y="15453"/>
                </a:cubicBezTo>
                <a:cubicBezTo>
                  <a:pt x="17715" y="15804"/>
                  <a:pt x="18212" y="16125"/>
                  <a:pt x="18737" y="16475"/>
                </a:cubicBezTo>
                <a:cubicBezTo>
                  <a:pt x="18905" y="16568"/>
                  <a:pt x="19191" y="16827"/>
                  <a:pt x="19444" y="17011"/>
                </a:cubicBezTo>
                <a:lnTo>
                  <a:pt x="19444" y="17011"/>
                </a:lnTo>
                <a:cubicBezTo>
                  <a:pt x="18582" y="16680"/>
                  <a:pt x="17743" y="16280"/>
                  <a:pt x="16927" y="15833"/>
                </a:cubicBezTo>
                <a:cubicBezTo>
                  <a:pt x="16023" y="15278"/>
                  <a:pt x="15118" y="14724"/>
                  <a:pt x="14242" y="14140"/>
                </a:cubicBezTo>
                <a:close/>
                <a:moveTo>
                  <a:pt x="24580" y="11219"/>
                </a:moveTo>
                <a:cubicBezTo>
                  <a:pt x="24682" y="11219"/>
                  <a:pt x="24667" y="11390"/>
                  <a:pt x="24691" y="11484"/>
                </a:cubicBezTo>
                <a:cubicBezTo>
                  <a:pt x="24778" y="12155"/>
                  <a:pt x="24807" y="12856"/>
                  <a:pt x="24749" y="13556"/>
                </a:cubicBezTo>
                <a:cubicBezTo>
                  <a:pt x="24778" y="14198"/>
                  <a:pt x="24749" y="14841"/>
                  <a:pt x="24720" y="15483"/>
                </a:cubicBezTo>
                <a:cubicBezTo>
                  <a:pt x="24662" y="16695"/>
                  <a:pt x="24547" y="18051"/>
                  <a:pt x="24008" y="19182"/>
                </a:cubicBezTo>
                <a:lnTo>
                  <a:pt x="24008" y="19182"/>
                </a:lnTo>
                <a:cubicBezTo>
                  <a:pt x="23861" y="18655"/>
                  <a:pt x="23961" y="17890"/>
                  <a:pt x="23961" y="17350"/>
                </a:cubicBezTo>
                <a:cubicBezTo>
                  <a:pt x="23961" y="16621"/>
                  <a:pt x="24019" y="15862"/>
                  <a:pt x="24107" y="15132"/>
                </a:cubicBezTo>
                <a:cubicBezTo>
                  <a:pt x="24165" y="14403"/>
                  <a:pt x="24224" y="13673"/>
                  <a:pt x="24311" y="12943"/>
                </a:cubicBezTo>
                <a:cubicBezTo>
                  <a:pt x="24341" y="12593"/>
                  <a:pt x="24399" y="12214"/>
                  <a:pt x="24428" y="11864"/>
                </a:cubicBezTo>
                <a:cubicBezTo>
                  <a:pt x="24428" y="11776"/>
                  <a:pt x="24428" y="11280"/>
                  <a:pt x="24486" y="11251"/>
                </a:cubicBezTo>
                <a:cubicBezTo>
                  <a:pt x="24525" y="11228"/>
                  <a:pt x="24556" y="11219"/>
                  <a:pt x="24580" y="11219"/>
                </a:cubicBezTo>
                <a:close/>
                <a:moveTo>
                  <a:pt x="15468" y="17642"/>
                </a:moveTo>
                <a:cubicBezTo>
                  <a:pt x="18270" y="17876"/>
                  <a:pt x="20780" y="18810"/>
                  <a:pt x="22969" y="20999"/>
                </a:cubicBezTo>
                <a:cubicBezTo>
                  <a:pt x="20342" y="20181"/>
                  <a:pt x="17832" y="19043"/>
                  <a:pt x="15468" y="17671"/>
                </a:cubicBezTo>
                <a:lnTo>
                  <a:pt x="15468" y="17642"/>
                </a:lnTo>
                <a:close/>
                <a:moveTo>
                  <a:pt x="6743" y="0"/>
                </a:moveTo>
                <a:cubicBezTo>
                  <a:pt x="6402" y="0"/>
                  <a:pt x="6975" y="997"/>
                  <a:pt x="7121" y="1240"/>
                </a:cubicBezTo>
                <a:lnTo>
                  <a:pt x="8639" y="3750"/>
                </a:lnTo>
                <a:cubicBezTo>
                  <a:pt x="9135" y="4480"/>
                  <a:pt x="9573" y="5268"/>
                  <a:pt x="9952" y="6056"/>
                </a:cubicBezTo>
                <a:cubicBezTo>
                  <a:pt x="9077" y="5618"/>
                  <a:pt x="8172" y="5180"/>
                  <a:pt x="7326" y="4772"/>
                </a:cubicBezTo>
                <a:cubicBezTo>
                  <a:pt x="6479" y="4334"/>
                  <a:pt x="5895" y="3663"/>
                  <a:pt x="5137" y="3166"/>
                </a:cubicBezTo>
                <a:cubicBezTo>
                  <a:pt x="4378" y="2670"/>
                  <a:pt x="3502" y="2378"/>
                  <a:pt x="2598" y="2320"/>
                </a:cubicBezTo>
                <a:cubicBezTo>
                  <a:pt x="2059" y="2260"/>
                  <a:pt x="1399" y="2119"/>
                  <a:pt x="792" y="2119"/>
                </a:cubicBezTo>
                <a:cubicBezTo>
                  <a:pt x="510" y="2119"/>
                  <a:pt x="241" y="2149"/>
                  <a:pt x="0" y="2232"/>
                </a:cubicBezTo>
                <a:cubicBezTo>
                  <a:pt x="642" y="2699"/>
                  <a:pt x="1343" y="3050"/>
                  <a:pt x="2072" y="3342"/>
                </a:cubicBezTo>
                <a:cubicBezTo>
                  <a:pt x="2714" y="3633"/>
                  <a:pt x="3386" y="3925"/>
                  <a:pt x="4057" y="4159"/>
                </a:cubicBezTo>
                <a:cubicBezTo>
                  <a:pt x="4699" y="4421"/>
                  <a:pt x="5399" y="4567"/>
                  <a:pt x="6100" y="4596"/>
                </a:cubicBezTo>
                <a:cubicBezTo>
                  <a:pt x="6859" y="4626"/>
                  <a:pt x="7442" y="5063"/>
                  <a:pt x="8114" y="5414"/>
                </a:cubicBezTo>
                <a:cubicBezTo>
                  <a:pt x="7326" y="5530"/>
                  <a:pt x="6538" y="5618"/>
                  <a:pt x="5720" y="5618"/>
                </a:cubicBezTo>
                <a:cubicBezTo>
                  <a:pt x="5577" y="5629"/>
                  <a:pt x="5434" y="5633"/>
                  <a:pt x="5291" y="5633"/>
                </a:cubicBezTo>
                <a:cubicBezTo>
                  <a:pt x="4987" y="5633"/>
                  <a:pt x="4683" y="5616"/>
                  <a:pt x="4379" y="5616"/>
                </a:cubicBezTo>
                <a:cubicBezTo>
                  <a:pt x="4067" y="5616"/>
                  <a:pt x="3756" y="5634"/>
                  <a:pt x="3444" y="5706"/>
                </a:cubicBezTo>
                <a:cubicBezTo>
                  <a:pt x="3969" y="6260"/>
                  <a:pt x="4845" y="6464"/>
                  <a:pt x="5574" y="6639"/>
                </a:cubicBezTo>
                <a:cubicBezTo>
                  <a:pt x="6023" y="6765"/>
                  <a:pt x="6483" y="6824"/>
                  <a:pt x="6940" y="6824"/>
                </a:cubicBezTo>
                <a:cubicBezTo>
                  <a:pt x="7226" y="6824"/>
                  <a:pt x="7511" y="6801"/>
                  <a:pt x="7792" y="6756"/>
                </a:cubicBezTo>
                <a:cubicBezTo>
                  <a:pt x="8230" y="6639"/>
                  <a:pt x="8639" y="6523"/>
                  <a:pt x="9018" y="6348"/>
                </a:cubicBezTo>
                <a:cubicBezTo>
                  <a:pt x="9136" y="6294"/>
                  <a:pt x="9258" y="6268"/>
                  <a:pt x="9376" y="6268"/>
                </a:cubicBezTo>
                <a:cubicBezTo>
                  <a:pt x="9580" y="6268"/>
                  <a:pt x="9775" y="6346"/>
                  <a:pt x="9923" y="6494"/>
                </a:cubicBezTo>
                <a:cubicBezTo>
                  <a:pt x="10886" y="7077"/>
                  <a:pt x="11791" y="7749"/>
                  <a:pt x="12725" y="8361"/>
                </a:cubicBezTo>
                <a:cubicBezTo>
                  <a:pt x="11762" y="7982"/>
                  <a:pt x="10740" y="7690"/>
                  <a:pt x="9719" y="7544"/>
                </a:cubicBezTo>
                <a:cubicBezTo>
                  <a:pt x="9206" y="7495"/>
                  <a:pt x="8553" y="7398"/>
                  <a:pt x="7940" y="7398"/>
                </a:cubicBezTo>
                <a:cubicBezTo>
                  <a:pt x="7471" y="7398"/>
                  <a:pt x="7025" y="7455"/>
                  <a:pt x="6683" y="7632"/>
                </a:cubicBezTo>
                <a:cubicBezTo>
                  <a:pt x="7121" y="8157"/>
                  <a:pt x="7763" y="8303"/>
                  <a:pt x="8405" y="8566"/>
                </a:cubicBezTo>
                <a:cubicBezTo>
                  <a:pt x="8960" y="8770"/>
                  <a:pt x="9544" y="8974"/>
                  <a:pt x="10127" y="9120"/>
                </a:cubicBezTo>
                <a:cubicBezTo>
                  <a:pt x="11181" y="9472"/>
                  <a:pt x="12279" y="9629"/>
                  <a:pt x="13382" y="9629"/>
                </a:cubicBezTo>
                <a:cubicBezTo>
                  <a:pt x="13539" y="9629"/>
                  <a:pt x="13695" y="9626"/>
                  <a:pt x="13852" y="9619"/>
                </a:cubicBezTo>
                <a:lnTo>
                  <a:pt x="13852" y="9619"/>
                </a:lnTo>
                <a:cubicBezTo>
                  <a:pt x="13865" y="9628"/>
                  <a:pt x="13879" y="9637"/>
                  <a:pt x="13892" y="9646"/>
                </a:cubicBezTo>
                <a:cubicBezTo>
                  <a:pt x="14067" y="9733"/>
                  <a:pt x="14301" y="9733"/>
                  <a:pt x="14476" y="9850"/>
                </a:cubicBezTo>
                <a:cubicBezTo>
                  <a:pt x="14914" y="10171"/>
                  <a:pt x="15322" y="10521"/>
                  <a:pt x="15672" y="10930"/>
                </a:cubicBezTo>
                <a:cubicBezTo>
                  <a:pt x="16577" y="11747"/>
                  <a:pt x="17394" y="12593"/>
                  <a:pt x="18241" y="13440"/>
                </a:cubicBezTo>
                <a:cubicBezTo>
                  <a:pt x="16752" y="12914"/>
                  <a:pt x="15585" y="11776"/>
                  <a:pt x="14126" y="11134"/>
                </a:cubicBezTo>
                <a:cubicBezTo>
                  <a:pt x="12847" y="10594"/>
                  <a:pt x="11458" y="10082"/>
                  <a:pt x="10067" y="10082"/>
                </a:cubicBezTo>
                <a:cubicBezTo>
                  <a:pt x="10028" y="10082"/>
                  <a:pt x="9990" y="10083"/>
                  <a:pt x="9952" y="10083"/>
                </a:cubicBezTo>
                <a:cubicBezTo>
                  <a:pt x="10915" y="10784"/>
                  <a:pt x="11937" y="11397"/>
                  <a:pt x="13017" y="11922"/>
                </a:cubicBezTo>
                <a:cubicBezTo>
                  <a:pt x="14067" y="12477"/>
                  <a:pt x="15176" y="13060"/>
                  <a:pt x="16256" y="13586"/>
                </a:cubicBezTo>
                <a:cubicBezTo>
                  <a:pt x="16811" y="13848"/>
                  <a:pt x="17394" y="14053"/>
                  <a:pt x="17978" y="14198"/>
                </a:cubicBezTo>
                <a:cubicBezTo>
                  <a:pt x="18562" y="14344"/>
                  <a:pt x="18941" y="14315"/>
                  <a:pt x="19350" y="14782"/>
                </a:cubicBezTo>
                <a:cubicBezTo>
                  <a:pt x="20167" y="15658"/>
                  <a:pt x="20897" y="16650"/>
                  <a:pt x="21626" y="17613"/>
                </a:cubicBezTo>
                <a:cubicBezTo>
                  <a:pt x="20079" y="17029"/>
                  <a:pt x="18795" y="16154"/>
                  <a:pt x="17424" y="15249"/>
                </a:cubicBezTo>
                <a:cubicBezTo>
                  <a:pt x="16752" y="14811"/>
                  <a:pt x="16023" y="14432"/>
                  <a:pt x="15264" y="14169"/>
                </a:cubicBezTo>
                <a:cubicBezTo>
                  <a:pt x="14729" y="13951"/>
                  <a:pt x="14134" y="13631"/>
                  <a:pt x="13563" y="13631"/>
                </a:cubicBezTo>
                <a:cubicBezTo>
                  <a:pt x="13448" y="13631"/>
                  <a:pt x="13333" y="13644"/>
                  <a:pt x="13221" y="13673"/>
                </a:cubicBezTo>
                <a:cubicBezTo>
                  <a:pt x="13746" y="14490"/>
                  <a:pt x="15060" y="15045"/>
                  <a:pt x="15906" y="15570"/>
                </a:cubicBezTo>
                <a:cubicBezTo>
                  <a:pt x="16723" y="16066"/>
                  <a:pt x="17540" y="16533"/>
                  <a:pt x="18416" y="16942"/>
                </a:cubicBezTo>
                <a:cubicBezTo>
                  <a:pt x="19291" y="17321"/>
                  <a:pt x="20196" y="17613"/>
                  <a:pt x="21130" y="17876"/>
                </a:cubicBezTo>
                <a:cubicBezTo>
                  <a:pt x="22181" y="18197"/>
                  <a:pt x="22531" y="18926"/>
                  <a:pt x="23086" y="19802"/>
                </a:cubicBezTo>
                <a:cubicBezTo>
                  <a:pt x="23202" y="20006"/>
                  <a:pt x="23961" y="21028"/>
                  <a:pt x="23669" y="21115"/>
                </a:cubicBezTo>
                <a:cubicBezTo>
                  <a:pt x="23666" y="21116"/>
                  <a:pt x="23662" y="21116"/>
                  <a:pt x="23658" y="21116"/>
                </a:cubicBezTo>
                <a:cubicBezTo>
                  <a:pt x="23463" y="21116"/>
                  <a:pt x="22732" y="20441"/>
                  <a:pt x="22589" y="20298"/>
                </a:cubicBezTo>
                <a:cubicBezTo>
                  <a:pt x="21860" y="19685"/>
                  <a:pt x="21101" y="19160"/>
                  <a:pt x="20284" y="18693"/>
                </a:cubicBezTo>
                <a:cubicBezTo>
                  <a:pt x="18981" y="18017"/>
                  <a:pt x="17228" y="17383"/>
                  <a:pt x="15668" y="17383"/>
                </a:cubicBezTo>
                <a:cubicBezTo>
                  <a:pt x="15410" y="17383"/>
                  <a:pt x="15158" y="17401"/>
                  <a:pt x="14914" y="17438"/>
                </a:cubicBezTo>
                <a:cubicBezTo>
                  <a:pt x="15176" y="18226"/>
                  <a:pt x="16490" y="18605"/>
                  <a:pt x="17161" y="18956"/>
                </a:cubicBezTo>
                <a:cubicBezTo>
                  <a:pt x="18036" y="19364"/>
                  <a:pt x="18970" y="19773"/>
                  <a:pt x="19875" y="20123"/>
                </a:cubicBezTo>
                <a:cubicBezTo>
                  <a:pt x="20780" y="20532"/>
                  <a:pt x="21685" y="20853"/>
                  <a:pt x="22619" y="21145"/>
                </a:cubicBezTo>
                <a:cubicBezTo>
                  <a:pt x="23027" y="21232"/>
                  <a:pt x="23728" y="21261"/>
                  <a:pt x="24049" y="21524"/>
                </a:cubicBezTo>
                <a:cubicBezTo>
                  <a:pt x="24341" y="21787"/>
                  <a:pt x="24516" y="22399"/>
                  <a:pt x="24691" y="22779"/>
                </a:cubicBezTo>
                <a:cubicBezTo>
                  <a:pt x="24778" y="22399"/>
                  <a:pt x="24428" y="21816"/>
                  <a:pt x="24311" y="21407"/>
                </a:cubicBezTo>
                <a:cubicBezTo>
                  <a:pt x="24165" y="21028"/>
                  <a:pt x="24107" y="20619"/>
                  <a:pt x="24136" y="20240"/>
                </a:cubicBezTo>
                <a:cubicBezTo>
                  <a:pt x="24195" y="19335"/>
                  <a:pt x="24574" y="18459"/>
                  <a:pt x="24749" y="17555"/>
                </a:cubicBezTo>
                <a:cubicBezTo>
                  <a:pt x="25070" y="15629"/>
                  <a:pt x="25158" y="13673"/>
                  <a:pt x="24983" y="11718"/>
                </a:cubicBezTo>
                <a:cubicBezTo>
                  <a:pt x="24983" y="11338"/>
                  <a:pt x="25041" y="10696"/>
                  <a:pt x="24866" y="10346"/>
                </a:cubicBezTo>
                <a:cubicBezTo>
                  <a:pt x="24790" y="10173"/>
                  <a:pt x="24724" y="10105"/>
                  <a:pt x="24666" y="10105"/>
                </a:cubicBezTo>
                <a:cubicBezTo>
                  <a:pt x="24481" y="10105"/>
                  <a:pt x="24385" y="10810"/>
                  <a:pt x="24341" y="10988"/>
                </a:cubicBezTo>
                <a:cubicBezTo>
                  <a:pt x="24165" y="11980"/>
                  <a:pt x="24019" y="12973"/>
                  <a:pt x="23903" y="13994"/>
                </a:cubicBezTo>
                <a:cubicBezTo>
                  <a:pt x="23669" y="16095"/>
                  <a:pt x="23611" y="18197"/>
                  <a:pt x="23786" y="20298"/>
                </a:cubicBezTo>
                <a:cubicBezTo>
                  <a:pt x="23173" y="19335"/>
                  <a:pt x="22385" y="18430"/>
                  <a:pt x="22181" y="17234"/>
                </a:cubicBezTo>
                <a:cubicBezTo>
                  <a:pt x="21977" y="16066"/>
                  <a:pt x="22064" y="14811"/>
                  <a:pt x="21977" y="13586"/>
                </a:cubicBezTo>
                <a:cubicBezTo>
                  <a:pt x="21860" y="12214"/>
                  <a:pt x="21655" y="10842"/>
                  <a:pt x="21451" y="9470"/>
                </a:cubicBezTo>
                <a:cubicBezTo>
                  <a:pt x="21276" y="8303"/>
                  <a:pt x="21276" y="6873"/>
                  <a:pt x="20722" y="5793"/>
                </a:cubicBezTo>
                <a:cubicBezTo>
                  <a:pt x="20050" y="7369"/>
                  <a:pt x="20488" y="9266"/>
                  <a:pt x="20663" y="10901"/>
                </a:cubicBezTo>
                <a:cubicBezTo>
                  <a:pt x="20867" y="12827"/>
                  <a:pt x="21101" y="14724"/>
                  <a:pt x="21305" y="16621"/>
                </a:cubicBezTo>
                <a:cubicBezTo>
                  <a:pt x="20751" y="15950"/>
                  <a:pt x="20050" y="15249"/>
                  <a:pt x="19963" y="14403"/>
                </a:cubicBezTo>
                <a:cubicBezTo>
                  <a:pt x="19875" y="13556"/>
                  <a:pt x="19963" y="12710"/>
                  <a:pt x="19817" y="11834"/>
                </a:cubicBezTo>
                <a:cubicBezTo>
                  <a:pt x="19554" y="10025"/>
                  <a:pt x="18620" y="8566"/>
                  <a:pt x="17628" y="7048"/>
                </a:cubicBezTo>
                <a:cubicBezTo>
                  <a:pt x="17394" y="6610"/>
                  <a:pt x="17132" y="6202"/>
                  <a:pt x="16811" y="5822"/>
                </a:cubicBezTo>
                <a:cubicBezTo>
                  <a:pt x="16691" y="5703"/>
                  <a:pt x="16592" y="5651"/>
                  <a:pt x="16517" y="5651"/>
                </a:cubicBezTo>
                <a:cubicBezTo>
                  <a:pt x="16372" y="5651"/>
                  <a:pt x="16315" y="5845"/>
                  <a:pt x="16373" y="6114"/>
                </a:cubicBezTo>
                <a:cubicBezTo>
                  <a:pt x="16460" y="6494"/>
                  <a:pt x="16606" y="6873"/>
                  <a:pt x="16782" y="7223"/>
                </a:cubicBezTo>
                <a:cubicBezTo>
                  <a:pt x="16957" y="7690"/>
                  <a:pt x="17161" y="8157"/>
                  <a:pt x="17336" y="8624"/>
                </a:cubicBezTo>
                <a:cubicBezTo>
                  <a:pt x="18007" y="10434"/>
                  <a:pt x="18620" y="12301"/>
                  <a:pt x="19262" y="14111"/>
                </a:cubicBezTo>
                <a:cubicBezTo>
                  <a:pt x="18679" y="13469"/>
                  <a:pt x="18007" y="12856"/>
                  <a:pt x="17482" y="12185"/>
                </a:cubicBezTo>
                <a:cubicBezTo>
                  <a:pt x="16869" y="11426"/>
                  <a:pt x="16665" y="10434"/>
                  <a:pt x="16373" y="9529"/>
                </a:cubicBezTo>
                <a:cubicBezTo>
                  <a:pt x="15818" y="7661"/>
                  <a:pt x="15030" y="5881"/>
                  <a:pt x="14038" y="4217"/>
                </a:cubicBezTo>
                <a:cubicBezTo>
                  <a:pt x="13746" y="3808"/>
                  <a:pt x="13484" y="3400"/>
                  <a:pt x="13163" y="3020"/>
                </a:cubicBezTo>
                <a:cubicBezTo>
                  <a:pt x="13075" y="2911"/>
                  <a:pt x="12788" y="2520"/>
                  <a:pt x="12590" y="2520"/>
                </a:cubicBezTo>
                <a:cubicBezTo>
                  <a:pt x="12525" y="2520"/>
                  <a:pt x="12469" y="2562"/>
                  <a:pt x="12433" y="2670"/>
                </a:cubicBezTo>
                <a:cubicBezTo>
                  <a:pt x="12345" y="2933"/>
                  <a:pt x="12696" y="3517"/>
                  <a:pt x="12783" y="3779"/>
                </a:cubicBezTo>
                <a:cubicBezTo>
                  <a:pt x="12958" y="4217"/>
                  <a:pt x="13104" y="4655"/>
                  <a:pt x="13250" y="5093"/>
                </a:cubicBezTo>
                <a:cubicBezTo>
                  <a:pt x="13863" y="6844"/>
                  <a:pt x="14476" y="8595"/>
                  <a:pt x="15497" y="10171"/>
                </a:cubicBezTo>
                <a:lnTo>
                  <a:pt x="13163" y="8361"/>
                </a:lnTo>
                <a:cubicBezTo>
                  <a:pt x="12520" y="7894"/>
                  <a:pt x="11674" y="7457"/>
                  <a:pt x="11411" y="6639"/>
                </a:cubicBezTo>
                <a:cubicBezTo>
                  <a:pt x="11149" y="5851"/>
                  <a:pt x="11032" y="5005"/>
                  <a:pt x="10682" y="4217"/>
                </a:cubicBezTo>
                <a:cubicBezTo>
                  <a:pt x="10332" y="3371"/>
                  <a:pt x="9806" y="2612"/>
                  <a:pt x="9193" y="1970"/>
                </a:cubicBezTo>
                <a:cubicBezTo>
                  <a:pt x="8551" y="1269"/>
                  <a:pt x="7851" y="656"/>
                  <a:pt x="7063" y="131"/>
                </a:cubicBezTo>
                <a:cubicBezTo>
                  <a:pt x="6913" y="40"/>
                  <a:pt x="6810" y="0"/>
                  <a:pt x="674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9888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9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9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72E24BB-6B7D-4A07-8E60-77614D53F577}" type="datetimeFigureOut">
              <a:rPr lang="en-US" smtClean="0"/>
              <a:t>18/04/2023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BC6113-1797-4AEE-825C-7FA8086F8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1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Lan\Downloads\B&#233;%20Ph&#432;&#417;ng%20Nhi%20-%20Nhong%20Nhong%20Nhong%20(1).mp3" TargetMode="Externa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Lan\Downloads\B&#233;%20Gia%20Vy%20-%20Ba%20Ng&#7885;n%20N&#7871;n%20Lung%20Linh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WordArt 12"/>
          <p:cNvSpPr>
            <a:spLocks noChangeArrowheads="1" noChangeShapeType="1" noTextEdit="1"/>
          </p:cNvSpPr>
          <p:nvPr/>
        </p:nvSpPr>
        <p:spPr bwMode="auto">
          <a:xfrm>
            <a:off x="2819400" y="1119189"/>
            <a:ext cx="7162800" cy="2438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b="1" kern="10" dirty="0">
                <a:solidFill>
                  <a:srgbClr val="0033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MỸ THUẬT </a:t>
            </a:r>
            <a:r>
              <a:rPr lang="en-US" sz="3600" b="1" kern="10" dirty="0" smtClean="0">
                <a:solidFill>
                  <a:srgbClr val="0033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3600" b="1" kern="10" dirty="0">
              <a:solidFill>
                <a:srgbClr val="0033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Text Box 15"/>
          <p:cNvSpPr txBox="1">
            <a:spLocks noChangeArrowheads="1"/>
          </p:cNvSpPr>
          <p:nvPr/>
        </p:nvSpPr>
        <p:spPr bwMode="auto">
          <a:xfrm>
            <a:off x="-450272" y="292702"/>
            <a:ext cx="777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TRƯỜNG </a:t>
            </a:r>
            <a:r>
              <a:rPr lang="en-US" sz="2400" b="1" smtClean="0">
                <a:solidFill>
                  <a:srgbClr val="002060"/>
                </a:solidFill>
                <a:latin typeface="Arial" panose="020B0604020202020204" pitchFamily="34" charset="0"/>
              </a:rPr>
              <a:t>THCS </a:t>
            </a:r>
            <a:r>
              <a:rPr lang="en-US" sz="2400" b="1" smtClean="0">
                <a:solidFill>
                  <a:srgbClr val="002060"/>
                </a:solidFill>
                <a:latin typeface="Arial" panose="020B0604020202020204" pitchFamily="34" charset="0"/>
              </a:rPr>
              <a:t>THÁI HÒA</a:t>
            </a:r>
            <a:endParaRPr lang="en-US" sz="2400" b="1" dirty="0" smtClean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Bé Phương Nhi - Nhong Nhong Nhong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209800" y="3606826"/>
            <a:ext cx="8001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CHÀO MỪNG QUÝ THẦY CÔ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VÀ CÁC EM ĐẾN VỚI TIẾT HỌC 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926773" y="6120825"/>
            <a:ext cx="8001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GIÁO VIÊN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: 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TRẦN VĂN TUẤN</a:t>
            </a:r>
            <a:endParaRPr lang="en-US" sz="32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7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8" presetClass="emph" presetSubtype="0" fill="hold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3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36" presetClass="emph" presetSubtype="0" fill="hold" grpId="2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3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grpId="0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mph" presetSubtype="2" fill="hold" grpId="1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36" presetClass="emph" presetSubtype="0" fill="hold" grpId="2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grpId="0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mph" presetSubtype="2" fill="hold" grpId="1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6" presetClass="emph" presetSubtype="0" fill="hold" grpId="2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2540" grpId="0" animBg="1"/>
      <p:bldP spid="22540" grpId="1" animBg="1"/>
      <p:bldP spid="22540" grpId="2" animBg="1"/>
      <p:bldP spid="22540" grpId="3" animBg="1"/>
      <p:bldP spid="2052" grpId="0"/>
      <p:bldP spid="12" grpId="0"/>
      <p:bldP spid="12" grpId="1"/>
      <p:bldP spid="12" grpId="2"/>
      <p:bldP spid="6" grpId="0"/>
      <p:bldP spid="6" grpId="1"/>
      <p:bldP spid="6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0" name="WordArt 6"/>
          <p:cNvSpPr>
            <a:spLocks noChangeArrowheads="1" noChangeShapeType="1" noTextEdit="1"/>
          </p:cNvSpPr>
          <p:nvPr/>
        </p:nvSpPr>
        <p:spPr bwMode="auto">
          <a:xfrm>
            <a:off x="2362200" y="457200"/>
            <a:ext cx="7543800" cy="1447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0319"/>
                <a:gd name="adj2" fmla="val 1199"/>
              </a:avLst>
            </a:prstTxWarp>
          </a:bodyPr>
          <a:lstStyle/>
          <a:p>
            <a:pPr algn="ctr" eaLnBrk="1" hangingPunct="1">
              <a:defRPr/>
            </a:pPr>
            <a:r>
              <a:rPr lang="en-US" sz="48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48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UI Semibold" pitchFamily="34" charset="0"/>
                <a:cs typeface="Arial"/>
              </a:rPr>
              <a:t> ĐỘNG!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04109" y="2590801"/>
            <a:ext cx="921327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dirty="0">
                <a:latin typeface="Arial" panose="020B0604020202020204" pitchFamily="34" charset="0"/>
              </a:rPr>
              <a:t>      </a:t>
            </a:r>
            <a:r>
              <a:rPr lang="en-US" dirty="0" err="1">
                <a:latin typeface="Arial" panose="020B0604020202020204" pitchFamily="34" charset="0"/>
              </a:rPr>
              <a:t>Lớp</a:t>
            </a:r>
            <a:r>
              <a:rPr lang="en-US" dirty="0">
                <a:latin typeface="Arial" panose="020B0604020202020204" pitchFamily="34" charset="0"/>
              </a:rPr>
              <a:t> chia </a:t>
            </a:r>
            <a:r>
              <a:rPr lang="en-US" dirty="0" err="1">
                <a:latin typeface="Arial" panose="020B0604020202020204" pitchFamily="34" charset="0"/>
              </a:rPr>
              <a:t>làm</a:t>
            </a:r>
            <a:r>
              <a:rPr lang="en-US" dirty="0">
                <a:latin typeface="Arial" panose="020B0604020202020204" pitchFamily="34" charset="0"/>
              </a:rPr>
              <a:t> 2 </a:t>
            </a:r>
            <a:r>
              <a:rPr lang="en-US" dirty="0" err="1">
                <a:latin typeface="Arial" panose="020B0604020202020204" pitchFamily="34" charset="0"/>
              </a:rPr>
              <a:t>đội</a:t>
            </a:r>
            <a:r>
              <a:rPr lang="en-US" dirty="0">
                <a:latin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</a:rPr>
              <a:t>mỗi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đội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sẽ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có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</a:rPr>
              <a:t>5 </a:t>
            </a:r>
            <a:r>
              <a:rPr lang="en-US" dirty="0" err="1" smtClean="0">
                <a:latin typeface="Arial" panose="020B0604020202020204" pitchFamily="34" charset="0"/>
              </a:rPr>
              <a:t>bạn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tham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gia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trò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chơi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tiếp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sức</a:t>
            </a:r>
            <a:r>
              <a:rPr lang="en-US" dirty="0" smtClean="0">
                <a:latin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</a:rPr>
              <a:t>trong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đội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sẽ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nhắc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nhỏ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cho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bạn</a:t>
            </a:r>
            <a:r>
              <a:rPr lang="en-US" dirty="0" smtClean="0">
                <a:latin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</a:rPr>
              <a:t>Các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em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sẽ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nhìn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hình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và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ghi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nhớ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các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hoạt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động</a:t>
            </a:r>
            <a:r>
              <a:rPr lang="en-US" dirty="0">
                <a:latin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</a:rPr>
              <a:t>Lưu</a:t>
            </a:r>
            <a:r>
              <a:rPr lang="en-US" dirty="0">
                <a:latin typeface="Arial" panose="020B0604020202020204" pitchFamily="34" charset="0"/>
              </a:rPr>
              <a:t> ý </a:t>
            </a:r>
            <a:r>
              <a:rPr lang="en-US" dirty="0" err="1">
                <a:latin typeface="Arial" panose="020B0604020202020204" pitchFamily="34" charset="0"/>
              </a:rPr>
              <a:t>hình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ảnh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sẽ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xuất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hiện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liên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tục</a:t>
            </a:r>
            <a:r>
              <a:rPr lang="en-US" dirty="0">
                <a:latin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</a:rPr>
              <a:t>mỗi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hình</a:t>
            </a:r>
            <a:r>
              <a:rPr lang="en-US" dirty="0">
                <a:latin typeface="Arial" panose="020B0604020202020204" pitchFamily="34" charset="0"/>
              </a:rPr>
              <a:t> 3 </a:t>
            </a:r>
            <a:r>
              <a:rPr lang="en-US" dirty="0" err="1">
                <a:latin typeface="Arial" panose="020B0604020202020204" pitchFamily="34" charset="0"/>
              </a:rPr>
              <a:t>giây</a:t>
            </a:r>
            <a:r>
              <a:rPr lang="en-US" dirty="0">
                <a:latin typeface="Arial" panose="020B0604020202020204" pitchFamily="34" charset="0"/>
              </a:rPr>
              <a:t>). </a:t>
            </a:r>
            <a:r>
              <a:rPr lang="en-US" dirty="0" err="1">
                <a:latin typeface="Arial" panose="020B0604020202020204" pitchFamily="34" charset="0"/>
              </a:rPr>
              <a:t>Và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sau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đó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là</a:t>
            </a:r>
            <a:r>
              <a:rPr lang="en-US" dirty="0">
                <a:latin typeface="Arial" panose="020B0604020202020204" pitchFamily="34" charset="0"/>
              </a:rPr>
              <a:t> 1 </a:t>
            </a:r>
            <a:r>
              <a:rPr lang="en-US" dirty="0" err="1">
                <a:latin typeface="Arial" panose="020B0604020202020204" pitchFamily="34" charset="0"/>
              </a:rPr>
              <a:t>phút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để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ghi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lại</a:t>
            </a:r>
            <a:r>
              <a:rPr lang="en-US" dirty="0" smtClean="0">
                <a:latin typeface="Arial" panose="020B0604020202020204" pitchFamily="34" charset="0"/>
              </a:rPr>
              <a:t>  </a:t>
            </a:r>
            <a:r>
              <a:rPr lang="en-US" dirty="0" err="1" smtClean="0">
                <a:latin typeface="Arial" panose="020B0604020202020204" pitchFamily="34" charset="0"/>
              </a:rPr>
              <a:t>hình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ảnh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các</a:t>
            </a:r>
            <a:r>
              <a:rPr lang="en-US" dirty="0" smtClean="0">
                <a:latin typeface="Arial" panose="020B0604020202020204" pitchFamily="34" charset="0"/>
              </a:rPr>
              <a:t> di </a:t>
            </a:r>
            <a:r>
              <a:rPr lang="en-US" dirty="0" err="1" smtClean="0">
                <a:latin typeface="Arial" panose="020B0604020202020204" pitchFamily="34" charset="0"/>
              </a:rPr>
              <a:t>sản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mà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em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nhìn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thấy</a:t>
            </a:r>
            <a:r>
              <a:rPr lang="en-US" dirty="0" smtClean="0">
                <a:latin typeface="Arial" panose="020B0604020202020204" pitchFamily="34" charset="0"/>
              </a:rPr>
              <a:t>. </a:t>
            </a:r>
            <a:r>
              <a:rPr lang="en-US" dirty="0" err="1" smtClean="0">
                <a:latin typeface="Arial" panose="020B0604020202020204" pitchFamily="34" charset="0"/>
              </a:rPr>
              <a:t>Đội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nào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ghi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nhiều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nhất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sẽ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là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đội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chiến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thắng</a:t>
            </a:r>
            <a:r>
              <a:rPr lang="en-US" dirty="0">
                <a:latin typeface="Arial" panose="020B0604020202020204" pitchFamily="34" charset="0"/>
              </a:rPr>
              <a:t>!!!</a:t>
            </a:r>
          </a:p>
        </p:txBody>
      </p:sp>
      <p:sp>
        <p:nvSpPr>
          <p:cNvPr id="9" name="Rectangle 8"/>
          <p:cNvSpPr/>
          <p:nvPr/>
        </p:nvSpPr>
        <p:spPr>
          <a:xfrm>
            <a:off x="1828800" y="1667470"/>
            <a:ext cx="88392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NHANH TAY NHANH MẮT</a:t>
            </a:r>
          </a:p>
        </p:txBody>
      </p:sp>
    </p:spTree>
    <p:extLst>
      <p:ext uri="{BB962C8B-B14F-4D97-AF65-F5344CB8AC3E}">
        <p14:creationId xmlns:p14="http://schemas.microsoft.com/office/powerpoint/2010/main" val="368054221"/>
      </p:ext>
    </p:extLst>
  </p:cSld>
  <p:clrMapOvr>
    <a:masterClrMapping/>
  </p:clrMapOvr>
  <p:transition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 sản văn hóa - nguồn lực phát triển đất nướ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35" y="0"/>
            <a:ext cx="5566759" cy="317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ảnh Đẹp Thế Giới: Phong cảnh và văn hóa các địa danh nổi tiế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51" y="0"/>
            <a:ext cx="5022166" cy="337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17788" y="321257"/>
            <a:ext cx="3309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 CỔHỘI  AN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14246" y="424197"/>
            <a:ext cx="6992815" cy="25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THÀNH HUẾ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Tổng hợp hình ảnh về quê hương đất nước Việt N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87" y="3508455"/>
            <a:ext cx="5356916" cy="328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614246" y="6428511"/>
            <a:ext cx="6992815" cy="25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 HOÀN KIẾM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8" name="Picture 10" descr="Giới thiệu về Văn Miếu Quốc Tử Giám - Trường đại học đầu tiên của Việt N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998" y="3269236"/>
            <a:ext cx="5228639" cy="338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394278" y="3604268"/>
            <a:ext cx="6992815" cy="25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MIẾU QUỐC TỰ GIÁM</a:t>
            </a: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 descr="Văn Miếu Trấn Biên ở Thành Phố Biên Hòa, Đồng Nai | Video | Foody.v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58" y="39360"/>
            <a:ext cx="5808527" cy="36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Những biểu tượng đặc trưng của nền văn hóa Chăm-P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998" y="43226"/>
            <a:ext cx="5733672" cy="34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309073" y="653088"/>
            <a:ext cx="6992815" cy="25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MIẾU TRẤN BIÊN</a:t>
            </a: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730804" y="135122"/>
            <a:ext cx="6992815" cy="25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THÁP CHĂM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4" name="Picture 16" descr="Chùa Một Cột - &quot;Kiệt tác&quot; kiến trúc đầy ấn tượng ở TP Hà Nội (2022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12" y="3732894"/>
            <a:ext cx="5725804" cy="299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Tháp Phổ Minh - Dấu tích Hào khí Đông A | Báo Dân trí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03" y="3557050"/>
            <a:ext cx="5564862" cy="328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6468222" y="3769973"/>
            <a:ext cx="6992815" cy="25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THÁP PHỔ MINH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36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7" grpId="0" build="allAtOnce"/>
      <p:bldP spid="11" grpId="0"/>
      <p:bldP spid="11" grpId="1"/>
      <p:bldP spid="13" grpId="0"/>
      <p:bldP spid="13" grpId="1"/>
      <p:bldP spid="17" grpId="0"/>
      <p:bldP spid="18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4" descr="cm00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2" y="119402"/>
            <a:ext cx="119129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616558" y="178599"/>
            <a:ext cx="5744099" cy="1019175"/>
            <a:chOff x="-98" y="504"/>
            <a:chExt cx="3258" cy="642"/>
          </a:xfrm>
        </p:grpSpPr>
        <p:sp>
          <p:nvSpPr>
            <p:cNvPr id="8203" name="Text Box 6"/>
            <p:cNvSpPr txBox="1">
              <a:spLocks noChangeArrowheads="1"/>
            </p:cNvSpPr>
            <p:nvPr/>
          </p:nvSpPr>
          <p:spPr bwMode="auto">
            <a:xfrm>
              <a:off x="-98" y="504"/>
              <a:ext cx="325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Chủ </a:t>
              </a:r>
              <a:r>
                <a:rPr lang="en-US" sz="3600" b="1" dirty="0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đê</a:t>
              </a: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̀ 3</a:t>
              </a:r>
              <a:r>
                <a:rPr 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: NGHỆ THUẬT TRUNG ĐẠI VIỆT NAM</a:t>
              </a:r>
              <a:endParaRPr lang="en-US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4" name="Text Box 8"/>
            <p:cNvSpPr txBox="1">
              <a:spLocks noChangeArrowheads="1"/>
            </p:cNvSpPr>
            <p:nvPr/>
          </p:nvSpPr>
          <p:spPr bwMode="auto">
            <a:xfrm>
              <a:off x="816" y="816"/>
              <a:ext cx="201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sz="28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438401" y="1286470"/>
            <a:ext cx="7467599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2400" b="1" kern="1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Times New Roman"/>
            </a:endParaRPr>
          </a:p>
        </p:txBody>
      </p:sp>
      <p:pic>
        <p:nvPicPr>
          <p:cNvPr id="13" name="Bé Gia Vy - Ba Ngọn Nến Lung Linh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470875" y="1836831"/>
            <a:ext cx="8663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BÀI 5: BÌA SÁCH VỚI DI SẢN KIẾN TRÚC VIỆT NAM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" name="Picture 6" descr="Di Sản Thế Giới Ở Việt N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733" y="2421606"/>
            <a:ext cx="2956004" cy="386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989" y="2403590"/>
            <a:ext cx="2852661" cy="389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6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0"/>
          <p:cNvSpPr txBox="1">
            <a:spLocks noGrp="1"/>
          </p:cNvSpPr>
          <p:nvPr>
            <p:ph type="title"/>
          </p:nvPr>
        </p:nvSpPr>
        <p:spPr>
          <a:xfrm>
            <a:off x="5155433" y="1097033"/>
            <a:ext cx="6085600" cy="149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vi-VN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Nội dung</a:t>
            </a:r>
            <a:r>
              <a:rPr lang="en-US" dirty="0"/>
              <a:t/>
            </a:r>
            <a:br>
              <a:rPr lang="en-US" dirty="0"/>
            </a:br>
            <a:endParaRPr dirty="0"/>
          </a:p>
        </p:txBody>
      </p:sp>
      <p:sp>
        <p:nvSpPr>
          <p:cNvPr id="702" name="Google Shape;702;p30"/>
          <p:cNvSpPr txBox="1">
            <a:spLocks noGrp="1"/>
          </p:cNvSpPr>
          <p:nvPr>
            <p:ph type="body" idx="1"/>
          </p:nvPr>
        </p:nvSpPr>
        <p:spPr>
          <a:xfrm>
            <a:off x="3777345" y="3496844"/>
            <a:ext cx="7287652" cy="306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vi-VN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HĐ 1 KHÁM PHÁ</a:t>
            </a:r>
          </a:p>
          <a:p>
            <a:pPr lvl="0"/>
            <a:r>
              <a:rPr lang="vi-VN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HĐ 2 KIẾN TẠO KIẾN THỨC – KĨ NĂNG</a:t>
            </a:r>
          </a:p>
          <a:p>
            <a:pPr lvl="0"/>
            <a:r>
              <a:rPr lang="vi-VN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HĐ 3 LUYỆN TẬP – SÁNG TẠO</a:t>
            </a:r>
            <a:endParaRPr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vi-VN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HĐ 4 PHÂN TÍCH ĐÁNH GIÁ</a:t>
            </a:r>
          </a:p>
          <a:p>
            <a:pPr lvl="0"/>
            <a:r>
              <a:rPr lang="vi-VN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HĐ 5 VẬN DỤNG – PHÁT TRIỂN</a:t>
            </a:r>
          </a:p>
          <a:p>
            <a:pPr marL="203195" indent="0">
              <a:buNone/>
            </a:pPr>
            <a:endParaRPr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4" name="Google Shape;704;p30"/>
          <p:cNvSpPr/>
          <p:nvPr/>
        </p:nvSpPr>
        <p:spPr>
          <a:xfrm rot="6641666">
            <a:off x="-213385" y="317834"/>
            <a:ext cx="1601551" cy="1194607"/>
          </a:xfrm>
          <a:custGeom>
            <a:avLst/>
            <a:gdLst/>
            <a:ahLst/>
            <a:cxnLst/>
            <a:rect l="l" t="t" r="r" b="b"/>
            <a:pathLst>
              <a:path w="21555" h="16078" extrusionOk="0">
                <a:moveTo>
                  <a:pt x="2910" y="857"/>
                </a:moveTo>
                <a:cubicBezTo>
                  <a:pt x="3815" y="886"/>
                  <a:pt x="4691" y="1091"/>
                  <a:pt x="5508" y="1441"/>
                </a:cubicBezTo>
                <a:cubicBezTo>
                  <a:pt x="6821" y="1937"/>
                  <a:pt x="8952" y="2900"/>
                  <a:pt x="8747" y="4622"/>
                </a:cubicBezTo>
                <a:cubicBezTo>
                  <a:pt x="7930" y="4505"/>
                  <a:pt x="7142" y="4564"/>
                  <a:pt x="6325" y="4359"/>
                </a:cubicBezTo>
                <a:cubicBezTo>
                  <a:pt x="5479" y="4126"/>
                  <a:pt x="4662" y="3717"/>
                  <a:pt x="3990" y="3134"/>
                </a:cubicBezTo>
                <a:cubicBezTo>
                  <a:pt x="3144" y="2433"/>
                  <a:pt x="2356" y="1587"/>
                  <a:pt x="1393" y="1062"/>
                </a:cubicBezTo>
                <a:cubicBezTo>
                  <a:pt x="1889" y="945"/>
                  <a:pt x="2414" y="886"/>
                  <a:pt x="2910" y="857"/>
                </a:cubicBezTo>
                <a:close/>
                <a:moveTo>
                  <a:pt x="9886" y="595"/>
                </a:moveTo>
                <a:cubicBezTo>
                  <a:pt x="10411" y="857"/>
                  <a:pt x="10849" y="1207"/>
                  <a:pt x="11257" y="1616"/>
                </a:cubicBezTo>
                <a:cubicBezTo>
                  <a:pt x="11841" y="2112"/>
                  <a:pt x="12308" y="2696"/>
                  <a:pt x="12629" y="3367"/>
                </a:cubicBezTo>
                <a:cubicBezTo>
                  <a:pt x="12921" y="4068"/>
                  <a:pt x="12950" y="4856"/>
                  <a:pt x="12717" y="5585"/>
                </a:cubicBezTo>
                <a:cubicBezTo>
                  <a:pt x="12629" y="5936"/>
                  <a:pt x="12425" y="6227"/>
                  <a:pt x="12133" y="6432"/>
                </a:cubicBezTo>
                <a:cubicBezTo>
                  <a:pt x="11987" y="6548"/>
                  <a:pt x="11870" y="6694"/>
                  <a:pt x="11783" y="6840"/>
                </a:cubicBezTo>
                <a:cubicBezTo>
                  <a:pt x="10790" y="5994"/>
                  <a:pt x="10878" y="4622"/>
                  <a:pt x="10761" y="3455"/>
                </a:cubicBezTo>
                <a:cubicBezTo>
                  <a:pt x="10615" y="2462"/>
                  <a:pt x="10353" y="1499"/>
                  <a:pt x="9886" y="595"/>
                </a:cubicBezTo>
                <a:close/>
                <a:moveTo>
                  <a:pt x="8397" y="7120"/>
                </a:moveTo>
                <a:cubicBezTo>
                  <a:pt x="8640" y="7120"/>
                  <a:pt x="8884" y="7133"/>
                  <a:pt x="9127" y="7161"/>
                </a:cubicBezTo>
                <a:cubicBezTo>
                  <a:pt x="9827" y="7190"/>
                  <a:pt x="10499" y="7307"/>
                  <a:pt x="11170" y="7453"/>
                </a:cubicBezTo>
                <a:cubicBezTo>
                  <a:pt x="10966" y="8183"/>
                  <a:pt x="10207" y="8183"/>
                  <a:pt x="9565" y="8358"/>
                </a:cubicBezTo>
                <a:cubicBezTo>
                  <a:pt x="8923" y="8533"/>
                  <a:pt x="8368" y="8825"/>
                  <a:pt x="7755" y="8971"/>
                </a:cubicBezTo>
                <a:cubicBezTo>
                  <a:pt x="7223" y="9075"/>
                  <a:pt x="6686" y="9126"/>
                  <a:pt x="6150" y="9126"/>
                </a:cubicBezTo>
                <a:cubicBezTo>
                  <a:pt x="5480" y="9126"/>
                  <a:pt x="4814" y="9045"/>
                  <a:pt x="4165" y="8883"/>
                </a:cubicBezTo>
                <a:cubicBezTo>
                  <a:pt x="4486" y="8766"/>
                  <a:pt x="4807" y="8591"/>
                  <a:pt x="5099" y="8416"/>
                </a:cubicBezTo>
                <a:cubicBezTo>
                  <a:pt x="5683" y="8037"/>
                  <a:pt x="6179" y="7482"/>
                  <a:pt x="6850" y="7278"/>
                </a:cubicBezTo>
                <a:cubicBezTo>
                  <a:pt x="7366" y="7179"/>
                  <a:pt x="7882" y="7120"/>
                  <a:pt x="8397" y="7120"/>
                </a:cubicBezTo>
                <a:close/>
                <a:moveTo>
                  <a:pt x="15664" y="3309"/>
                </a:moveTo>
                <a:lnTo>
                  <a:pt x="15664" y="3309"/>
                </a:lnTo>
                <a:cubicBezTo>
                  <a:pt x="16160" y="3688"/>
                  <a:pt x="16598" y="4184"/>
                  <a:pt x="16948" y="4710"/>
                </a:cubicBezTo>
                <a:cubicBezTo>
                  <a:pt x="17328" y="5352"/>
                  <a:pt x="16803" y="6286"/>
                  <a:pt x="16569" y="6899"/>
                </a:cubicBezTo>
                <a:cubicBezTo>
                  <a:pt x="16306" y="7628"/>
                  <a:pt x="16073" y="8241"/>
                  <a:pt x="15431" y="8708"/>
                </a:cubicBezTo>
                <a:cubicBezTo>
                  <a:pt x="15098" y="8946"/>
                  <a:pt x="14572" y="9222"/>
                  <a:pt x="14120" y="9222"/>
                </a:cubicBezTo>
                <a:cubicBezTo>
                  <a:pt x="14017" y="9222"/>
                  <a:pt x="13918" y="9208"/>
                  <a:pt x="13826" y="9175"/>
                </a:cubicBezTo>
                <a:lnTo>
                  <a:pt x="13796" y="9146"/>
                </a:lnTo>
                <a:cubicBezTo>
                  <a:pt x="13826" y="9117"/>
                  <a:pt x="13826" y="9117"/>
                  <a:pt x="13796" y="9088"/>
                </a:cubicBezTo>
                <a:cubicBezTo>
                  <a:pt x="13796" y="7891"/>
                  <a:pt x="15022" y="7220"/>
                  <a:pt x="15460" y="6227"/>
                </a:cubicBezTo>
                <a:cubicBezTo>
                  <a:pt x="15839" y="5293"/>
                  <a:pt x="15489" y="4272"/>
                  <a:pt x="15664" y="3309"/>
                </a:cubicBezTo>
                <a:close/>
                <a:moveTo>
                  <a:pt x="12060" y="9960"/>
                </a:moveTo>
                <a:cubicBezTo>
                  <a:pt x="12232" y="9960"/>
                  <a:pt x="12403" y="9970"/>
                  <a:pt x="12571" y="9992"/>
                </a:cubicBezTo>
                <a:lnTo>
                  <a:pt x="12571" y="9963"/>
                </a:lnTo>
                <a:cubicBezTo>
                  <a:pt x="12863" y="9963"/>
                  <a:pt x="13154" y="9992"/>
                  <a:pt x="13446" y="10021"/>
                </a:cubicBezTo>
                <a:cubicBezTo>
                  <a:pt x="12571" y="11014"/>
                  <a:pt x="11695" y="12035"/>
                  <a:pt x="10382" y="12444"/>
                </a:cubicBezTo>
                <a:cubicBezTo>
                  <a:pt x="9816" y="12605"/>
                  <a:pt x="9238" y="12668"/>
                  <a:pt x="8656" y="12668"/>
                </a:cubicBezTo>
                <a:cubicBezTo>
                  <a:pt x="7977" y="12668"/>
                  <a:pt x="7293" y="12583"/>
                  <a:pt x="6617" y="12473"/>
                </a:cubicBezTo>
                <a:cubicBezTo>
                  <a:pt x="7551" y="12035"/>
                  <a:pt x="8397" y="11364"/>
                  <a:pt x="9273" y="10809"/>
                </a:cubicBezTo>
                <a:cubicBezTo>
                  <a:pt x="9886" y="10401"/>
                  <a:pt x="10528" y="10138"/>
                  <a:pt x="11228" y="10021"/>
                </a:cubicBezTo>
                <a:cubicBezTo>
                  <a:pt x="11499" y="9985"/>
                  <a:pt x="11780" y="9960"/>
                  <a:pt x="12060" y="9960"/>
                </a:cubicBezTo>
                <a:close/>
                <a:moveTo>
                  <a:pt x="20042" y="8037"/>
                </a:moveTo>
                <a:lnTo>
                  <a:pt x="20042" y="8037"/>
                </a:lnTo>
                <a:cubicBezTo>
                  <a:pt x="19721" y="8650"/>
                  <a:pt x="19517" y="9379"/>
                  <a:pt x="19254" y="10021"/>
                </a:cubicBezTo>
                <a:cubicBezTo>
                  <a:pt x="18877" y="10802"/>
                  <a:pt x="17755" y="12899"/>
                  <a:pt x="16622" y="12899"/>
                </a:cubicBezTo>
                <a:cubicBezTo>
                  <a:pt x="16526" y="12899"/>
                  <a:pt x="16431" y="12884"/>
                  <a:pt x="16336" y="12852"/>
                </a:cubicBezTo>
                <a:lnTo>
                  <a:pt x="16306" y="12794"/>
                </a:lnTo>
                <a:cubicBezTo>
                  <a:pt x="16248" y="12152"/>
                  <a:pt x="16394" y="11510"/>
                  <a:pt x="16744" y="10955"/>
                </a:cubicBezTo>
                <a:cubicBezTo>
                  <a:pt x="17153" y="10430"/>
                  <a:pt x="17620" y="9992"/>
                  <a:pt x="18116" y="9584"/>
                </a:cubicBezTo>
                <a:cubicBezTo>
                  <a:pt x="18729" y="9029"/>
                  <a:pt x="19371" y="8504"/>
                  <a:pt x="20042" y="8037"/>
                </a:cubicBezTo>
                <a:close/>
                <a:moveTo>
                  <a:pt x="15437" y="12994"/>
                </a:moveTo>
                <a:cubicBezTo>
                  <a:pt x="15494" y="12994"/>
                  <a:pt x="15550" y="12995"/>
                  <a:pt x="15606" y="12998"/>
                </a:cubicBezTo>
                <a:cubicBezTo>
                  <a:pt x="15635" y="13028"/>
                  <a:pt x="15664" y="13086"/>
                  <a:pt x="15694" y="13086"/>
                </a:cubicBezTo>
                <a:cubicBezTo>
                  <a:pt x="15752" y="14399"/>
                  <a:pt x="14380" y="15246"/>
                  <a:pt x="13213" y="15479"/>
                </a:cubicBezTo>
                <a:cubicBezTo>
                  <a:pt x="12611" y="15593"/>
                  <a:pt x="11991" y="15652"/>
                  <a:pt x="11368" y="15652"/>
                </a:cubicBezTo>
                <a:cubicBezTo>
                  <a:pt x="10873" y="15652"/>
                  <a:pt x="10376" y="15615"/>
                  <a:pt x="9886" y="15537"/>
                </a:cubicBezTo>
                <a:cubicBezTo>
                  <a:pt x="10790" y="15362"/>
                  <a:pt x="11666" y="15012"/>
                  <a:pt x="12425" y="14487"/>
                </a:cubicBezTo>
                <a:cubicBezTo>
                  <a:pt x="12892" y="14020"/>
                  <a:pt x="13388" y="13640"/>
                  <a:pt x="13972" y="13319"/>
                </a:cubicBezTo>
                <a:cubicBezTo>
                  <a:pt x="14418" y="13109"/>
                  <a:pt x="14934" y="12994"/>
                  <a:pt x="15437" y="12994"/>
                </a:cubicBezTo>
                <a:close/>
                <a:moveTo>
                  <a:pt x="9406" y="1"/>
                </a:moveTo>
                <a:cubicBezTo>
                  <a:pt x="9235" y="1"/>
                  <a:pt x="9108" y="181"/>
                  <a:pt x="9185" y="361"/>
                </a:cubicBezTo>
                <a:cubicBezTo>
                  <a:pt x="9856" y="1529"/>
                  <a:pt x="10236" y="2813"/>
                  <a:pt x="10323" y="4155"/>
                </a:cubicBezTo>
                <a:cubicBezTo>
                  <a:pt x="10353" y="4768"/>
                  <a:pt x="10440" y="5381"/>
                  <a:pt x="10615" y="5965"/>
                </a:cubicBezTo>
                <a:cubicBezTo>
                  <a:pt x="10148" y="5527"/>
                  <a:pt x="9652" y="5118"/>
                  <a:pt x="9156" y="4710"/>
                </a:cubicBezTo>
                <a:cubicBezTo>
                  <a:pt x="9360" y="2988"/>
                  <a:pt x="7638" y="1850"/>
                  <a:pt x="6238" y="1266"/>
                </a:cubicBezTo>
                <a:cubicBezTo>
                  <a:pt x="5333" y="857"/>
                  <a:pt x="4340" y="565"/>
                  <a:pt x="3348" y="449"/>
                </a:cubicBezTo>
                <a:cubicBezTo>
                  <a:pt x="3248" y="440"/>
                  <a:pt x="3148" y="436"/>
                  <a:pt x="3048" y="436"/>
                </a:cubicBezTo>
                <a:cubicBezTo>
                  <a:pt x="2260" y="436"/>
                  <a:pt x="1487" y="674"/>
                  <a:pt x="700" y="674"/>
                </a:cubicBezTo>
                <a:cubicBezTo>
                  <a:pt x="571" y="674"/>
                  <a:pt x="442" y="668"/>
                  <a:pt x="313" y="653"/>
                </a:cubicBezTo>
                <a:cubicBezTo>
                  <a:pt x="304" y="652"/>
                  <a:pt x="295" y="651"/>
                  <a:pt x="287" y="651"/>
                </a:cubicBezTo>
                <a:cubicBezTo>
                  <a:pt x="47" y="651"/>
                  <a:pt x="1" y="1035"/>
                  <a:pt x="255" y="1120"/>
                </a:cubicBezTo>
                <a:cubicBezTo>
                  <a:pt x="1772" y="1529"/>
                  <a:pt x="2764" y="2842"/>
                  <a:pt x="3961" y="3776"/>
                </a:cubicBezTo>
                <a:cubicBezTo>
                  <a:pt x="4632" y="4301"/>
                  <a:pt x="5420" y="4651"/>
                  <a:pt x="6238" y="4856"/>
                </a:cubicBezTo>
                <a:cubicBezTo>
                  <a:pt x="7142" y="5089"/>
                  <a:pt x="8076" y="4972"/>
                  <a:pt x="8981" y="5177"/>
                </a:cubicBezTo>
                <a:cubicBezTo>
                  <a:pt x="9681" y="5760"/>
                  <a:pt x="10353" y="6344"/>
                  <a:pt x="10995" y="6957"/>
                </a:cubicBezTo>
                <a:cubicBezTo>
                  <a:pt x="10204" y="6781"/>
                  <a:pt x="9391" y="6690"/>
                  <a:pt x="8577" y="6690"/>
                </a:cubicBezTo>
                <a:cubicBezTo>
                  <a:pt x="8040" y="6690"/>
                  <a:pt x="7501" y="6730"/>
                  <a:pt x="6967" y="6811"/>
                </a:cubicBezTo>
                <a:cubicBezTo>
                  <a:pt x="6325" y="6957"/>
                  <a:pt x="5712" y="7278"/>
                  <a:pt x="5245" y="7716"/>
                </a:cubicBezTo>
                <a:cubicBezTo>
                  <a:pt x="4603" y="8212"/>
                  <a:pt x="3874" y="8562"/>
                  <a:pt x="3086" y="8737"/>
                </a:cubicBezTo>
                <a:cubicBezTo>
                  <a:pt x="2852" y="8796"/>
                  <a:pt x="2852" y="9117"/>
                  <a:pt x="3086" y="9175"/>
                </a:cubicBezTo>
                <a:cubicBezTo>
                  <a:pt x="4137" y="9400"/>
                  <a:pt x="5236" y="9626"/>
                  <a:pt x="6330" y="9626"/>
                </a:cubicBezTo>
                <a:cubicBezTo>
                  <a:pt x="6937" y="9626"/>
                  <a:pt x="7541" y="9556"/>
                  <a:pt x="8135" y="9379"/>
                </a:cubicBezTo>
                <a:cubicBezTo>
                  <a:pt x="8923" y="9146"/>
                  <a:pt x="9623" y="8825"/>
                  <a:pt x="10411" y="8650"/>
                </a:cubicBezTo>
                <a:cubicBezTo>
                  <a:pt x="10995" y="8562"/>
                  <a:pt x="11462" y="8124"/>
                  <a:pt x="11578" y="7570"/>
                </a:cubicBezTo>
                <a:cubicBezTo>
                  <a:pt x="12133" y="8095"/>
                  <a:pt x="12629" y="8650"/>
                  <a:pt x="13125" y="9233"/>
                </a:cubicBezTo>
                <a:cubicBezTo>
                  <a:pt x="13125" y="9292"/>
                  <a:pt x="13154" y="9350"/>
                  <a:pt x="13213" y="9379"/>
                </a:cubicBezTo>
                <a:cubicBezTo>
                  <a:pt x="13242" y="9409"/>
                  <a:pt x="13300" y="9438"/>
                  <a:pt x="13359" y="9496"/>
                </a:cubicBezTo>
                <a:lnTo>
                  <a:pt x="13446" y="9613"/>
                </a:lnTo>
                <a:cubicBezTo>
                  <a:pt x="13300" y="9613"/>
                  <a:pt x="13154" y="9584"/>
                  <a:pt x="13008" y="9584"/>
                </a:cubicBezTo>
                <a:cubicBezTo>
                  <a:pt x="12752" y="9549"/>
                  <a:pt x="12496" y="9535"/>
                  <a:pt x="12233" y="9535"/>
                </a:cubicBezTo>
                <a:cubicBezTo>
                  <a:pt x="12048" y="9535"/>
                  <a:pt x="11859" y="9542"/>
                  <a:pt x="11666" y="9554"/>
                </a:cubicBezTo>
                <a:cubicBezTo>
                  <a:pt x="10936" y="9584"/>
                  <a:pt x="10236" y="9788"/>
                  <a:pt x="9565" y="10109"/>
                </a:cubicBezTo>
                <a:cubicBezTo>
                  <a:pt x="8222" y="10809"/>
                  <a:pt x="7142" y="11948"/>
                  <a:pt x="5654" y="12385"/>
                </a:cubicBezTo>
                <a:cubicBezTo>
                  <a:pt x="5450" y="12444"/>
                  <a:pt x="5420" y="12794"/>
                  <a:pt x="5654" y="12823"/>
                </a:cubicBezTo>
                <a:cubicBezTo>
                  <a:pt x="6631" y="13004"/>
                  <a:pt x="7642" y="13185"/>
                  <a:pt x="8645" y="13185"/>
                </a:cubicBezTo>
                <a:cubicBezTo>
                  <a:pt x="9260" y="13185"/>
                  <a:pt x="9871" y="13117"/>
                  <a:pt x="10469" y="12940"/>
                </a:cubicBezTo>
                <a:cubicBezTo>
                  <a:pt x="11929" y="12473"/>
                  <a:pt x="12892" y="11335"/>
                  <a:pt x="13884" y="10226"/>
                </a:cubicBezTo>
                <a:lnTo>
                  <a:pt x="13942" y="10226"/>
                </a:lnTo>
                <a:cubicBezTo>
                  <a:pt x="14497" y="10985"/>
                  <a:pt x="15051" y="11743"/>
                  <a:pt x="15548" y="12561"/>
                </a:cubicBezTo>
                <a:cubicBezTo>
                  <a:pt x="15510" y="12560"/>
                  <a:pt x="15472" y="12559"/>
                  <a:pt x="15435" y="12559"/>
                </a:cubicBezTo>
                <a:cubicBezTo>
                  <a:pt x="14426" y="12559"/>
                  <a:pt x="13476" y="12936"/>
                  <a:pt x="12717" y="13611"/>
                </a:cubicBezTo>
                <a:cubicBezTo>
                  <a:pt x="12191" y="14107"/>
                  <a:pt x="11549" y="14516"/>
                  <a:pt x="10849" y="14779"/>
                </a:cubicBezTo>
                <a:cubicBezTo>
                  <a:pt x="10178" y="14983"/>
                  <a:pt x="9477" y="15129"/>
                  <a:pt x="8806" y="15333"/>
                </a:cubicBezTo>
                <a:cubicBezTo>
                  <a:pt x="8572" y="15392"/>
                  <a:pt x="8572" y="15713"/>
                  <a:pt x="8806" y="15771"/>
                </a:cubicBezTo>
                <a:cubicBezTo>
                  <a:pt x="9531" y="15964"/>
                  <a:pt x="10277" y="16078"/>
                  <a:pt x="11042" y="16078"/>
                </a:cubicBezTo>
                <a:cubicBezTo>
                  <a:pt x="11200" y="16078"/>
                  <a:pt x="11360" y="16073"/>
                  <a:pt x="11520" y="16063"/>
                </a:cubicBezTo>
                <a:cubicBezTo>
                  <a:pt x="12308" y="16063"/>
                  <a:pt x="13125" y="15975"/>
                  <a:pt x="13913" y="15771"/>
                </a:cubicBezTo>
                <a:cubicBezTo>
                  <a:pt x="14993" y="15421"/>
                  <a:pt x="15956" y="14574"/>
                  <a:pt x="16131" y="13465"/>
                </a:cubicBezTo>
                <a:cubicBezTo>
                  <a:pt x="16452" y="14020"/>
                  <a:pt x="16744" y="14604"/>
                  <a:pt x="17036" y="15216"/>
                </a:cubicBezTo>
                <a:cubicBezTo>
                  <a:pt x="17072" y="15298"/>
                  <a:pt x="17136" y="15332"/>
                  <a:pt x="17204" y="15332"/>
                </a:cubicBezTo>
                <a:cubicBezTo>
                  <a:pt x="17356" y="15332"/>
                  <a:pt x="17525" y="15164"/>
                  <a:pt x="17445" y="14983"/>
                </a:cubicBezTo>
                <a:cubicBezTo>
                  <a:pt x="17182" y="14428"/>
                  <a:pt x="16890" y="13903"/>
                  <a:pt x="16627" y="13378"/>
                </a:cubicBezTo>
                <a:cubicBezTo>
                  <a:pt x="17649" y="13349"/>
                  <a:pt x="18583" y="12035"/>
                  <a:pt x="19079" y="11276"/>
                </a:cubicBezTo>
                <a:cubicBezTo>
                  <a:pt x="19488" y="10576"/>
                  <a:pt x="19809" y="9846"/>
                  <a:pt x="20071" y="9088"/>
                </a:cubicBezTo>
                <a:cubicBezTo>
                  <a:pt x="20334" y="8387"/>
                  <a:pt x="20626" y="7628"/>
                  <a:pt x="21326" y="7278"/>
                </a:cubicBezTo>
                <a:cubicBezTo>
                  <a:pt x="21555" y="7151"/>
                  <a:pt x="21408" y="6847"/>
                  <a:pt x="21193" y="6847"/>
                </a:cubicBezTo>
                <a:cubicBezTo>
                  <a:pt x="21161" y="6847"/>
                  <a:pt x="21127" y="6854"/>
                  <a:pt x="21093" y="6869"/>
                </a:cubicBezTo>
                <a:cubicBezTo>
                  <a:pt x="19779" y="7570"/>
                  <a:pt x="18612" y="8416"/>
                  <a:pt x="17561" y="9467"/>
                </a:cubicBezTo>
                <a:cubicBezTo>
                  <a:pt x="17007" y="9876"/>
                  <a:pt x="16540" y="10372"/>
                  <a:pt x="16160" y="10955"/>
                </a:cubicBezTo>
                <a:cubicBezTo>
                  <a:pt x="15985" y="11306"/>
                  <a:pt x="15869" y="11685"/>
                  <a:pt x="15839" y="12094"/>
                </a:cubicBezTo>
                <a:cubicBezTo>
                  <a:pt x="15314" y="11247"/>
                  <a:pt x="14760" y="10459"/>
                  <a:pt x="14147" y="9700"/>
                </a:cubicBezTo>
                <a:cubicBezTo>
                  <a:pt x="14526" y="9671"/>
                  <a:pt x="14906" y="9554"/>
                  <a:pt x="15256" y="9379"/>
                </a:cubicBezTo>
                <a:cubicBezTo>
                  <a:pt x="16015" y="9000"/>
                  <a:pt x="16598" y="8329"/>
                  <a:pt x="16861" y="7512"/>
                </a:cubicBezTo>
                <a:cubicBezTo>
                  <a:pt x="17065" y="6986"/>
                  <a:pt x="17240" y="6490"/>
                  <a:pt x="17415" y="5965"/>
                </a:cubicBezTo>
                <a:cubicBezTo>
                  <a:pt x="17591" y="5585"/>
                  <a:pt x="17591" y="5148"/>
                  <a:pt x="17474" y="4739"/>
                </a:cubicBezTo>
                <a:cubicBezTo>
                  <a:pt x="17270" y="4359"/>
                  <a:pt x="17007" y="4009"/>
                  <a:pt x="16715" y="3717"/>
                </a:cubicBezTo>
                <a:cubicBezTo>
                  <a:pt x="16394" y="3338"/>
                  <a:pt x="16015" y="3017"/>
                  <a:pt x="15664" y="2725"/>
                </a:cubicBezTo>
                <a:cubicBezTo>
                  <a:pt x="15618" y="2697"/>
                  <a:pt x="15568" y="2684"/>
                  <a:pt x="15521" y="2684"/>
                </a:cubicBezTo>
                <a:cubicBezTo>
                  <a:pt x="15421" y="2684"/>
                  <a:pt x="15334" y="2743"/>
                  <a:pt x="15314" y="2842"/>
                </a:cubicBezTo>
                <a:cubicBezTo>
                  <a:pt x="14935" y="3980"/>
                  <a:pt x="15518" y="5264"/>
                  <a:pt x="14876" y="6344"/>
                </a:cubicBezTo>
                <a:cubicBezTo>
                  <a:pt x="14380" y="7161"/>
                  <a:pt x="13534" y="7803"/>
                  <a:pt x="13359" y="8737"/>
                </a:cubicBezTo>
                <a:cubicBezTo>
                  <a:pt x="12950" y="8241"/>
                  <a:pt x="12512" y="7774"/>
                  <a:pt x="12045" y="7307"/>
                </a:cubicBezTo>
                <a:cubicBezTo>
                  <a:pt x="12045" y="7307"/>
                  <a:pt x="12075" y="7307"/>
                  <a:pt x="12075" y="7278"/>
                </a:cubicBezTo>
                <a:cubicBezTo>
                  <a:pt x="12250" y="6869"/>
                  <a:pt x="12658" y="6753"/>
                  <a:pt x="12892" y="6373"/>
                </a:cubicBezTo>
                <a:cubicBezTo>
                  <a:pt x="13067" y="6052"/>
                  <a:pt x="13184" y="5702"/>
                  <a:pt x="13242" y="5352"/>
                </a:cubicBezTo>
                <a:cubicBezTo>
                  <a:pt x="13388" y="4593"/>
                  <a:pt x="13300" y="3805"/>
                  <a:pt x="12979" y="3134"/>
                </a:cubicBezTo>
                <a:cubicBezTo>
                  <a:pt x="12600" y="2375"/>
                  <a:pt x="12075" y="1704"/>
                  <a:pt x="11403" y="1178"/>
                </a:cubicBezTo>
                <a:cubicBezTo>
                  <a:pt x="10849" y="653"/>
                  <a:pt x="10236" y="157"/>
                  <a:pt x="9477" y="11"/>
                </a:cubicBezTo>
                <a:cubicBezTo>
                  <a:pt x="9453" y="4"/>
                  <a:pt x="9429" y="1"/>
                  <a:pt x="94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705" name="Google Shape;705;p30"/>
          <p:cNvGrpSpPr/>
          <p:nvPr/>
        </p:nvGrpSpPr>
        <p:grpSpPr>
          <a:xfrm rot="-6594458">
            <a:off x="3089965" y="4823851"/>
            <a:ext cx="1368444" cy="865424"/>
            <a:chOff x="5161625" y="732525"/>
            <a:chExt cx="456050" cy="288425"/>
          </a:xfrm>
        </p:grpSpPr>
        <p:sp>
          <p:nvSpPr>
            <p:cNvPr id="706" name="Google Shape;706;p30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7" name="Google Shape;707;p30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8" name="Google Shape;708;p30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09" name="Google Shape;709;p30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0" name="Google Shape;710;p30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1" name="Google Shape;711;p30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2" name="Google Shape;712;p30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3" name="Google Shape;713;p30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14" name="Google Shape;714;p30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002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9"/>
          <p:cNvSpPr/>
          <p:nvPr/>
        </p:nvSpPr>
        <p:spPr>
          <a:xfrm>
            <a:off x="4799486" y="904667"/>
            <a:ext cx="2895128" cy="2144356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84" name="Google Shape;684;p29"/>
          <p:cNvGrpSpPr/>
          <p:nvPr/>
        </p:nvGrpSpPr>
        <p:grpSpPr>
          <a:xfrm rot="3615558">
            <a:off x="4216719" y="425440"/>
            <a:ext cx="1548251" cy="979177"/>
            <a:chOff x="5161625" y="732525"/>
            <a:chExt cx="456050" cy="288425"/>
          </a:xfrm>
        </p:grpSpPr>
        <p:sp>
          <p:nvSpPr>
            <p:cNvPr id="685" name="Google Shape;685;p29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6" name="Google Shape;686;p29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7" name="Google Shape;687;p29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8" name="Google Shape;688;p29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9" name="Google Shape;689;p29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94" name="Google Shape;694;p29"/>
          <p:cNvSpPr txBox="1">
            <a:spLocks noGrp="1"/>
          </p:cNvSpPr>
          <p:nvPr>
            <p:ph type="title"/>
          </p:nvPr>
        </p:nvSpPr>
        <p:spPr>
          <a:xfrm>
            <a:off x="2054568" y="3049023"/>
            <a:ext cx="7511312" cy="163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vi-VN" sz="6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 PHÁ</a:t>
            </a:r>
            <a:endParaRPr sz="6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95" name="Google Shape;695;p29"/>
          <p:cNvSpPr txBox="1">
            <a:spLocks noGrp="1"/>
          </p:cNvSpPr>
          <p:nvPr>
            <p:ph type="subTitle" idx="1"/>
          </p:nvPr>
        </p:nvSpPr>
        <p:spPr>
          <a:xfrm>
            <a:off x="97388" y="4014027"/>
            <a:ext cx="12299323" cy="72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-US" sz="4800" b="1" dirty="0" err="1">
                <a:solidFill>
                  <a:schemeClr val="tx2"/>
                </a:solidFill>
              </a:rPr>
              <a:t>Khám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phá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nội</a:t>
            </a:r>
            <a:r>
              <a:rPr lang="en-US" sz="4800" b="1" dirty="0">
                <a:solidFill>
                  <a:schemeClr val="tx2"/>
                </a:solidFill>
              </a:rPr>
              <a:t> dung </a:t>
            </a:r>
            <a:r>
              <a:rPr lang="en-US" sz="4800" b="1" dirty="0" err="1">
                <a:solidFill>
                  <a:schemeClr val="tx2"/>
                </a:solidFill>
              </a:rPr>
              <a:t>và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hình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thức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của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bìa</a:t>
            </a:r>
            <a:r>
              <a:rPr lang="en-US" sz="4800" b="1" dirty="0">
                <a:solidFill>
                  <a:schemeClr val="tx2"/>
                </a:solidFill>
              </a:rPr>
              <a:t> </a:t>
            </a:r>
            <a:r>
              <a:rPr lang="en-US" sz="4800" b="1" dirty="0" err="1">
                <a:solidFill>
                  <a:schemeClr val="tx2"/>
                </a:solidFill>
              </a:rPr>
              <a:t>sách</a:t>
            </a:r>
            <a:endParaRPr sz="4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" name="Google Shape;696;p29"/>
          <p:cNvSpPr txBox="1">
            <a:spLocks noGrp="1"/>
          </p:cNvSpPr>
          <p:nvPr>
            <p:ph type="title" idx="2"/>
          </p:nvPr>
        </p:nvSpPr>
        <p:spPr>
          <a:xfrm>
            <a:off x="4173342" y="843263"/>
            <a:ext cx="3912400" cy="183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8000" dirty="0"/>
              <a:t>1</a:t>
            </a:r>
            <a:endParaRPr sz="8000" dirty="0"/>
          </a:p>
        </p:txBody>
      </p:sp>
    </p:spTree>
    <p:extLst>
      <p:ext uri="{BB962C8B-B14F-4D97-AF65-F5344CB8AC3E}">
        <p14:creationId xmlns:p14="http://schemas.microsoft.com/office/powerpoint/2010/main" val="382302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Tên sách: Di sản văn hóa Việt Nam - Bản sắc và những vấn đề quản lý, bảo tồ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918" y="241622"/>
            <a:ext cx="4720842" cy="646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11 quyển sách hay về văn hóa Việt Nam cực kỳ đầy đủ và sâu sắc - Readv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807" y="241622"/>
            <a:ext cx="4825252" cy="682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16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10" descr="http://khaocohoc.gov.vn/sites/default/files/styles/large/public/images/chua_giac_lam.jpg?itok=GOdQBkL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6" y="240140"/>
            <a:ext cx="3522609" cy="50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Biadis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80" y="1374330"/>
            <a:ext cx="4116546" cy="508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i Sản Thế Giới Ở Việt N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619" y="240140"/>
            <a:ext cx="3777739" cy="493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8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818" y="517052"/>
            <a:ext cx="3787884" cy="52664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3821" y="1134344"/>
            <a:ext cx="567099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THẢO LUẬN</a:t>
            </a:r>
          </a:p>
          <a:p>
            <a:endParaRPr lang="en-US" sz="3200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dung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i="1" spc="9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2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2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i="1" spc="12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i="1" spc="33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endParaRPr lang="en-US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49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 txBox="1">
            <a:spLocks noChangeArrowheads="1"/>
          </p:cNvSpPr>
          <p:nvPr/>
        </p:nvSpPr>
        <p:spPr bwMode="auto">
          <a:xfrm>
            <a:off x="444137" y="381000"/>
            <a:ext cx="96904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dirty="0"/>
              <a:t>	</a:t>
            </a:r>
            <a:r>
              <a:rPr lang="en-US" sz="2800" b="1" dirty="0" err="1">
                <a:solidFill>
                  <a:srgbClr val="0000CC"/>
                </a:solidFill>
              </a:rPr>
              <a:t>Trên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 err="1">
                <a:solidFill>
                  <a:srgbClr val="0000CC"/>
                </a:solidFill>
              </a:rPr>
              <a:t>bìa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 err="1">
                <a:solidFill>
                  <a:srgbClr val="0000CC"/>
                </a:solidFill>
              </a:rPr>
              <a:t>sách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 err="1">
                <a:solidFill>
                  <a:srgbClr val="0000CC"/>
                </a:solidFill>
              </a:rPr>
              <a:t>thường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 err="1">
                <a:solidFill>
                  <a:srgbClr val="0000CC"/>
                </a:solidFill>
              </a:rPr>
              <a:t>có</a:t>
            </a:r>
            <a:r>
              <a:rPr lang="en-US" sz="2800" b="1" dirty="0">
                <a:solidFill>
                  <a:srgbClr val="0000CC"/>
                </a:solidFill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</a:rPr>
              <a:t>những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</a:rPr>
              <a:t>thông</a:t>
            </a:r>
            <a:r>
              <a:rPr lang="en-US" sz="2800" b="1" dirty="0" smtClean="0">
                <a:solidFill>
                  <a:srgbClr val="0000CC"/>
                </a:solidFill>
              </a:rPr>
              <a:t> tin </a:t>
            </a:r>
            <a:r>
              <a:rPr lang="en-US" sz="2800" b="1" dirty="0" err="1" smtClean="0">
                <a:solidFill>
                  <a:srgbClr val="0000CC"/>
                </a:solidFill>
              </a:rPr>
              <a:t>như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b="1" dirty="0" err="1" smtClean="0">
                <a:solidFill>
                  <a:srgbClr val="0000CC"/>
                </a:solidFill>
              </a:rPr>
              <a:t>sau</a:t>
            </a:r>
            <a:r>
              <a:rPr lang="en-US" sz="2800" b="1" dirty="0" smtClean="0">
                <a:solidFill>
                  <a:srgbClr val="0000CC"/>
                </a:solidFill>
              </a:rPr>
              <a:t>: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828800" y="1600200"/>
            <a:ext cx="426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+ </a:t>
            </a:r>
            <a:r>
              <a:rPr lang="en-US" sz="2800" b="1" dirty="0" err="1">
                <a:solidFill>
                  <a:srgbClr val="002060"/>
                </a:solidFill>
              </a:rPr>
              <a:t>Tên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tác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giả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057400" y="2590800"/>
            <a:ext cx="426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rgbClr val="002060"/>
                </a:solidFill>
              </a:rPr>
              <a:t>+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Tên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quyển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sách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209800" y="3505200"/>
            <a:ext cx="426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+ </a:t>
            </a:r>
            <a:r>
              <a:rPr lang="en-US" sz="2800" b="1" dirty="0" err="1">
                <a:solidFill>
                  <a:srgbClr val="002060"/>
                </a:solidFill>
              </a:rPr>
              <a:t>Tên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nhà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xuất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bản</a:t>
            </a:r>
            <a:endParaRPr lang="en-US" sz="2800" b="1" dirty="0">
              <a:solidFill>
                <a:srgbClr val="00206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b="1" dirty="0" err="1">
                <a:solidFill>
                  <a:srgbClr val="002060"/>
                </a:solidFill>
              </a:rPr>
              <a:t>và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biểu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trưng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2362200" y="4495800"/>
            <a:ext cx="426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2060"/>
                </a:solidFill>
              </a:rPr>
              <a:t>  </a:t>
            </a:r>
            <a:r>
              <a:rPr lang="en-US" sz="2800" b="1" dirty="0">
                <a:solidFill>
                  <a:srgbClr val="002060"/>
                </a:solidFill>
              </a:rPr>
              <a:t>+ </a:t>
            </a:r>
            <a:r>
              <a:rPr lang="en-US" sz="2800" b="1" dirty="0" err="1">
                <a:solidFill>
                  <a:srgbClr val="002060"/>
                </a:solidFill>
              </a:rPr>
              <a:t>Hình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ảnh</a:t>
            </a:r>
            <a:r>
              <a:rPr lang="en-US" sz="2800" b="1" dirty="0">
                <a:solidFill>
                  <a:srgbClr val="002060"/>
                </a:solidFill>
              </a:rPr>
              <a:t> minh </a:t>
            </a:r>
            <a:r>
              <a:rPr lang="en-US" sz="2800" b="1" dirty="0" err="1">
                <a:solidFill>
                  <a:srgbClr val="002060"/>
                </a:solidFill>
              </a:rPr>
              <a:t>họa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899" y="1249252"/>
            <a:ext cx="3931206" cy="4846538"/>
          </a:xfrm>
          <a:prstGeom prst="rect">
            <a:avLst/>
          </a:prstGeom>
        </p:spPr>
      </p:pic>
      <p:sp>
        <p:nvSpPr>
          <p:cNvPr id="17" name="Line 8"/>
          <p:cNvSpPr>
            <a:spLocks noChangeShapeType="1"/>
          </p:cNvSpPr>
          <p:nvPr/>
        </p:nvSpPr>
        <p:spPr bwMode="auto">
          <a:xfrm flipH="1">
            <a:off x="5111941" y="1454448"/>
            <a:ext cx="5487372" cy="537216"/>
          </a:xfrm>
          <a:prstGeom prst="line">
            <a:avLst/>
          </a:prstGeom>
          <a:ln w="38100">
            <a:headEnd type="stealth" w="med" len="med"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 b="1" dirty="0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 flipH="1">
            <a:off x="5435948" y="2840325"/>
            <a:ext cx="3308806" cy="152399"/>
          </a:xfrm>
          <a:prstGeom prst="line">
            <a:avLst/>
          </a:prstGeom>
          <a:noFill/>
          <a:ln w="28575">
            <a:solidFill>
              <a:srgbClr val="6736E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H="1" flipV="1">
            <a:off x="5952159" y="3789075"/>
            <a:ext cx="2824843" cy="21609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 flipH="1">
            <a:off x="6324600" y="4572000"/>
            <a:ext cx="2238816" cy="325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4193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9" grpId="0"/>
      <p:bldP spid="11" grpId="0"/>
      <p:bldP spid="13" grpId="0"/>
      <p:bldP spid="15" grpId="0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7" name="Rectangle 12"/>
          <p:cNvSpPr>
            <a:spLocks noChangeArrowheads="1"/>
          </p:cNvSpPr>
          <p:nvPr/>
        </p:nvSpPr>
        <p:spPr bwMode="auto">
          <a:xfrm>
            <a:off x="251772" y="275905"/>
            <a:ext cx="423710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spcBef>
                <a:spcPct val="50000"/>
              </a:spcBef>
              <a:defRPr/>
            </a:pPr>
            <a:r>
              <a:rPr lang="en-US" sz="2000" b="1" u="sng" dirty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Sắp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xếp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cân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đối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giữa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hình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có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thể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sắp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xếp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hình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ở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trên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,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dưới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,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một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bên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hoặc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tràn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bìa</a:t>
            </a: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sách</a:t>
            </a: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Bìa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sách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thể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hiện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nội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dung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cuốn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sách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thông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qua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chữ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hình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ảnh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và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màu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sắc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-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Bìa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sách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“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gương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mặt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”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quyển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sách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nên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thường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được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trang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trí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đẹp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nhằm</a:t>
            </a:r>
            <a:r>
              <a:rPr lang="en-US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thu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hút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sự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chú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ý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độc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giả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2400" dirty="0">
              <a:solidFill>
                <a:srgbClr val="0000CC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98650" y="5867401"/>
            <a:ext cx="83058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24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5122" name="Picture 2" descr="Giảm giá Sách - bản sắc văn hóa việt nam - BeeCo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500" y="81190"/>
            <a:ext cx="3870937" cy="345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hà Xuất bản Giáo dục lên tiếng về bìa sách giáo khoa Lịch sử có hình Vạn  Lý Trường Thàn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476" y="3996700"/>
            <a:ext cx="6006355" cy="272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Chùa Giác Lâm - Di tích Lịch sử văn hóa | Viện Khảo Cổ Họ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Chùa Giác Lâm - Di tích Lịch sử văn hóa | Viện Khảo Cổ Họ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0" name="Picture 10" descr="http://khaocohoc.gov.vn/sites/default/files/styles/large/public/images/chua_giac_lam.jpg?itok=GOdQBkL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060" y="160337"/>
            <a:ext cx="2629440" cy="375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71962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7" grpId="0" autoUpdateAnimBg="0"/>
      <p:bldP spid="1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9"/>
          <p:cNvSpPr/>
          <p:nvPr/>
        </p:nvSpPr>
        <p:spPr>
          <a:xfrm>
            <a:off x="4831300" y="1484933"/>
            <a:ext cx="2895128" cy="2144356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84" name="Google Shape;684;p29"/>
          <p:cNvGrpSpPr/>
          <p:nvPr/>
        </p:nvGrpSpPr>
        <p:grpSpPr>
          <a:xfrm rot="3615558">
            <a:off x="5256863" y="797744"/>
            <a:ext cx="1548251" cy="979177"/>
            <a:chOff x="5161625" y="732525"/>
            <a:chExt cx="456050" cy="288425"/>
          </a:xfrm>
        </p:grpSpPr>
        <p:sp>
          <p:nvSpPr>
            <p:cNvPr id="685" name="Google Shape;685;p29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6" name="Google Shape;686;p29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7" name="Google Shape;687;p29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8" name="Google Shape;688;p29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9" name="Google Shape;689;p29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94" name="Google Shape;694;p29"/>
          <p:cNvSpPr txBox="1">
            <a:spLocks noGrp="1"/>
          </p:cNvSpPr>
          <p:nvPr>
            <p:ph type="title"/>
          </p:nvPr>
        </p:nvSpPr>
        <p:spPr>
          <a:xfrm>
            <a:off x="675557" y="3223259"/>
            <a:ext cx="10626436" cy="163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vi-VN" sz="6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 TẠO </a:t>
            </a:r>
            <a:br>
              <a:rPr lang="vi-VN" sz="6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6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 THỨC – KĨ NĂNG</a:t>
            </a:r>
            <a:endParaRPr sz="6400" dirty="0">
              <a:solidFill>
                <a:srgbClr val="FF0000"/>
              </a:solidFill>
            </a:endParaRPr>
          </a:p>
        </p:txBody>
      </p:sp>
      <p:sp>
        <p:nvSpPr>
          <p:cNvPr id="695" name="Google Shape;695;p29"/>
          <p:cNvSpPr txBox="1">
            <a:spLocks noGrp="1"/>
          </p:cNvSpPr>
          <p:nvPr>
            <p:ph type="subTitle" idx="1"/>
          </p:nvPr>
        </p:nvSpPr>
        <p:spPr>
          <a:xfrm>
            <a:off x="410491" y="5423952"/>
            <a:ext cx="12303186" cy="72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48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Cách</a:t>
            </a:r>
            <a:r>
              <a:rPr lang="en-US" sz="48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pt-BR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 kế bìa sách giới thiệu di sản kiến trúc”</a:t>
            </a:r>
            <a:endParaRPr lang="en-US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267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96" name="Google Shape;696;p29"/>
          <p:cNvSpPr txBox="1">
            <a:spLocks noGrp="1"/>
          </p:cNvSpPr>
          <p:nvPr>
            <p:ph type="title" idx="2"/>
          </p:nvPr>
        </p:nvSpPr>
        <p:spPr>
          <a:xfrm>
            <a:off x="4139833" y="1638099"/>
            <a:ext cx="3912400" cy="183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vi-VN" sz="8000" dirty="0"/>
              <a:t>2</a:t>
            </a:r>
            <a:endParaRPr sz="8000" dirty="0"/>
          </a:p>
        </p:txBody>
      </p:sp>
    </p:spTree>
    <p:extLst>
      <p:ext uri="{BB962C8B-B14F-4D97-AF65-F5344CB8AC3E}">
        <p14:creationId xmlns:p14="http://schemas.microsoft.com/office/powerpoint/2010/main" val="198620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86D3867-163E-4A01-B5E4-724220034F79}"/>
              </a:ext>
            </a:extLst>
          </p:cNvPr>
          <p:cNvSpPr/>
          <p:nvPr/>
        </p:nvSpPr>
        <p:spPr>
          <a:xfrm>
            <a:off x="393895" y="0"/>
            <a:ext cx="1137724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HĐ2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kĩ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năng</a:t>
            </a:r>
            <a:endParaRPr lang="en-US" sz="3600" b="1" dirty="0">
              <a:ln w="6600">
                <a:solidFill>
                  <a:srgbClr val="002060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pt-B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Cách thiết </a:t>
            </a:r>
            <a:r>
              <a:rPr lang="pt-BR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bìa sách giới thiệu di sản kiến </a:t>
            </a:r>
            <a:r>
              <a:rPr lang="pt-B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BDAE463-BFB2-412E-A2D3-A8A369A4A781}"/>
              </a:ext>
            </a:extLst>
          </p:cNvPr>
          <p:cNvSpPr txBox="1"/>
          <p:nvPr/>
        </p:nvSpPr>
        <p:spPr>
          <a:xfrm>
            <a:off x="393895" y="1031051"/>
            <a:ext cx="1149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trang 23 </a:t>
            </a:r>
            <a:r>
              <a:rPr lang="pt-B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SGK MT7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BDAE463-BFB2-412E-A2D3-A8A369A4A781}"/>
              </a:ext>
            </a:extLst>
          </p:cNvPr>
          <p:cNvSpPr txBox="1"/>
          <p:nvPr/>
        </p:nvSpPr>
        <p:spPr>
          <a:xfrm>
            <a:off x="8119233" y="1582340"/>
            <a:ext cx="39497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i="1" dirty="0" err="1" smtClean="0">
                <a:solidFill>
                  <a:schemeClr val="accent6">
                    <a:lumMod val="50000"/>
                  </a:schemeClr>
                </a:solidFill>
              </a:rPr>
              <a:t>Nêu</a:t>
            </a:r>
            <a:r>
              <a:rPr lang="en-US" sz="24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sz="2400" i="1" dirty="0" err="1" smtClean="0">
                <a:solidFill>
                  <a:schemeClr val="accent6">
                    <a:lumMod val="50000"/>
                  </a:schemeClr>
                </a:solidFill>
              </a:rPr>
              <a:t>ác</a:t>
            </a:r>
            <a:r>
              <a:rPr lang="en-US" sz="24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</a:rPr>
              <a:t>bước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</a:rPr>
              <a:t>tiến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</a:rPr>
              <a:t>hành</a:t>
            </a:r>
            <a:r>
              <a:rPr lang="pt-BR" sz="2400" i="1" dirty="0">
                <a:solidFill>
                  <a:schemeClr val="accent6">
                    <a:lumMod val="50000"/>
                  </a:schemeClr>
                </a:solidFill>
              </a:rPr>
              <a:t> thiết kế bìa sách giới thiệu di sản kiến trúc 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 kế bìa sách giới thiệu di sản kiến trúc”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7" name="Picture 6" descr="C:\Users\Admin\Pictures\Sách giáo khoa Mĩ Thuật 7 - Chân trời sáng tạo_page-002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3" y="1891796"/>
            <a:ext cx="7821417" cy="3720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Admin\Pictures\Sách giáo khoa Mĩ Thuật 7 - Chân trời sáng tạo_page-0024.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401" y="3429000"/>
            <a:ext cx="2861714" cy="2934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22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8" grpId="0"/>
      <p:bldP spid="8" grpI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33775" y="3045830"/>
            <a:ext cx="2562225" cy="3629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140" y="365125"/>
            <a:ext cx="2314575" cy="3552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258" y="686076"/>
            <a:ext cx="2428875" cy="3590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4995" y="546109"/>
            <a:ext cx="2865368" cy="4003732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06149" y="66115"/>
            <a:ext cx="725893" cy="75402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3476156" y="2594972"/>
            <a:ext cx="725893" cy="75402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5796408" y="388841"/>
            <a:ext cx="725893" cy="75402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8842042" y="4277001"/>
            <a:ext cx="725893" cy="754028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9095" y="4179537"/>
            <a:ext cx="21250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Vẽ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phác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bố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cục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phần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hình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và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phần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chữ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93079" y="1476170"/>
            <a:ext cx="17428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vi-VN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hác thảo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vi-VN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chữ </a:t>
            </a:r>
            <a:r>
              <a:rPr lang="vi-VN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bằng nét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96000" y="4425759"/>
            <a:ext cx="2460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vi-VN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ẽ </a:t>
            </a:r>
            <a:r>
              <a:rPr lang="vi-VN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chi tiết chữ cách điệu và trang trí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98477" y="4671981"/>
            <a:ext cx="22118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vi-VN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ẽ </a:t>
            </a:r>
            <a:r>
              <a:rPr lang="vi-VN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màu hoàn thiện sản phẩm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86D3867-163E-4A01-B5E4-724220034F79}"/>
              </a:ext>
            </a:extLst>
          </p:cNvPr>
          <p:cNvSpPr/>
          <p:nvPr/>
        </p:nvSpPr>
        <p:spPr>
          <a:xfrm>
            <a:off x="-262928" y="0"/>
            <a:ext cx="11377246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HĐ2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kĩ</a:t>
            </a:r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itchFamily="18" charset="0"/>
                <a:cs typeface="Times New Roman" pitchFamily="18" charset="0"/>
              </a:rPr>
              <a:t>năng</a:t>
            </a:r>
            <a:endParaRPr lang="en-US" sz="3600" b="1" dirty="0">
              <a:ln w="6600">
                <a:solidFill>
                  <a:srgbClr val="002060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pt-B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Cách thiết </a:t>
            </a:r>
            <a:r>
              <a:rPr lang="pt-BR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bìa sách giới thiệu di sản kiến </a:t>
            </a:r>
            <a:r>
              <a:rPr lang="pt-B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86D3867-163E-4A01-B5E4-724220034F79}"/>
              </a:ext>
            </a:extLst>
          </p:cNvPr>
          <p:cNvSpPr/>
          <p:nvPr/>
        </p:nvSpPr>
        <p:spPr>
          <a:xfrm>
            <a:off x="1007937" y="1569074"/>
            <a:ext cx="1137724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Ghi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nhớ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Kết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hợp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hình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đặc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trưng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với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kiểu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chữ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và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màu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sắc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phù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hợp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ấn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tượng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có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thể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tạo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được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bìa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giới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thiệu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nội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dung </a:t>
            </a:r>
            <a:r>
              <a:rPr lang="en-US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sách</a:t>
            </a:r>
            <a:endParaRPr lang="en-US" sz="32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90792">
            <a:off x="4205721" y="2795096"/>
            <a:ext cx="2729994" cy="37569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770" y="2767098"/>
            <a:ext cx="2480663" cy="322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82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68 bức tranh rực rỡ vẽ Sài Gòn xưa cũ và hiện đại - Sách h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9558"/>
            <a:ext cx="4648958" cy="599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958" y="666934"/>
            <a:ext cx="3882575" cy="6163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649" y="867463"/>
            <a:ext cx="3775351" cy="5962917"/>
          </a:xfrm>
          <a:prstGeom prst="rect">
            <a:avLst/>
          </a:prstGeom>
        </p:spPr>
      </p:pic>
      <p:sp>
        <p:nvSpPr>
          <p:cNvPr id="7" name="Google Shape;694;p29"/>
          <p:cNvSpPr txBox="1">
            <a:spLocks/>
          </p:cNvSpPr>
          <p:nvPr/>
        </p:nvSpPr>
        <p:spPr>
          <a:xfrm>
            <a:off x="2629411" y="110755"/>
            <a:ext cx="7511312" cy="163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THAM KHẢO</a:t>
            </a:r>
            <a:endParaRPr lang="vi-VN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ách vẽ bìa sách với di sản kiến trúc VIỆT NAM - NC Pl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03031"/>
            <a:ext cx="11912958" cy="63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6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90244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>
          <a:xfrm>
            <a:off x="7646845" y="3886201"/>
            <a:ext cx="1584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i.pinimg.com/564x/2d/f6/59/2df659202c4bfec52179070b17ed4bf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18868" y="1069148"/>
            <a:ext cx="69775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06074" y="2674761"/>
            <a:ext cx="70061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khổ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A4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499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84" y="389704"/>
            <a:ext cx="6981421" cy="130386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IV.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chia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639" y="1041637"/>
            <a:ext cx="10669073" cy="5011434"/>
          </a:xfrm>
        </p:spPr>
        <p:txBody>
          <a:bodyPr>
            <a:normAutofit fontScale="850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HS chia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ấn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độc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đáo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sắp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xếp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mảng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kĩ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tưởng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chỉnh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thiện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3226716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9"/>
          <p:cNvSpPr/>
          <p:nvPr/>
        </p:nvSpPr>
        <p:spPr>
          <a:xfrm>
            <a:off x="4831300" y="1484933"/>
            <a:ext cx="2895128" cy="2144356"/>
          </a:xfrm>
          <a:custGeom>
            <a:avLst/>
            <a:gdLst/>
            <a:ahLst/>
            <a:cxnLst/>
            <a:rect l="l" t="t" r="r" b="b"/>
            <a:pathLst>
              <a:path w="35666" h="26417" extrusionOk="0">
                <a:moveTo>
                  <a:pt x="18127" y="1"/>
                </a:moveTo>
                <a:cubicBezTo>
                  <a:pt x="13755" y="1"/>
                  <a:pt x="9223" y="876"/>
                  <a:pt x="8202" y="2046"/>
                </a:cubicBezTo>
                <a:cubicBezTo>
                  <a:pt x="1" y="3884"/>
                  <a:pt x="322" y="14800"/>
                  <a:pt x="2482" y="20812"/>
                </a:cubicBezTo>
                <a:cubicBezTo>
                  <a:pt x="4022" y="25111"/>
                  <a:pt x="9417" y="26416"/>
                  <a:pt x="14120" y="26416"/>
                </a:cubicBezTo>
                <a:cubicBezTo>
                  <a:pt x="15835" y="26416"/>
                  <a:pt x="17457" y="26243"/>
                  <a:pt x="18767" y="25977"/>
                </a:cubicBezTo>
                <a:cubicBezTo>
                  <a:pt x="28427" y="23993"/>
                  <a:pt x="35665" y="5344"/>
                  <a:pt x="24779" y="966"/>
                </a:cubicBezTo>
                <a:cubicBezTo>
                  <a:pt x="23070" y="287"/>
                  <a:pt x="20625" y="1"/>
                  <a:pt x="1812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684" name="Google Shape;684;p29"/>
          <p:cNvGrpSpPr/>
          <p:nvPr/>
        </p:nvGrpSpPr>
        <p:grpSpPr>
          <a:xfrm rot="3615558">
            <a:off x="5256863" y="797744"/>
            <a:ext cx="1548251" cy="979177"/>
            <a:chOff x="5161625" y="732525"/>
            <a:chExt cx="456050" cy="288425"/>
          </a:xfrm>
        </p:grpSpPr>
        <p:sp>
          <p:nvSpPr>
            <p:cNvPr id="685" name="Google Shape;685;p29"/>
            <p:cNvSpPr/>
            <p:nvPr/>
          </p:nvSpPr>
          <p:spPr>
            <a:xfrm>
              <a:off x="5417000" y="739375"/>
              <a:ext cx="70075" cy="59075"/>
            </a:xfrm>
            <a:custGeom>
              <a:avLst/>
              <a:gdLst/>
              <a:ahLst/>
              <a:cxnLst/>
              <a:rect l="l" t="t" r="r" b="b"/>
              <a:pathLst>
                <a:path w="2803" h="2363" extrusionOk="0">
                  <a:moveTo>
                    <a:pt x="2131" y="0"/>
                  </a:moveTo>
                  <a:cubicBezTo>
                    <a:pt x="1927" y="0"/>
                    <a:pt x="1752" y="29"/>
                    <a:pt x="1547" y="59"/>
                  </a:cubicBezTo>
                  <a:cubicBezTo>
                    <a:pt x="1438" y="27"/>
                    <a:pt x="1326" y="13"/>
                    <a:pt x="1215" y="13"/>
                  </a:cubicBezTo>
                  <a:cubicBezTo>
                    <a:pt x="910" y="13"/>
                    <a:pt x="607" y="121"/>
                    <a:pt x="351" y="292"/>
                  </a:cubicBezTo>
                  <a:cubicBezTo>
                    <a:pt x="176" y="438"/>
                    <a:pt x="59" y="672"/>
                    <a:pt x="88" y="905"/>
                  </a:cubicBezTo>
                  <a:cubicBezTo>
                    <a:pt x="0" y="1138"/>
                    <a:pt x="59" y="1372"/>
                    <a:pt x="234" y="1518"/>
                  </a:cubicBezTo>
                  <a:cubicBezTo>
                    <a:pt x="379" y="2036"/>
                    <a:pt x="862" y="2362"/>
                    <a:pt x="1360" y="2362"/>
                  </a:cubicBezTo>
                  <a:cubicBezTo>
                    <a:pt x="1563" y="2362"/>
                    <a:pt x="1769" y="2308"/>
                    <a:pt x="1956" y="2189"/>
                  </a:cubicBezTo>
                  <a:cubicBezTo>
                    <a:pt x="2219" y="1985"/>
                    <a:pt x="2394" y="1722"/>
                    <a:pt x="2423" y="1372"/>
                  </a:cubicBezTo>
                  <a:cubicBezTo>
                    <a:pt x="2510" y="1226"/>
                    <a:pt x="2510" y="1051"/>
                    <a:pt x="2452" y="905"/>
                  </a:cubicBezTo>
                  <a:cubicBezTo>
                    <a:pt x="2802" y="584"/>
                    <a:pt x="2598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6" name="Google Shape;686;p29"/>
            <p:cNvSpPr/>
            <p:nvPr/>
          </p:nvSpPr>
          <p:spPr>
            <a:xfrm>
              <a:off x="5290050" y="825250"/>
              <a:ext cx="72975" cy="59500"/>
            </a:xfrm>
            <a:custGeom>
              <a:avLst/>
              <a:gdLst/>
              <a:ahLst/>
              <a:cxnLst/>
              <a:rect l="l" t="t" r="r" b="b"/>
              <a:pathLst>
                <a:path w="2919" h="2380" extrusionOk="0">
                  <a:moveTo>
                    <a:pt x="1876" y="1"/>
                  </a:moveTo>
                  <a:cubicBezTo>
                    <a:pt x="1687" y="1"/>
                    <a:pt x="1493" y="32"/>
                    <a:pt x="1314" y="67"/>
                  </a:cubicBezTo>
                  <a:cubicBezTo>
                    <a:pt x="905" y="97"/>
                    <a:pt x="526" y="330"/>
                    <a:pt x="292" y="710"/>
                  </a:cubicBezTo>
                  <a:cubicBezTo>
                    <a:pt x="146" y="972"/>
                    <a:pt x="117" y="1293"/>
                    <a:pt x="205" y="1556"/>
                  </a:cubicBezTo>
                  <a:cubicBezTo>
                    <a:pt x="205" y="1614"/>
                    <a:pt x="175" y="1673"/>
                    <a:pt x="146" y="1731"/>
                  </a:cubicBezTo>
                  <a:cubicBezTo>
                    <a:pt x="0" y="2096"/>
                    <a:pt x="361" y="2380"/>
                    <a:pt x="688" y="2380"/>
                  </a:cubicBezTo>
                  <a:cubicBezTo>
                    <a:pt x="753" y="2380"/>
                    <a:pt x="817" y="2368"/>
                    <a:pt x="876" y="2344"/>
                  </a:cubicBezTo>
                  <a:cubicBezTo>
                    <a:pt x="1255" y="2169"/>
                    <a:pt x="1722" y="2227"/>
                    <a:pt x="2131" y="2023"/>
                  </a:cubicBezTo>
                  <a:cubicBezTo>
                    <a:pt x="2452" y="1877"/>
                    <a:pt x="2685" y="1585"/>
                    <a:pt x="2802" y="1235"/>
                  </a:cubicBezTo>
                  <a:cubicBezTo>
                    <a:pt x="2919" y="914"/>
                    <a:pt x="2831" y="534"/>
                    <a:pt x="2598" y="272"/>
                  </a:cubicBezTo>
                  <a:cubicBezTo>
                    <a:pt x="2408" y="65"/>
                    <a:pt x="2147" y="1"/>
                    <a:pt x="1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7" name="Google Shape;687;p29"/>
            <p:cNvSpPr/>
            <p:nvPr/>
          </p:nvSpPr>
          <p:spPr>
            <a:xfrm>
              <a:off x="5530100" y="788400"/>
              <a:ext cx="87575" cy="68550"/>
            </a:xfrm>
            <a:custGeom>
              <a:avLst/>
              <a:gdLst/>
              <a:ahLst/>
              <a:cxnLst/>
              <a:rect l="l" t="t" r="r" b="b"/>
              <a:pathLst>
                <a:path w="3503" h="2742" extrusionOk="0">
                  <a:moveTo>
                    <a:pt x="2281" y="1"/>
                  </a:moveTo>
                  <a:cubicBezTo>
                    <a:pt x="2003" y="1"/>
                    <a:pt x="1727" y="125"/>
                    <a:pt x="1547" y="345"/>
                  </a:cubicBezTo>
                  <a:cubicBezTo>
                    <a:pt x="1489" y="345"/>
                    <a:pt x="1459" y="374"/>
                    <a:pt x="1401" y="374"/>
                  </a:cubicBezTo>
                  <a:cubicBezTo>
                    <a:pt x="1304" y="304"/>
                    <a:pt x="1193" y="268"/>
                    <a:pt x="1085" y="268"/>
                  </a:cubicBezTo>
                  <a:cubicBezTo>
                    <a:pt x="966" y="268"/>
                    <a:pt x="851" y="312"/>
                    <a:pt x="759" y="403"/>
                  </a:cubicBezTo>
                  <a:cubicBezTo>
                    <a:pt x="175" y="899"/>
                    <a:pt x="0" y="1717"/>
                    <a:pt x="321" y="2446"/>
                  </a:cubicBezTo>
                  <a:cubicBezTo>
                    <a:pt x="409" y="2592"/>
                    <a:pt x="555" y="2709"/>
                    <a:pt x="759" y="2709"/>
                  </a:cubicBezTo>
                  <a:cubicBezTo>
                    <a:pt x="883" y="2731"/>
                    <a:pt x="1009" y="2742"/>
                    <a:pt x="1135" y="2742"/>
                  </a:cubicBezTo>
                  <a:cubicBezTo>
                    <a:pt x="1512" y="2742"/>
                    <a:pt x="1890" y="2643"/>
                    <a:pt x="2218" y="2446"/>
                  </a:cubicBezTo>
                  <a:cubicBezTo>
                    <a:pt x="2306" y="2359"/>
                    <a:pt x="2393" y="2271"/>
                    <a:pt x="2452" y="2184"/>
                  </a:cubicBezTo>
                  <a:cubicBezTo>
                    <a:pt x="2831" y="2154"/>
                    <a:pt x="3152" y="1979"/>
                    <a:pt x="3386" y="1658"/>
                  </a:cubicBezTo>
                  <a:cubicBezTo>
                    <a:pt x="3502" y="1483"/>
                    <a:pt x="3473" y="1220"/>
                    <a:pt x="3327" y="1045"/>
                  </a:cubicBezTo>
                  <a:cubicBezTo>
                    <a:pt x="3298" y="1016"/>
                    <a:pt x="3269" y="987"/>
                    <a:pt x="3240" y="958"/>
                  </a:cubicBezTo>
                  <a:cubicBezTo>
                    <a:pt x="3211" y="578"/>
                    <a:pt x="2977" y="257"/>
                    <a:pt x="2656" y="82"/>
                  </a:cubicBezTo>
                  <a:cubicBezTo>
                    <a:pt x="2537" y="27"/>
                    <a:pt x="2408" y="1"/>
                    <a:pt x="22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8" name="Google Shape;688;p29"/>
            <p:cNvSpPr/>
            <p:nvPr/>
          </p:nvSpPr>
          <p:spPr>
            <a:xfrm>
              <a:off x="5430850" y="861400"/>
              <a:ext cx="72275" cy="51275"/>
            </a:xfrm>
            <a:custGeom>
              <a:avLst/>
              <a:gdLst/>
              <a:ahLst/>
              <a:cxnLst/>
              <a:rect l="l" t="t" r="r" b="b"/>
              <a:pathLst>
                <a:path w="2891" h="2051" extrusionOk="0">
                  <a:moveTo>
                    <a:pt x="1956" y="1190"/>
                  </a:moveTo>
                  <a:cubicBezTo>
                    <a:pt x="1942" y="1204"/>
                    <a:pt x="1920" y="1212"/>
                    <a:pt x="1898" y="1212"/>
                  </a:cubicBezTo>
                  <a:cubicBezTo>
                    <a:pt x="1876" y="1212"/>
                    <a:pt x="1854" y="1204"/>
                    <a:pt x="1840" y="1190"/>
                  </a:cubicBezTo>
                  <a:close/>
                  <a:moveTo>
                    <a:pt x="1884" y="0"/>
                  </a:moveTo>
                  <a:cubicBezTo>
                    <a:pt x="1809" y="0"/>
                    <a:pt x="1734" y="17"/>
                    <a:pt x="1665" y="52"/>
                  </a:cubicBezTo>
                  <a:cubicBezTo>
                    <a:pt x="1373" y="197"/>
                    <a:pt x="1022" y="314"/>
                    <a:pt x="731" y="489"/>
                  </a:cubicBezTo>
                  <a:cubicBezTo>
                    <a:pt x="439" y="664"/>
                    <a:pt x="1" y="927"/>
                    <a:pt x="118" y="1365"/>
                  </a:cubicBezTo>
                  <a:cubicBezTo>
                    <a:pt x="118" y="1598"/>
                    <a:pt x="264" y="1803"/>
                    <a:pt x="468" y="1919"/>
                  </a:cubicBezTo>
                  <a:cubicBezTo>
                    <a:pt x="643" y="2007"/>
                    <a:pt x="840" y="2051"/>
                    <a:pt x="1037" y="2051"/>
                  </a:cubicBezTo>
                  <a:cubicBezTo>
                    <a:pt x="1234" y="2051"/>
                    <a:pt x="1431" y="2007"/>
                    <a:pt x="1606" y="1919"/>
                  </a:cubicBezTo>
                  <a:cubicBezTo>
                    <a:pt x="1986" y="1773"/>
                    <a:pt x="2511" y="1598"/>
                    <a:pt x="2715" y="1219"/>
                  </a:cubicBezTo>
                  <a:cubicBezTo>
                    <a:pt x="2890" y="840"/>
                    <a:pt x="2715" y="402"/>
                    <a:pt x="2336" y="256"/>
                  </a:cubicBezTo>
                  <a:cubicBezTo>
                    <a:pt x="2233" y="92"/>
                    <a:pt x="2059" y="0"/>
                    <a:pt x="18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9" name="Google Shape;689;p29"/>
            <p:cNvSpPr/>
            <p:nvPr/>
          </p:nvSpPr>
          <p:spPr>
            <a:xfrm>
              <a:off x="5287325" y="732525"/>
              <a:ext cx="67675" cy="58000"/>
            </a:xfrm>
            <a:custGeom>
              <a:avLst/>
              <a:gdLst/>
              <a:ahLst/>
              <a:cxnLst/>
              <a:rect l="l" t="t" r="r" b="b"/>
              <a:pathLst>
                <a:path w="2707" h="2320" extrusionOk="0">
                  <a:moveTo>
                    <a:pt x="1457" y="0"/>
                  </a:moveTo>
                  <a:cubicBezTo>
                    <a:pt x="1331" y="0"/>
                    <a:pt x="1208" y="27"/>
                    <a:pt x="1102" y="70"/>
                  </a:cubicBezTo>
                  <a:cubicBezTo>
                    <a:pt x="518" y="128"/>
                    <a:pt x="22" y="449"/>
                    <a:pt x="22" y="1091"/>
                  </a:cubicBezTo>
                  <a:cubicBezTo>
                    <a:pt x="0" y="1838"/>
                    <a:pt x="665" y="2320"/>
                    <a:pt x="1343" y="2320"/>
                  </a:cubicBezTo>
                  <a:cubicBezTo>
                    <a:pt x="1593" y="2320"/>
                    <a:pt x="1845" y="2254"/>
                    <a:pt x="2065" y="2113"/>
                  </a:cubicBezTo>
                  <a:cubicBezTo>
                    <a:pt x="2561" y="1763"/>
                    <a:pt x="2707" y="1091"/>
                    <a:pt x="2444" y="537"/>
                  </a:cubicBezTo>
                  <a:cubicBezTo>
                    <a:pt x="2415" y="362"/>
                    <a:pt x="2269" y="216"/>
                    <a:pt x="2123" y="187"/>
                  </a:cubicBezTo>
                  <a:cubicBezTo>
                    <a:pt x="1948" y="70"/>
                    <a:pt x="1802" y="12"/>
                    <a:pt x="1598" y="12"/>
                  </a:cubicBezTo>
                  <a:cubicBezTo>
                    <a:pt x="1551" y="4"/>
                    <a:pt x="1504" y="0"/>
                    <a:pt x="1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5161625" y="857375"/>
              <a:ext cx="55475" cy="51225"/>
            </a:xfrm>
            <a:custGeom>
              <a:avLst/>
              <a:gdLst/>
              <a:ahLst/>
              <a:cxnLst/>
              <a:rect l="l" t="t" r="r" b="b"/>
              <a:pathLst>
                <a:path w="2219" h="2049" extrusionOk="0">
                  <a:moveTo>
                    <a:pt x="1022" y="1059"/>
                  </a:moveTo>
                  <a:cubicBezTo>
                    <a:pt x="1022" y="1059"/>
                    <a:pt x="993" y="1088"/>
                    <a:pt x="993" y="1088"/>
                  </a:cubicBezTo>
                  <a:lnTo>
                    <a:pt x="993" y="1059"/>
                  </a:lnTo>
                  <a:close/>
                  <a:moveTo>
                    <a:pt x="975" y="1"/>
                  </a:moveTo>
                  <a:cubicBezTo>
                    <a:pt x="807" y="1"/>
                    <a:pt x="642" y="57"/>
                    <a:pt x="497" y="154"/>
                  </a:cubicBezTo>
                  <a:cubicBezTo>
                    <a:pt x="292" y="271"/>
                    <a:pt x="117" y="475"/>
                    <a:pt x="30" y="709"/>
                  </a:cubicBezTo>
                  <a:cubicBezTo>
                    <a:pt x="1" y="796"/>
                    <a:pt x="1" y="913"/>
                    <a:pt x="30" y="1001"/>
                  </a:cubicBezTo>
                  <a:cubicBezTo>
                    <a:pt x="30" y="1088"/>
                    <a:pt x="30" y="1176"/>
                    <a:pt x="30" y="1263"/>
                  </a:cubicBezTo>
                  <a:cubicBezTo>
                    <a:pt x="114" y="1747"/>
                    <a:pt x="531" y="2049"/>
                    <a:pt x="976" y="2049"/>
                  </a:cubicBezTo>
                  <a:cubicBezTo>
                    <a:pt x="1149" y="2049"/>
                    <a:pt x="1326" y="2003"/>
                    <a:pt x="1489" y="1905"/>
                  </a:cubicBezTo>
                  <a:cubicBezTo>
                    <a:pt x="2131" y="1584"/>
                    <a:pt x="2219" y="680"/>
                    <a:pt x="1664" y="242"/>
                  </a:cubicBezTo>
                  <a:cubicBezTo>
                    <a:pt x="1577" y="183"/>
                    <a:pt x="1460" y="125"/>
                    <a:pt x="1372" y="96"/>
                  </a:cubicBezTo>
                  <a:cubicBezTo>
                    <a:pt x="1285" y="37"/>
                    <a:pt x="1168" y="8"/>
                    <a:pt x="1080" y="8"/>
                  </a:cubicBezTo>
                  <a:cubicBezTo>
                    <a:pt x="1045" y="3"/>
                    <a:pt x="1010" y="1"/>
                    <a:pt x="9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5288575" y="945725"/>
              <a:ext cx="56625" cy="50200"/>
            </a:xfrm>
            <a:custGeom>
              <a:avLst/>
              <a:gdLst/>
              <a:ahLst/>
              <a:cxnLst/>
              <a:rect l="l" t="t" r="r" b="b"/>
              <a:pathLst>
                <a:path w="2265" h="2008" extrusionOk="0">
                  <a:moveTo>
                    <a:pt x="1597" y="0"/>
                  </a:moveTo>
                  <a:cubicBezTo>
                    <a:pt x="1571" y="0"/>
                    <a:pt x="1545" y="2"/>
                    <a:pt x="1518" y="6"/>
                  </a:cubicBezTo>
                  <a:cubicBezTo>
                    <a:pt x="1373" y="35"/>
                    <a:pt x="1227" y="64"/>
                    <a:pt x="1110" y="152"/>
                  </a:cubicBezTo>
                  <a:cubicBezTo>
                    <a:pt x="964" y="152"/>
                    <a:pt x="847" y="181"/>
                    <a:pt x="701" y="239"/>
                  </a:cubicBezTo>
                  <a:cubicBezTo>
                    <a:pt x="30" y="560"/>
                    <a:pt x="1" y="1523"/>
                    <a:pt x="672" y="1874"/>
                  </a:cubicBezTo>
                  <a:cubicBezTo>
                    <a:pt x="825" y="1963"/>
                    <a:pt x="995" y="2008"/>
                    <a:pt x="1165" y="2008"/>
                  </a:cubicBezTo>
                  <a:cubicBezTo>
                    <a:pt x="1383" y="2008"/>
                    <a:pt x="1601" y="1934"/>
                    <a:pt x="1781" y="1786"/>
                  </a:cubicBezTo>
                  <a:cubicBezTo>
                    <a:pt x="1898" y="1698"/>
                    <a:pt x="1985" y="1552"/>
                    <a:pt x="1985" y="1377"/>
                  </a:cubicBezTo>
                  <a:cubicBezTo>
                    <a:pt x="2015" y="1319"/>
                    <a:pt x="2044" y="1261"/>
                    <a:pt x="2073" y="1202"/>
                  </a:cubicBezTo>
                  <a:cubicBezTo>
                    <a:pt x="2102" y="1056"/>
                    <a:pt x="2102" y="910"/>
                    <a:pt x="2073" y="794"/>
                  </a:cubicBezTo>
                  <a:cubicBezTo>
                    <a:pt x="2265" y="410"/>
                    <a:pt x="1993" y="0"/>
                    <a:pt x="15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5163825" y="971550"/>
              <a:ext cx="56200" cy="49400"/>
            </a:xfrm>
            <a:custGeom>
              <a:avLst/>
              <a:gdLst/>
              <a:ahLst/>
              <a:cxnLst/>
              <a:rect l="l" t="t" r="r" b="b"/>
              <a:pathLst>
                <a:path w="2248" h="1976" extrusionOk="0">
                  <a:moveTo>
                    <a:pt x="1578" y="1"/>
                  </a:moveTo>
                  <a:cubicBezTo>
                    <a:pt x="1501" y="1"/>
                    <a:pt x="1421" y="17"/>
                    <a:pt x="1343" y="53"/>
                  </a:cubicBezTo>
                  <a:lnTo>
                    <a:pt x="350" y="461"/>
                  </a:lnTo>
                  <a:cubicBezTo>
                    <a:pt x="117" y="607"/>
                    <a:pt x="0" y="899"/>
                    <a:pt x="146" y="1162"/>
                  </a:cubicBezTo>
                  <a:cubicBezTo>
                    <a:pt x="223" y="1340"/>
                    <a:pt x="411" y="1430"/>
                    <a:pt x="594" y="1430"/>
                  </a:cubicBezTo>
                  <a:cubicBezTo>
                    <a:pt x="620" y="1430"/>
                    <a:pt x="646" y="1428"/>
                    <a:pt x="671" y="1424"/>
                  </a:cubicBezTo>
                  <a:lnTo>
                    <a:pt x="671" y="1453"/>
                  </a:lnTo>
                  <a:cubicBezTo>
                    <a:pt x="671" y="1750"/>
                    <a:pt x="922" y="1976"/>
                    <a:pt x="1198" y="1976"/>
                  </a:cubicBezTo>
                  <a:cubicBezTo>
                    <a:pt x="1275" y="1976"/>
                    <a:pt x="1354" y="1958"/>
                    <a:pt x="1430" y="1920"/>
                  </a:cubicBezTo>
                  <a:cubicBezTo>
                    <a:pt x="1956" y="1629"/>
                    <a:pt x="2247" y="1016"/>
                    <a:pt x="2102" y="403"/>
                  </a:cubicBezTo>
                  <a:cubicBezTo>
                    <a:pt x="2035" y="160"/>
                    <a:pt x="1819" y="1"/>
                    <a:pt x="1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5191550" y="772650"/>
              <a:ext cx="41600" cy="40500"/>
            </a:xfrm>
            <a:custGeom>
              <a:avLst/>
              <a:gdLst/>
              <a:ahLst/>
              <a:cxnLst/>
              <a:rect l="l" t="t" r="r" b="b"/>
              <a:pathLst>
                <a:path w="1664" h="1620" extrusionOk="0">
                  <a:moveTo>
                    <a:pt x="1124" y="1"/>
                  </a:moveTo>
                  <a:cubicBezTo>
                    <a:pt x="1090" y="1"/>
                    <a:pt x="1056" y="4"/>
                    <a:pt x="1022" y="12"/>
                  </a:cubicBezTo>
                  <a:cubicBezTo>
                    <a:pt x="730" y="41"/>
                    <a:pt x="496" y="216"/>
                    <a:pt x="350" y="479"/>
                  </a:cubicBezTo>
                  <a:lnTo>
                    <a:pt x="321" y="508"/>
                  </a:lnTo>
                  <a:lnTo>
                    <a:pt x="175" y="741"/>
                  </a:lnTo>
                  <a:cubicBezTo>
                    <a:pt x="0" y="1004"/>
                    <a:pt x="88" y="1325"/>
                    <a:pt x="321" y="1471"/>
                  </a:cubicBezTo>
                  <a:cubicBezTo>
                    <a:pt x="350" y="1500"/>
                    <a:pt x="409" y="1500"/>
                    <a:pt x="438" y="1529"/>
                  </a:cubicBezTo>
                  <a:cubicBezTo>
                    <a:pt x="526" y="1588"/>
                    <a:pt x="642" y="1617"/>
                    <a:pt x="730" y="1617"/>
                  </a:cubicBezTo>
                  <a:cubicBezTo>
                    <a:pt x="751" y="1619"/>
                    <a:pt x="773" y="1619"/>
                    <a:pt x="794" y="1619"/>
                  </a:cubicBezTo>
                  <a:cubicBezTo>
                    <a:pt x="1145" y="1619"/>
                    <a:pt x="1435" y="1393"/>
                    <a:pt x="1518" y="1062"/>
                  </a:cubicBezTo>
                  <a:cubicBezTo>
                    <a:pt x="1547" y="975"/>
                    <a:pt x="1547" y="887"/>
                    <a:pt x="1547" y="800"/>
                  </a:cubicBezTo>
                  <a:cubicBezTo>
                    <a:pt x="1635" y="683"/>
                    <a:pt x="1664" y="537"/>
                    <a:pt x="1635" y="391"/>
                  </a:cubicBezTo>
                  <a:cubicBezTo>
                    <a:pt x="1558" y="163"/>
                    <a:pt x="1350" y="1"/>
                    <a:pt x="11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94" name="Google Shape;694;p29"/>
          <p:cNvSpPr txBox="1">
            <a:spLocks noGrp="1"/>
          </p:cNvSpPr>
          <p:nvPr>
            <p:ph type="title"/>
          </p:nvPr>
        </p:nvSpPr>
        <p:spPr>
          <a:xfrm>
            <a:off x="1704794" y="3561629"/>
            <a:ext cx="8738899" cy="8607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/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VẬN DỤNG – PHÁT TRIỂN</a:t>
            </a:r>
            <a:endParaRPr sz="4400" dirty="0"/>
          </a:p>
        </p:txBody>
      </p:sp>
      <p:sp>
        <p:nvSpPr>
          <p:cNvPr id="695" name="Google Shape;695;p29"/>
          <p:cNvSpPr txBox="1">
            <a:spLocks noGrp="1"/>
          </p:cNvSpPr>
          <p:nvPr>
            <p:ph type="subTitle" idx="1"/>
          </p:nvPr>
        </p:nvSpPr>
        <p:spPr>
          <a:xfrm>
            <a:off x="2565833" y="4203256"/>
            <a:ext cx="10972799" cy="72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spcBef>
                <a:spcPts val="800"/>
              </a:spcBef>
            </a:pPr>
            <a:r>
              <a:rPr lang="nl-NL" sz="4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Tìm </a:t>
            </a:r>
            <a:r>
              <a:rPr lang="nl-NL" sz="4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hiểu các hình thức bìa sách</a:t>
            </a:r>
            <a:endParaRPr lang="en-US" sz="40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96" name="Google Shape;696;p29"/>
          <p:cNvSpPr txBox="1">
            <a:spLocks noGrp="1"/>
          </p:cNvSpPr>
          <p:nvPr>
            <p:ph type="title" idx="2"/>
          </p:nvPr>
        </p:nvSpPr>
        <p:spPr>
          <a:xfrm>
            <a:off x="4139833" y="1638099"/>
            <a:ext cx="3912400" cy="183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vi-VN" sz="8000" dirty="0"/>
              <a:t>5</a:t>
            </a:r>
            <a:endParaRPr sz="8000" dirty="0"/>
          </a:p>
        </p:txBody>
      </p:sp>
    </p:spTree>
    <p:extLst>
      <p:ext uri="{BB962C8B-B14F-4D97-AF65-F5344CB8AC3E}">
        <p14:creationId xmlns:p14="http://schemas.microsoft.com/office/powerpoint/2010/main" val="19734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95;p29"/>
          <p:cNvSpPr txBox="1">
            <a:spLocks/>
          </p:cNvSpPr>
          <p:nvPr/>
        </p:nvSpPr>
        <p:spPr>
          <a:xfrm>
            <a:off x="1831737" y="519898"/>
            <a:ext cx="10972799" cy="72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85750" lvl="0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lvl="1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lvl="2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lvl="3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lvl="4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lvl="5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lvl="6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lvl="7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lvl="8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800"/>
              </a:spcBef>
            </a:pPr>
            <a:r>
              <a:rPr lang="nl-NL" sz="4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Tìm hiểu các hình thức bìa sách</a:t>
            </a:r>
            <a:endParaRPr lang="en-US" sz="40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Bef>
                <a:spcPts val="800"/>
              </a:spcBef>
            </a:pPr>
            <a:endParaRPr lang="en-US" sz="40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06829" y="2434107"/>
            <a:ext cx="9890975" cy="399245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285750" lvl="0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lvl="1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lvl="2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lvl="3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lvl="4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lvl="5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lvl="6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lvl="7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lvl="8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25730" indent="0" algn="just"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algn="just"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11480" algn="just">
              <a:buFont typeface="Wingdings"/>
              <a:buChar char=""/>
              <a:defRPr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ấn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tủ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125730" indent="0" algn="just"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mình?Vì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8" name="4-Point Star 7"/>
          <p:cNvSpPr/>
          <p:nvPr/>
        </p:nvSpPr>
        <p:spPr>
          <a:xfrm>
            <a:off x="1352283" y="2730322"/>
            <a:ext cx="309092" cy="19318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4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1752600" y="1219201"/>
            <a:ext cx="320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+ Sách thiếu nhi.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2895601" y="304801"/>
            <a:ext cx="5502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2800" b="1">
                <a:solidFill>
                  <a:srgbClr val="002060"/>
                </a:solidFill>
              </a:rPr>
              <a:t>- Sách gồm có những loại nào?</a:t>
            </a:r>
          </a:p>
        </p:txBody>
      </p:sp>
      <p:pic>
        <p:nvPicPr>
          <p:cNvPr id="12322" name="Picture 34" descr="Bo tu sieu quay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983457"/>
            <a:ext cx="319102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5" name="Picture 24" descr="mtf12808909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75" y="823914"/>
            <a:ext cx="3433053" cy="290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6" name="Picture 26" descr="Truyen-co-tich-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289" y="3810000"/>
            <a:ext cx="272444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896" name="Picture 120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75" y="3886200"/>
            <a:ext cx="3237011" cy="27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3391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437271" y="136771"/>
            <a:ext cx="2859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 </a:t>
            </a:r>
            <a:r>
              <a:rPr lang="en-US" sz="28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Sách</a:t>
            </a: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giáo</a:t>
            </a: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khoa</a:t>
            </a: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9219" name="Picture 18" descr="sach-tieng-viet-lop-1-for-ios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966" y="600134"/>
            <a:ext cx="3409364" cy="410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17" descr="2011060711455198446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98" y="600134"/>
            <a:ext cx="2895599" cy="415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6" descr="1182011143233-fill300350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r="13339"/>
          <a:stretch>
            <a:fillRect/>
          </a:stretch>
        </p:blipFill>
        <p:spPr bwMode="auto">
          <a:xfrm>
            <a:off x="8756775" y="655884"/>
            <a:ext cx="3081998" cy="388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946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5126502" y="176286"/>
            <a:ext cx="2700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 </a:t>
            </a:r>
            <a:r>
              <a:rPr lang="en-US" sz="28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Sách</a:t>
            </a: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chính</a:t>
            </a: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trị</a:t>
            </a:r>
            <a:r>
              <a:rPr 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0243" name="Picture 10" descr="4-công bố cuốn sách “hồ chí minh - Ông tiên sống mãi”-152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8" y="176286"/>
            <a:ext cx="3080825" cy="4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9" descr="mot so quy dinh ve chinh sach cua chinh ph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554" y="1219838"/>
            <a:ext cx="3230233" cy="430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1" descr="108333_resiz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99" y="1297680"/>
            <a:ext cx="2944837" cy="415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5920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3921370" y="0"/>
            <a:ext cx="2341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 </a:t>
            </a:r>
            <a:r>
              <a:rPr lang="en-US" sz="2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Sách</a:t>
            </a:r>
            <a:r>
              <a:rPr 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kỹ</a:t>
            </a:r>
            <a:r>
              <a:rPr 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thuật</a:t>
            </a:r>
            <a:r>
              <a:rPr lang="en-US" sz="2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1267" name="Picture 15" descr="_fill_300_296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r="15456"/>
          <a:stretch>
            <a:fillRect/>
          </a:stretch>
        </p:blipFill>
        <p:spPr bwMode="auto">
          <a:xfrm>
            <a:off x="156870" y="450166"/>
            <a:ext cx="3165231" cy="427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6" descr="_fill_300_369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6" r="14999"/>
          <a:stretch>
            <a:fillRect/>
          </a:stretch>
        </p:blipFill>
        <p:spPr bwMode="auto">
          <a:xfrm>
            <a:off x="8436146" y="678766"/>
            <a:ext cx="3563595" cy="462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4" descr="ky_thuat_nuoi_tha_hai_s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754" y="833511"/>
            <a:ext cx="3333800" cy="454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19214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inhnen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048000" y="381000"/>
            <a:ext cx="563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CC"/>
                </a:solidFill>
                <a:latin typeface="Times New Roman" panose="02020603050405020304" pitchFamily="18" charset="0"/>
              </a:rPr>
              <a:t>Một số hình biểu trưng các nhà sản xuất</a:t>
            </a:r>
            <a:r>
              <a:rPr lang="en-US" sz="1800"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30000" r="40001" b="39333"/>
          <a:stretch>
            <a:fillRect/>
          </a:stretch>
        </p:blipFill>
        <p:spPr bwMode="auto">
          <a:xfrm>
            <a:off x="2438401" y="1346201"/>
            <a:ext cx="1558925" cy="19018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4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0" t="27333" r="36000" b="32668"/>
          <a:stretch>
            <a:fillRect/>
          </a:stretch>
        </p:blipFill>
        <p:spPr bwMode="auto">
          <a:xfrm>
            <a:off x="2438401" y="3357564"/>
            <a:ext cx="1558925" cy="20018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36667" b="44667"/>
          <a:stretch>
            <a:fillRect/>
          </a:stretch>
        </p:blipFill>
        <p:spPr bwMode="auto">
          <a:xfrm>
            <a:off x="4343400" y="1371601"/>
            <a:ext cx="5200650" cy="6969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"/>
          <p:cNvPicPr>
            <a:picLocks noChangeAspect="1" noChangeArrowheads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t="35333" r="9000" b="42000"/>
          <a:stretch>
            <a:fillRect/>
          </a:stretch>
        </p:blipFill>
        <p:spPr bwMode="auto">
          <a:xfrm>
            <a:off x="4343400" y="2286000"/>
            <a:ext cx="51816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31334" r="2000" b="40666"/>
          <a:stretch>
            <a:fillRect/>
          </a:stretch>
        </p:blipFill>
        <p:spPr bwMode="auto">
          <a:xfrm>
            <a:off x="4343400" y="3416301"/>
            <a:ext cx="5232400" cy="7588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37334" r="999" b="46666"/>
          <a:stretch>
            <a:fillRect/>
          </a:stretch>
        </p:blipFill>
        <p:spPr bwMode="auto">
          <a:xfrm>
            <a:off x="4343401" y="4419601"/>
            <a:ext cx="5199063" cy="7540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40823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95;p29"/>
          <p:cNvSpPr txBox="1">
            <a:spLocks/>
          </p:cNvSpPr>
          <p:nvPr/>
        </p:nvSpPr>
        <p:spPr>
          <a:xfrm>
            <a:off x="1831737" y="519898"/>
            <a:ext cx="10972799" cy="72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85750" lvl="0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lvl="1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lvl="2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lvl="3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lvl="4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lvl="5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lvl="6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lvl="7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lvl="8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800"/>
              </a:spcBef>
            </a:pPr>
            <a:r>
              <a:rPr lang="nl-NL" sz="4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Tìm hiểu các hình thức bìa sách</a:t>
            </a:r>
            <a:endParaRPr lang="en-US" sz="40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spcBef>
                <a:spcPts val="800"/>
              </a:spcBef>
            </a:pPr>
            <a:endParaRPr lang="en-US" sz="40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44640" y="2060619"/>
            <a:ext cx="10115282" cy="399245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285750" lvl="0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lvl="1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lvl="2" indent="-2857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lvl="3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lvl="4" indent="-17145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lvl="5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lvl="6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lvl="7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lvl="8" indent="-22860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3733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125730" indent="0">
              <a:defRPr/>
            </a:pPr>
            <a:r>
              <a:rPr lang="en-US" sz="3600" i="1" u="sng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36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u="sng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6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2" name="Rectangle 1"/>
          <p:cNvSpPr/>
          <p:nvPr/>
        </p:nvSpPr>
        <p:spPr>
          <a:xfrm>
            <a:off x="1831737" y="2828836"/>
            <a:ext cx="83039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quảng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ràng</a:t>
            </a:r>
            <a:r>
              <a:rPr lang="en-US" sz="32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ấn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hút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endParaRPr lang="en-US" sz="32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17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46"/>
          <p:cNvSpPr txBox="1">
            <a:spLocks noGrp="1"/>
          </p:cNvSpPr>
          <p:nvPr>
            <p:ph type="ctrTitle"/>
          </p:nvPr>
        </p:nvSpPr>
        <p:spPr>
          <a:xfrm>
            <a:off x="3348767" y="516133"/>
            <a:ext cx="5494400" cy="153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mtClean="0"/>
              <a:t>DẶN DÒ</a:t>
            </a:r>
            <a:endParaRPr/>
          </a:p>
        </p:txBody>
      </p:sp>
      <p:sp>
        <p:nvSpPr>
          <p:cNvPr id="1053" name="Google Shape;1053;p46"/>
          <p:cNvSpPr txBox="1">
            <a:spLocks noGrp="1"/>
          </p:cNvSpPr>
          <p:nvPr>
            <p:ph type="subTitle" idx="1"/>
          </p:nvPr>
        </p:nvSpPr>
        <p:spPr>
          <a:xfrm>
            <a:off x="763836" y="2312608"/>
            <a:ext cx="10634949" cy="150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SzPts val="1100"/>
            </a:pPr>
            <a:r>
              <a:rPr lang="fr-FR" sz="4800" dirty="0" err="1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Các</a:t>
            </a:r>
            <a:r>
              <a:rPr lang="fr-FR" sz="4800" dirty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em</a:t>
            </a:r>
            <a:r>
              <a:rPr lang="fr-FR" sz="4800" dirty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chuẩn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bị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giấy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vẽ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bút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chì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tẩy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, que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đo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.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Xem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trước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bài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mẫu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vật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dạng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hình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khối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trụ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khối</a:t>
            </a:r>
            <a:r>
              <a:rPr lang="fr-FR" sz="4800" dirty="0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fr-FR" sz="4800" dirty="0" err="1" smtClean="0">
                <a:solidFill>
                  <a:schemeClr val="accent1">
                    <a:lumMod val="25000"/>
                  </a:schemeClr>
                </a:solidFill>
                <a:latin typeface="Times New Roman"/>
                <a:ea typeface="Times New Roman"/>
              </a:rPr>
              <a:t>cầu</a:t>
            </a:r>
            <a:endParaRPr sz="4800" dirty="0">
              <a:solidFill>
                <a:schemeClr val="accent1">
                  <a:lumMod val="25000"/>
                </a:schemeClr>
              </a:solidFill>
            </a:endParaRPr>
          </a:p>
        </p:txBody>
      </p:sp>
      <p:cxnSp>
        <p:nvCxnSpPr>
          <p:cNvPr id="1054" name="Google Shape;1054;p46"/>
          <p:cNvCxnSpPr/>
          <p:nvPr/>
        </p:nvCxnSpPr>
        <p:spPr>
          <a:xfrm>
            <a:off x="3641433" y="2181867"/>
            <a:ext cx="490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58" name="Google Shape;1058;p46"/>
          <p:cNvGrpSpPr/>
          <p:nvPr/>
        </p:nvGrpSpPr>
        <p:grpSpPr>
          <a:xfrm>
            <a:off x="5859295" y="4137144"/>
            <a:ext cx="451119" cy="451081"/>
            <a:chOff x="3303268" y="3817349"/>
            <a:chExt cx="346056" cy="345674"/>
          </a:xfrm>
        </p:grpSpPr>
        <p:sp>
          <p:nvSpPr>
            <p:cNvPr id="1059" name="Google Shape;1059;p46"/>
            <p:cNvSpPr/>
            <p:nvPr/>
          </p:nvSpPr>
          <p:spPr>
            <a:xfrm>
              <a:off x="330326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0" name="Google Shape;1060;p46"/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1" name="Google Shape;1061;p46"/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62" name="Google Shape;1062;p46"/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069" name="Google Shape;1069;p46"/>
          <p:cNvSpPr/>
          <p:nvPr/>
        </p:nvSpPr>
        <p:spPr>
          <a:xfrm>
            <a:off x="5684451" y="3937636"/>
            <a:ext cx="823200" cy="8232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755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5.1|3.9|5|4.8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864</Words>
  <Application>Microsoft Office PowerPoint</Application>
  <PresentationFormat>Widescreen</PresentationFormat>
  <Paragraphs>94</Paragraphs>
  <Slides>28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Garamond</vt:lpstr>
      <vt:lpstr>Segoe UI Semibold</vt:lpstr>
      <vt:lpstr>Tahoma</vt:lpstr>
      <vt:lpstr>Times New Roman</vt:lpstr>
      <vt:lpstr>Wingdings</vt:lpstr>
      <vt:lpstr>Office Theme</vt:lpstr>
      <vt:lpstr>Organic</vt:lpstr>
      <vt:lpstr>PowerPoint Presentation</vt:lpstr>
      <vt:lpstr>PowerPoint Presentation</vt:lpstr>
      <vt:lpstr>PowerPoint Presentation</vt:lpstr>
      <vt:lpstr>PowerPoint Presentation</vt:lpstr>
      <vt:lpstr>Nội dung </vt:lpstr>
      <vt:lpstr>KHÁM PHÁ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KIẾN TẠO  KIẾN THỨC – KĨ NĂNG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IV. Trưng bày sản phẩm và chia sẻ </vt:lpstr>
      <vt:lpstr>VẬN DỤNG – PHÁT TRIỂN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anh tuan</cp:lastModifiedBy>
  <cp:revision>34</cp:revision>
  <dcterms:created xsi:type="dcterms:W3CDTF">2022-10-26T14:44:18Z</dcterms:created>
  <dcterms:modified xsi:type="dcterms:W3CDTF">2023-04-18T03:47:34Z</dcterms:modified>
</cp:coreProperties>
</file>