
<file path=[Content_Types].xml><?xml version="1.0" encoding="utf-8"?>
<Types xmlns="http://schemas.openxmlformats.org/package/2006/content-types">
  <Default Extension="png" ContentType="image/png"/>
  <Default Extension="bin" ContentType="application/vnd.openxmlformats-officedocument.oleObject"/>
  <Default Extension="mp3" ContentType="audio/unknown"/>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9"/>
  </p:notesMasterIdLst>
  <p:sldIdLst>
    <p:sldId id="354" r:id="rId2"/>
    <p:sldId id="356" r:id="rId3"/>
    <p:sldId id="357" r:id="rId4"/>
    <p:sldId id="358" r:id="rId5"/>
    <p:sldId id="359" r:id="rId6"/>
    <p:sldId id="355" r:id="rId7"/>
    <p:sldId id="477" r:id="rId8"/>
    <p:sldId id="479" r:id="rId9"/>
    <p:sldId id="478" r:id="rId10"/>
    <p:sldId id="481" r:id="rId11"/>
    <p:sldId id="480" r:id="rId12"/>
    <p:sldId id="482" r:id="rId13"/>
    <p:sldId id="483" r:id="rId14"/>
    <p:sldId id="484" r:id="rId15"/>
    <p:sldId id="487" r:id="rId16"/>
    <p:sldId id="488" r:id="rId17"/>
    <p:sldId id="489" r:id="rId18"/>
    <p:sldId id="490" r:id="rId19"/>
    <p:sldId id="491" r:id="rId20"/>
    <p:sldId id="492" r:id="rId21"/>
    <p:sldId id="494" r:id="rId22"/>
    <p:sldId id="485" r:id="rId23"/>
    <p:sldId id="495" r:id="rId24"/>
    <p:sldId id="496" r:id="rId25"/>
    <p:sldId id="497" r:id="rId26"/>
    <p:sldId id="498" r:id="rId27"/>
    <p:sldId id="499" r:id="rId28"/>
    <p:sldId id="500" r:id="rId29"/>
    <p:sldId id="493" r:id="rId30"/>
    <p:sldId id="501" r:id="rId31"/>
    <p:sldId id="502" r:id="rId32"/>
    <p:sldId id="503" r:id="rId33"/>
    <p:sldId id="504" r:id="rId34"/>
    <p:sldId id="505" r:id="rId35"/>
    <p:sldId id="506" r:id="rId36"/>
    <p:sldId id="508" r:id="rId37"/>
    <p:sldId id="509" r:id="rId38"/>
    <p:sldId id="511" r:id="rId39"/>
    <p:sldId id="510" r:id="rId40"/>
    <p:sldId id="512" r:id="rId41"/>
    <p:sldId id="513" r:id="rId42"/>
    <p:sldId id="514" r:id="rId43"/>
    <p:sldId id="516" r:id="rId44"/>
    <p:sldId id="517" r:id="rId45"/>
    <p:sldId id="518" r:id="rId46"/>
    <p:sldId id="519" r:id="rId47"/>
    <p:sldId id="520" r:id="rId48"/>
    <p:sldId id="521" r:id="rId49"/>
    <p:sldId id="522" r:id="rId50"/>
    <p:sldId id="462" r:id="rId51"/>
    <p:sldId id="523" r:id="rId52"/>
    <p:sldId id="524" r:id="rId53"/>
    <p:sldId id="525" r:id="rId54"/>
    <p:sldId id="526" r:id="rId55"/>
    <p:sldId id="531" r:id="rId56"/>
    <p:sldId id="256" r:id="rId57"/>
    <p:sldId id="532" r:id="rId58"/>
    <p:sldId id="533" r:id="rId59"/>
    <p:sldId id="534" r:id="rId60"/>
    <p:sldId id="535" r:id="rId61"/>
    <p:sldId id="536" r:id="rId62"/>
    <p:sldId id="537" r:id="rId63"/>
    <p:sldId id="539" r:id="rId64"/>
    <p:sldId id="540" r:id="rId65"/>
    <p:sldId id="541" r:id="rId66"/>
    <p:sldId id="543" r:id="rId67"/>
    <p:sldId id="542" r:id="rId68"/>
    <p:sldId id="544" r:id="rId69"/>
    <p:sldId id="545" r:id="rId70"/>
    <p:sldId id="546" r:id="rId71"/>
    <p:sldId id="433" r:id="rId72"/>
    <p:sldId id="547" r:id="rId73"/>
    <p:sldId id="548" r:id="rId74"/>
    <p:sldId id="549" r:id="rId75"/>
    <p:sldId id="550" r:id="rId76"/>
    <p:sldId id="551" r:id="rId77"/>
    <p:sldId id="552" r:id="rId7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66FF"/>
    <a:srgbClr val="0099FF"/>
    <a:srgbClr val="0066CC"/>
    <a:srgbClr val="3399FF"/>
    <a:srgbClr val="C7D5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Kiểu Trung bình 2 - Màu chủ đề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90" autoAdjust="0"/>
  </p:normalViewPr>
  <p:slideViewPr>
    <p:cSldViewPr snapToGrid="0" showGuides="1">
      <p:cViewPr varScale="1">
        <p:scale>
          <a:sx n="70" d="100"/>
          <a:sy n="70" d="100"/>
        </p:scale>
        <p:origin x="-744"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85"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úy Mai" userId="222f1c7e07c9bd7a" providerId="LiveId" clId="{641DCE11-241D-4ACD-9709-3DF26A60D1C5}"/>
    <pc:docChg chg="undo custSel addSld modSld sldOrd">
      <pc:chgData name="Thúy Mai" userId="222f1c7e07c9bd7a" providerId="LiveId" clId="{641DCE11-241D-4ACD-9709-3DF26A60D1C5}" dt="2023-01-03T02:36:25.830" v="898"/>
      <pc:docMkLst>
        <pc:docMk/>
      </pc:docMkLst>
      <pc:sldChg chg="modSp modAnim">
        <pc:chgData name="Thúy Mai" userId="222f1c7e07c9bd7a" providerId="LiveId" clId="{641DCE11-241D-4ACD-9709-3DF26A60D1C5}" dt="2023-01-03T02:36:25.830" v="898"/>
        <pc:sldMkLst>
          <pc:docMk/>
          <pc:sldMk cId="2491886763" sldId="433"/>
        </pc:sldMkLst>
        <pc:spChg chg="mod">
          <ac:chgData name="Thúy Mai" userId="222f1c7e07c9bd7a" providerId="LiveId" clId="{641DCE11-241D-4ACD-9709-3DF26A60D1C5}" dt="2023-01-03T02:18:31.383" v="810" actId="20577"/>
          <ac:spMkLst>
            <pc:docMk/>
            <pc:sldMk cId="2491886763" sldId="433"/>
            <ac:spMk id="13" creationId="{B6896D57-1E4C-7C80-05B9-AA21FDE9EF77}"/>
          </ac:spMkLst>
        </pc:spChg>
      </pc:sldChg>
      <pc:sldChg chg="delSp modSp mod">
        <pc:chgData name="Thúy Mai" userId="222f1c7e07c9bd7a" providerId="LiveId" clId="{641DCE11-241D-4ACD-9709-3DF26A60D1C5}" dt="2023-01-03T02:26:16.949" v="871" actId="1076"/>
        <pc:sldMkLst>
          <pc:docMk/>
          <pc:sldMk cId="1843655479" sldId="482"/>
        </pc:sldMkLst>
        <pc:spChg chg="del">
          <ac:chgData name="Thúy Mai" userId="222f1c7e07c9bd7a" providerId="LiveId" clId="{641DCE11-241D-4ACD-9709-3DF26A60D1C5}" dt="2023-01-03T02:25:59.683" v="870" actId="478"/>
          <ac:spMkLst>
            <pc:docMk/>
            <pc:sldMk cId="1843655479" sldId="482"/>
            <ac:spMk id="9" creationId="{D2F1752C-E76D-EA84-DB0F-5EF7E31FBBB6}"/>
          </ac:spMkLst>
        </pc:spChg>
        <pc:spChg chg="mod">
          <ac:chgData name="Thúy Mai" userId="222f1c7e07c9bd7a" providerId="LiveId" clId="{641DCE11-241D-4ACD-9709-3DF26A60D1C5}" dt="2023-01-03T02:26:16.949" v="871" actId="1076"/>
          <ac:spMkLst>
            <pc:docMk/>
            <pc:sldMk cId="1843655479" sldId="482"/>
            <ac:spMk id="14" creationId="{A86E8CAB-1EAF-E7D8-4714-74578C5F4B4C}"/>
          </ac:spMkLst>
        </pc:spChg>
      </pc:sldChg>
      <pc:sldChg chg="addSp modSp mod modAnim">
        <pc:chgData name="Thúy Mai" userId="222f1c7e07c9bd7a" providerId="LiveId" clId="{641DCE11-241D-4ACD-9709-3DF26A60D1C5}" dt="2022-12-30T09:01:50.175" v="209" actId="1076"/>
        <pc:sldMkLst>
          <pc:docMk/>
          <pc:sldMk cId="4217991750" sldId="485"/>
        </pc:sldMkLst>
        <pc:graphicFrameChg chg="mod">
          <ac:chgData name="Thúy Mai" userId="222f1c7e07c9bd7a" providerId="LiveId" clId="{641DCE11-241D-4ACD-9709-3DF26A60D1C5}" dt="2022-12-30T09:01:50.175" v="209" actId="1076"/>
          <ac:graphicFrameMkLst>
            <pc:docMk/>
            <pc:sldMk cId="4217991750" sldId="485"/>
            <ac:graphicFrameMk id="5" creationId="{35C6DCF9-5AF6-13BC-F150-B5510FF6F1F5}"/>
          </ac:graphicFrameMkLst>
        </pc:graphicFrameChg>
        <pc:picChg chg="add mod">
          <ac:chgData name="Thúy Mai" userId="222f1c7e07c9bd7a" providerId="LiveId" clId="{641DCE11-241D-4ACD-9709-3DF26A60D1C5}" dt="2022-12-30T08:58:52.240" v="201" actId="1076"/>
          <ac:picMkLst>
            <pc:docMk/>
            <pc:sldMk cId="4217991750" sldId="485"/>
            <ac:picMk id="2" creationId="{E21D9870-FA57-B0CE-904F-98AA99FAB3D8}"/>
          </ac:picMkLst>
        </pc:picChg>
        <pc:picChg chg="add mod">
          <ac:chgData name="Thúy Mai" userId="222f1c7e07c9bd7a" providerId="LiveId" clId="{641DCE11-241D-4ACD-9709-3DF26A60D1C5}" dt="2022-12-30T09:01:47.301" v="208" actId="1076"/>
          <ac:picMkLst>
            <pc:docMk/>
            <pc:sldMk cId="4217991750" sldId="485"/>
            <ac:picMk id="3" creationId="{733602C5-F244-2455-F197-E0BABCE34B4A}"/>
          </ac:picMkLst>
        </pc:picChg>
      </pc:sldChg>
      <pc:sldChg chg="modAnim">
        <pc:chgData name="Thúy Mai" userId="222f1c7e07c9bd7a" providerId="LiveId" clId="{641DCE11-241D-4ACD-9709-3DF26A60D1C5}" dt="2023-01-03T02:29:18.855" v="872"/>
        <pc:sldMkLst>
          <pc:docMk/>
          <pc:sldMk cId="1082179570" sldId="489"/>
        </pc:sldMkLst>
      </pc:sldChg>
      <pc:sldChg chg="delSp mod">
        <pc:chgData name="Thúy Mai" userId="222f1c7e07c9bd7a" providerId="LiveId" clId="{641DCE11-241D-4ACD-9709-3DF26A60D1C5}" dt="2023-01-03T02:29:29.183" v="873" actId="478"/>
        <pc:sldMkLst>
          <pc:docMk/>
          <pc:sldMk cId="1438511947" sldId="490"/>
        </pc:sldMkLst>
        <pc:spChg chg="del">
          <ac:chgData name="Thúy Mai" userId="222f1c7e07c9bd7a" providerId="LiveId" clId="{641DCE11-241D-4ACD-9709-3DF26A60D1C5}" dt="2023-01-03T02:29:29.183" v="873" actId="478"/>
          <ac:spMkLst>
            <pc:docMk/>
            <pc:sldMk cId="1438511947" sldId="490"/>
            <ac:spMk id="6" creationId="{AB8F1CE4-22A3-A8F5-701F-B600C4269D1C}"/>
          </ac:spMkLst>
        </pc:spChg>
      </pc:sldChg>
      <pc:sldChg chg="modSp mod">
        <pc:chgData name="Thúy Mai" userId="222f1c7e07c9bd7a" providerId="LiveId" clId="{641DCE11-241D-4ACD-9709-3DF26A60D1C5}" dt="2022-12-30T09:17:49.814" v="499" actId="122"/>
        <pc:sldMkLst>
          <pc:docMk/>
          <pc:sldMk cId="3962069771" sldId="493"/>
        </pc:sldMkLst>
        <pc:graphicFrameChg chg="modGraphic">
          <ac:chgData name="Thúy Mai" userId="222f1c7e07c9bd7a" providerId="LiveId" clId="{641DCE11-241D-4ACD-9709-3DF26A60D1C5}" dt="2022-12-30T09:17:49.814" v="499" actId="122"/>
          <ac:graphicFrameMkLst>
            <pc:docMk/>
            <pc:sldMk cId="3962069771" sldId="493"/>
            <ac:graphicFrameMk id="3" creationId="{632CE82B-E96A-39CA-7B27-E53CDC730871}"/>
          </ac:graphicFrameMkLst>
        </pc:graphicFrameChg>
      </pc:sldChg>
      <pc:sldChg chg="addSp delSp modSp add mod ord">
        <pc:chgData name="Thúy Mai" userId="222f1c7e07c9bd7a" providerId="LiveId" clId="{641DCE11-241D-4ACD-9709-3DF26A60D1C5}" dt="2022-12-30T08:58:22.877" v="199" actId="1076"/>
        <pc:sldMkLst>
          <pc:docMk/>
          <pc:sldMk cId="4000764018" sldId="494"/>
        </pc:sldMkLst>
        <pc:spChg chg="mod">
          <ac:chgData name="Thúy Mai" userId="222f1c7e07c9bd7a" providerId="LiveId" clId="{641DCE11-241D-4ACD-9709-3DF26A60D1C5}" dt="2022-12-30T08:57:13.706" v="134" actId="20577"/>
          <ac:spMkLst>
            <pc:docMk/>
            <pc:sldMk cId="4000764018" sldId="494"/>
            <ac:spMk id="2" creationId="{F361A009-4B45-12FA-AEF6-B90DFA6C47EF}"/>
          </ac:spMkLst>
        </pc:spChg>
        <pc:spChg chg="mod">
          <ac:chgData name="Thúy Mai" userId="222f1c7e07c9bd7a" providerId="LiveId" clId="{641DCE11-241D-4ACD-9709-3DF26A60D1C5}" dt="2022-12-30T08:58:20.114" v="198" actId="1076"/>
          <ac:spMkLst>
            <pc:docMk/>
            <pc:sldMk cId="4000764018" sldId="494"/>
            <ac:spMk id="6" creationId="{59334906-4BE6-8406-FCB7-8D158F546479}"/>
          </ac:spMkLst>
        </pc:spChg>
        <pc:spChg chg="mod">
          <ac:chgData name="Thúy Mai" userId="222f1c7e07c9bd7a" providerId="LiveId" clId="{641DCE11-241D-4ACD-9709-3DF26A60D1C5}" dt="2022-12-30T08:56:53.237" v="44" actId="20577"/>
          <ac:spMkLst>
            <pc:docMk/>
            <pc:sldMk cId="4000764018" sldId="494"/>
            <ac:spMk id="7" creationId="{5477447E-92A6-9F4C-69C4-7264F3CDE1A9}"/>
          </ac:spMkLst>
        </pc:spChg>
        <pc:graphicFrameChg chg="add del mod">
          <ac:chgData name="Thúy Mai" userId="222f1c7e07c9bd7a" providerId="LiveId" clId="{641DCE11-241D-4ACD-9709-3DF26A60D1C5}" dt="2022-12-30T08:57:38.458" v="137"/>
          <ac:graphicFrameMkLst>
            <pc:docMk/>
            <pc:sldMk cId="4000764018" sldId="494"/>
            <ac:graphicFrameMk id="3" creationId="{5E807B95-3060-21DF-E0FD-127827FCAF9B}"/>
          </ac:graphicFrameMkLst>
        </pc:graphicFrameChg>
        <pc:picChg chg="mod">
          <ac:chgData name="Thúy Mai" userId="222f1c7e07c9bd7a" providerId="LiveId" clId="{641DCE11-241D-4ACD-9709-3DF26A60D1C5}" dt="2022-12-30T08:58:22.877" v="199" actId="1076"/>
          <ac:picMkLst>
            <pc:docMk/>
            <pc:sldMk cId="4000764018" sldId="494"/>
            <ac:picMk id="8" creationId="{CE2863A5-3620-1B22-8DE1-6DA56834FEF5}"/>
          </ac:picMkLst>
        </pc:picChg>
      </pc:sldChg>
      <pc:sldChg chg="addSp delSp modSp add mod ord delAnim modAnim">
        <pc:chgData name="Thúy Mai" userId="222f1c7e07c9bd7a" providerId="LiveId" clId="{641DCE11-241D-4ACD-9709-3DF26A60D1C5}" dt="2022-12-30T09:11:12.368" v="343" actId="478"/>
        <pc:sldMkLst>
          <pc:docMk/>
          <pc:sldMk cId="1365133257" sldId="495"/>
        </pc:sldMkLst>
        <pc:spChg chg="add mod">
          <ac:chgData name="Thúy Mai" userId="222f1c7e07c9bd7a" providerId="LiveId" clId="{641DCE11-241D-4ACD-9709-3DF26A60D1C5}" dt="2022-12-30T09:07:25.492" v="312" actId="1076"/>
          <ac:spMkLst>
            <pc:docMk/>
            <pc:sldMk cId="1365133257" sldId="495"/>
            <ac:spMk id="3" creationId="{C5A5B01C-A3A8-53A7-66FB-401B2E651B03}"/>
          </ac:spMkLst>
        </pc:spChg>
        <pc:spChg chg="del">
          <ac:chgData name="Thúy Mai" userId="222f1c7e07c9bd7a" providerId="LiveId" clId="{641DCE11-241D-4ACD-9709-3DF26A60D1C5}" dt="2022-12-30T09:01:59.008" v="213" actId="478"/>
          <ac:spMkLst>
            <pc:docMk/>
            <pc:sldMk cId="1365133257" sldId="495"/>
            <ac:spMk id="6" creationId="{59334906-4BE6-8406-FCB7-8D158F546479}"/>
          </ac:spMkLst>
        </pc:spChg>
        <pc:spChg chg="add del mod">
          <ac:chgData name="Thúy Mai" userId="222f1c7e07c9bd7a" providerId="LiveId" clId="{641DCE11-241D-4ACD-9709-3DF26A60D1C5}" dt="2022-12-30T09:11:12.368" v="343" actId="478"/>
          <ac:spMkLst>
            <pc:docMk/>
            <pc:sldMk cId="1365133257" sldId="495"/>
            <ac:spMk id="10" creationId="{43C6A584-61E2-5597-DC56-E5BF31411BFB}"/>
          </ac:spMkLst>
        </pc:spChg>
        <pc:spChg chg="add mod">
          <ac:chgData name="Thúy Mai" userId="222f1c7e07c9bd7a" providerId="LiveId" clId="{641DCE11-241D-4ACD-9709-3DF26A60D1C5}" dt="2022-12-30T09:03:44.448" v="304" actId="1076"/>
          <ac:spMkLst>
            <pc:docMk/>
            <pc:sldMk cId="1365133257" sldId="495"/>
            <ac:spMk id="11" creationId="{9337A751-9A3E-5070-C0A3-0DB5ED13AA6A}"/>
          </ac:spMkLst>
        </pc:spChg>
        <pc:spChg chg="add mod">
          <ac:chgData name="Thúy Mai" userId="222f1c7e07c9bd7a" providerId="LiveId" clId="{641DCE11-241D-4ACD-9709-3DF26A60D1C5}" dt="2022-12-30T09:10:19.782" v="323" actId="1076"/>
          <ac:spMkLst>
            <pc:docMk/>
            <pc:sldMk cId="1365133257" sldId="495"/>
            <ac:spMk id="12" creationId="{A889041A-1D06-71AE-C63F-276361DE5642}"/>
          </ac:spMkLst>
        </pc:spChg>
        <pc:spChg chg="add mod">
          <ac:chgData name="Thúy Mai" userId="222f1c7e07c9bd7a" providerId="LiveId" clId="{641DCE11-241D-4ACD-9709-3DF26A60D1C5}" dt="2022-12-30T09:10:37.897" v="329" actId="1076"/>
          <ac:spMkLst>
            <pc:docMk/>
            <pc:sldMk cId="1365133257" sldId="495"/>
            <ac:spMk id="13" creationId="{4BEE3281-C9C4-9282-BD2E-E44463139009}"/>
          </ac:spMkLst>
        </pc:spChg>
        <pc:spChg chg="add mod">
          <ac:chgData name="Thúy Mai" userId="222f1c7e07c9bd7a" providerId="LiveId" clId="{641DCE11-241D-4ACD-9709-3DF26A60D1C5}" dt="2022-12-30T09:10:52.191" v="335" actId="1076"/>
          <ac:spMkLst>
            <pc:docMk/>
            <pc:sldMk cId="1365133257" sldId="495"/>
            <ac:spMk id="14" creationId="{7E9CCFD6-D531-D1BA-9BA9-B611AB031DE3}"/>
          </ac:spMkLst>
        </pc:spChg>
        <pc:spChg chg="add mod">
          <ac:chgData name="Thúy Mai" userId="222f1c7e07c9bd7a" providerId="LiveId" clId="{641DCE11-241D-4ACD-9709-3DF26A60D1C5}" dt="2022-12-30T09:11:04.206" v="341" actId="20577"/>
          <ac:spMkLst>
            <pc:docMk/>
            <pc:sldMk cId="1365133257" sldId="495"/>
            <ac:spMk id="15" creationId="{6B7ADE59-C6A4-491E-A145-642A6037E0FD}"/>
          </ac:spMkLst>
        </pc:spChg>
        <pc:graphicFrameChg chg="add del mod">
          <ac:chgData name="Thúy Mai" userId="222f1c7e07c9bd7a" providerId="LiveId" clId="{641DCE11-241D-4ACD-9709-3DF26A60D1C5}" dt="2022-12-30T09:02:32.402" v="219"/>
          <ac:graphicFrameMkLst>
            <pc:docMk/>
            <pc:sldMk cId="1365133257" sldId="495"/>
            <ac:graphicFrameMk id="5" creationId="{73810C39-0FD7-F190-52C4-E863AEF6EE77}"/>
          </ac:graphicFrameMkLst>
        </pc:graphicFrameChg>
        <pc:picChg chg="mod">
          <ac:chgData name="Thúy Mai" userId="222f1c7e07c9bd7a" providerId="LiveId" clId="{641DCE11-241D-4ACD-9709-3DF26A60D1C5}" dt="2022-12-30T09:07:19.199" v="311" actId="1076"/>
          <ac:picMkLst>
            <pc:docMk/>
            <pc:sldMk cId="1365133257" sldId="495"/>
            <ac:picMk id="4" creationId="{692A1F13-E567-5E03-B5E3-EA2F7810A0F9}"/>
          </ac:picMkLst>
        </pc:picChg>
        <pc:picChg chg="del mod">
          <ac:chgData name="Thúy Mai" userId="222f1c7e07c9bd7a" providerId="LiveId" clId="{641DCE11-241D-4ACD-9709-3DF26A60D1C5}" dt="2022-12-30T09:02:00.667" v="215" actId="478"/>
          <ac:picMkLst>
            <pc:docMk/>
            <pc:sldMk cId="1365133257" sldId="495"/>
            <ac:picMk id="8" creationId="{CE2863A5-3620-1B22-8DE1-6DA56834FEF5}"/>
          </ac:picMkLst>
        </pc:picChg>
      </pc:sldChg>
      <pc:sldChg chg="delSp modSp add mod modAnim">
        <pc:chgData name="Thúy Mai" userId="222f1c7e07c9bd7a" providerId="LiveId" clId="{641DCE11-241D-4ACD-9709-3DF26A60D1C5}" dt="2022-12-30T09:17:38.514" v="498" actId="478"/>
        <pc:sldMkLst>
          <pc:docMk/>
          <pc:sldMk cId="1298686751" sldId="496"/>
        </pc:sldMkLst>
        <pc:spChg chg="mod">
          <ac:chgData name="Thúy Mai" userId="222f1c7e07c9bd7a" providerId="LiveId" clId="{641DCE11-241D-4ACD-9709-3DF26A60D1C5}" dt="2022-12-30T09:11:29.940" v="348" actId="14100"/>
          <ac:spMkLst>
            <pc:docMk/>
            <pc:sldMk cId="1298686751" sldId="496"/>
            <ac:spMk id="3" creationId="{C5A5B01C-A3A8-53A7-66FB-401B2E651B03}"/>
          </ac:spMkLst>
        </pc:spChg>
        <pc:spChg chg="del mod">
          <ac:chgData name="Thúy Mai" userId="222f1c7e07c9bd7a" providerId="LiveId" clId="{641DCE11-241D-4ACD-9709-3DF26A60D1C5}" dt="2022-12-30T09:17:38.514" v="498" actId="478"/>
          <ac:spMkLst>
            <pc:docMk/>
            <pc:sldMk cId="1298686751" sldId="496"/>
            <ac:spMk id="10" creationId="{43C6A584-61E2-5597-DC56-E5BF31411BFB}"/>
          </ac:spMkLst>
        </pc:spChg>
        <pc:spChg chg="mod">
          <ac:chgData name="Thúy Mai" userId="222f1c7e07c9bd7a" providerId="LiveId" clId="{641DCE11-241D-4ACD-9709-3DF26A60D1C5}" dt="2022-12-30T09:11:40.958" v="352" actId="14100"/>
          <ac:spMkLst>
            <pc:docMk/>
            <pc:sldMk cId="1298686751" sldId="496"/>
            <ac:spMk id="12" creationId="{A889041A-1D06-71AE-C63F-276361DE5642}"/>
          </ac:spMkLst>
        </pc:spChg>
        <pc:spChg chg="mod">
          <ac:chgData name="Thúy Mai" userId="222f1c7e07c9bd7a" providerId="LiveId" clId="{641DCE11-241D-4ACD-9709-3DF26A60D1C5}" dt="2022-12-30T09:11:53.096" v="356" actId="14100"/>
          <ac:spMkLst>
            <pc:docMk/>
            <pc:sldMk cId="1298686751" sldId="496"/>
            <ac:spMk id="13" creationId="{4BEE3281-C9C4-9282-BD2E-E44463139009}"/>
          </ac:spMkLst>
        </pc:spChg>
        <pc:spChg chg="mod">
          <ac:chgData name="Thúy Mai" userId="222f1c7e07c9bd7a" providerId="LiveId" clId="{641DCE11-241D-4ACD-9709-3DF26A60D1C5}" dt="2022-12-30T09:12:17.658" v="360" actId="14100"/>
          <ac:spMkLst>
            <pc:docMk/>
            <pc:sldMk cId="1298686751" sldId="496"/>
            <ac:spMk id="14" creationId="{7E9CCFD6-D531-D1BA-9BA9-B611AB031DE3}"/>
          </ac:spMkLst>
        </pc:spChg>
        <pc:spChg chg="del">
          <ac:chgData name="Thúy Mai" userId="222f1c7e07c9bd7a" providerId="LiveId" clId="{641DCE11-241D-4ACD-9709-3DF26A60D1C5}" dt="2022-12-30T09:12:22.235" v="361" actId="478"/>
          <ac:spMkLst>
            <pc:docMk/>
            <pc:sldMk cId="1298686751" sldId="496"/>
            <ac:spMk id="15" creationId="{6B7ADE59-C6A4-491E-A145-642A6037E0FD}"/>
          </ac:spMkLst>
        </pc:spChg>
      </pc:sldChg>
      <pc:sldChg chg="addSp delSp modSp add mod modAnim">
        <pc:chgData name="Thúy Mai" userId="222f1c7e07c9bd7a" providerId="LiveId" clId="{641DCE11-241D-4ACD-9709-3DF26A60D1C5}" dt="2023-01-03T02:30:55.905" v="874"/>
        <pc:sldMkLst>
          <pc:docMk/>
          <pc:sldMk cId="1661784411" sldId="497"/>
        </pc:sldMkLst>
        <pc:spChg chg="mod">
          <ac:chgData name="Thúy Mai" userId="222f1c7e07c9bd7a" providerId="LiveId" clId="{641DCE11-241D-4ACD-9709-3DF26A60D1C5}" dt="2022-12-30T09:12:34.090" v="364"/>
          <ac:spMkLst>
            <pc:docMk/>
            <pc:sldMk cId="1661784411" sldId="497"/>
            <ac:spMk id="3" creationId="{C5A5B01C-A3A8-53A7-66FB-401B2E651B03}"/>
          </ac:spMkLst>
        </pc:spChg>
        <pc:spChg chg="add mod">
          <ac:chgData name="Thúy Mai" userId="222f1c7e07c9bd7a" providerId="LiveId" clId="{641DCE11-241D-4ACD-9709-3DF26A60D1C5}" dt="2022-12-30T09:14:22.841" v="405" actId="1076"/>
          <ac:spMkLst>
            <pc:docMk/>
            <pc:sldMk cId="1661784411" sldId="497"/>
            <ac:spMk id="6" creationId="{552AD471-8200-5A52-DB98-AEFDC49C9717}"/>
          </ac:spMkLst>
        </pc:spChg>
        <pc:spChg chg="del mod">
          <ac:chgData name="Thúy Mai" userId="222f1c7e07c9bd7a" providerId="LiveId" clId="{641DCE11-241D-4ACD-9709-3DF26A60D1C5}" dt="2022-12-30T09:13:25.062" v="385" actId="478"/>
          <ac:spMkLst>
            <pc:docMk/>
            <pc:sldMk cId="1661784411" sldId="497"/>
            <ac:spMk id="10" creationId="{43C6A584-61E2-5597-DC56-E5BF31411BFB}"/>
          </ac:spMkLst>
        </pc:spChg>
        <pc:spChg chg="mod">
          <ac:chgData name="Thúy Mai" userId="222f1c7e07c9bd7a" providerId="LiveId" clId="{641DCE11-241D-4ACD-9709-3DF26A60D1C5}" dt="2022-12-30T09:12:57.906" v="375" actId="20577"/>
          <ac:spMkLst>
            <pc:docMk/>
            <pc:sldMk cId="1661784411" sldId="497"/>
            <ac:spMk id="12" creationId="{A889041A-1D06-71AE-C63F-276361DE5642}"/>
          </ac:spMkLst>
        </pc:spChg>
        <pc:spChg chg="del mod">
          <ac:chgData name="Thúy Mai" userId="222f1c7e07c9bd7a" providerId="LiveId" clId="{641DCE11-241D-4ACD-9709-3DF26A60D1C5}" dt="2022-12-30T09:12:41.650" v="367" actId="478"/>
          <ac:spMkLst>
            <pc:docMk/>
            <pc:sldMk cId="1661784411" sldId="497"/>
            <ac:spMk id="13" creationId="{4BEE3281-C9C4-9282-BD2E-E44463139009}"/>
          </ac:spMkLst>
        </pc:spChg>
        <pc:spChg chg="mod">
          <ac:chgData name="Thúy Mai" userId="222f1c7e07c9bd7a" providerId="LiveId" clId="{641DCE11-241D-4ACD-9709-3DF26A60D1C5}" dt="2022-12-30T09:13:12.974" v="383" actId="20577"/>
          <ac:spMkLst>
            <pc:docMk/>
            <pc:sldMk cId="1661784411" sldId="497"/>
            <ac:spMk id="14" creationId="{7E9CCFD6-D531-D1BA-9BA9-B611AB031DE3}"/>
          </ac:spMkLst>
        </pc:spChg>
      </pc:sldChg>
      <pc:sldChg chg="modSp add">
        <pc:chgData name="Thúy Mai" userId="222f1c7e07c9bd7a" providerId="LiveId" clId="{641DCE11-241D-4ACD-9709-3DF26A60D1C5}" dt="2022-12-30T09:16:44.362" v="497" actId="20577"/>
        <pc:sldMkLst>
          <pc:docMk/>
          <pc:sldMk cId="1403483225" sldId="498"/>
        </pc:sldMkLst>
        <pc:spChg chg="mod">
          <ac:chgData name="Thúy Mai" userId="222f1c7e07c9bd7a" providerId="LiveId" clId="{641DCE11-241D-4ACD-9709-3DF26A60D1C5}" dt="2022-12-30T09:16:44.362" v="497" actId="20577"/>
          <ac:spMkLst>
            <pc:docMk/>
            <pc:sldMk cId="1403483225" sldId="498"/>
            <ac:spMk id="2" creationId="{F361A009-4B45-12FA-AEF6-B90DFA6C47EF}"/>
          </ac:spMkLst>
        </pc:spChg>
      </pc:sldChg>
      <pc:sldChg chg="modSp mod modAnim">
        <pc:chgData name="Thúy Mai" userId="222f1c7e07c9bd7a" providerId="LiveId" clId="{641DCE11-241D-4ACD-9709-3DF26A60D1C5}" dt="2023-01-03T02:32:24.281" v="877"/>
        <pc:sldMkLst>
          <pc:docMk/>
          <pc:sldMk cId="3496921767" sldId="501"/>
        </pc:sldMkLst>
        <pc:picChg chg="mod">
          <ac:chgData name="Thúy Mai" userId="222f1c7e07c9bd7a" providerId="LiveId" clId="{641DCE11-241D-4ACD-9709-3DF26A60D1C5}" dt="2023-01-03T02:32:08.595" v="875" actId="1076"/>
          <ac:picMkLst>
            <pc:docMk/>
            <pc:sldMk cId="3496921767" sldId="501"/>
            <ac:picMk id="14" creationId="{14896360-B3FF-2436-170E-DC09AC5462E7}"/>
          </ac:picMkLst>
        </pc:picChg>
      </pc:sldChg>
      <pc:sldChg chg="modAnim">
        <pc:chgData name="Thúy Mai" userId="222f1c7e07c9bd7a" providerId="LiveId" clId="{641DCE11-241D-4ACD-9709-3DF26A60D1C5}" dt="2023-01-03T02:33:03.803" v="882"/>
        <pc:sldMkLst>
          <pc:docMk/>
          <pc:sldMk cId="1551194462" sldId="506"/>
        </pc:sldMkLst>
      </pc:sldChg>
      <pc:sldChg chg="modAnim">
        <pc:chgData name="Thúy Mai" userId="222f1c7e07c9bd7a" providerId="LiveId" clId="{641DCE11-241D-4ACD-9709-3DF26A60D1C5}" dt="2023-01-03T02:33:16.793" v="884"/>
        <pc:sldMkLst>
          <pc:docMk/>
          <pc:sldMk cId="4274560574" sldId="508"/>
        </pc:sldMkLst>
      </pc:sldChg>
      <pc:sldChg chg="modAnim">
        <pc:chgData name="Thúy Mai" userId="222f1c7e07c9bd7a" providerId="LiveId" clId="{641DCE11-241D-4ACD-9709-3DF26A60D1C5}" dt="2023-01-03T02:33:34.121" v="885"/>
        <pc:sldMkLst>
          <pc:docMk/>
          <pc:sldMk cId="3207183709" sldId="509"/>
        </pc:sldMkLst>
      </pc:sldChg>
      <pc:sldChg chg="modAnim">
        <pc:chgData name="Thúy Mai" userId="222f1c7e07c9bd7a" providerId="LiveId" clId="{641DCE11-241D-4ACD-9709-3DF26A60D1C5}" dt="2023-01-03T02:33:42.417" v="888"/>
        <pc:sldMkLst>
          <pc:docMk/>
          <pc:sldMk cId="172601390" sldId="511"/>
        </pc:sldMkLst>
      </pc:sldChg>
      <pc:sldChg chg="modAnim">
        <pc:chgData name="Thúy Mai" userId="222f1c7e07c9bd7a" providerId="LiveId" clId="{641DCE11-241D-4ACD-9709-3DF26A60D1C5}" dt="2023-01-03T02:34:29.528" v="889"/>
        <pc:sldMkLst>
          <pc:docMk/>
          <pc:sldMk cId="3896490835" sldId="512"/>
        </pc:sldMkLst>
      </pc:sldChg>
      <pc:sldChg chg="delSp mod">
        <pc:chgData name="Thúy Mai" userId="222f1c7e07c9bd7a" providerId="LiveId" clId="{641DCE11-241D-4ACD-9709-3DF26A60D1C5}" dt="2023-01-03T02:34:55.989" v="890" actId="478"/>
        <pc:sldMkLst>
          <pc:docMk/>
          <pc:sldMk cId="2557605277" sldId="515"/>
        </pc:sldMkLst>
        <pc:spChg chg="del">
          <ac:chgData name="Thúy Mai" userId="222f1c7e07c9bd7a" providerId="LiveId" clId="{641DCE11-241D-4ACD-9709-3DF26A60D1C5}" dt="2023-01-03T02:34:55.989" v="890" actId="478"/>
          <ac:spMkLst>
            <pc:docMk/>
            <pc:sldMk cId="2557605277" sldId="515"/>
            <ac:spMk id="9" creationId="{0216097D-F9FD-6C05-97BA-40867402746B}"/>
          </ac:spMkLst>
        </pc:spChg>
      </pc:sldChg>
      <pc:sldChg chg="modAnim">
        <pc:chgData name="Thúy Mai" userId="222f1c7e07c9bd7a" providerId="LiveId" clId="{641DCE11-241D-4ACD-9709-3DF26A60D1C5}" dt="2023-01-03T02:36:16.020" v="894"/>
        <pc:sldMkLst>
          <pc:docMk/>
          <pc:sldMk cId="694885418" sldId="544"/>
        </pc:sldMkLst>
      </pc:sldChg>
      <pc:sldChg chg="addSp delSp modSp add mod delAnim modAnim">
        <pc:chgData name="Thúy Mai" userId="222f1c7e07c9bd7a" providerId="LiveId" clId="{641DCE11-241D-4ACD-9709-3DF26A60D1C5}" dt="2023-01-03T02:08:09.224" v="629" actId="20577"/>
        <pc:sldMkLst>
          <pc:docMk/>
          <pc:sldMk cId="2345066054" sldId="545"/>
        </pc:sldMkLst>
        <pc:spChg chg="mod">
          <ac:chgData name="Thúy Mai" userId="222f1c7e07c9bd7a" providerId="LiveId" clId="{641DCE11-241D-4ACD-9709-3DF26A60D1C5}" dt="2023-01-03T02:07:35.373" v="620" actId="1035"/>
          <ac:spMkLst>
            <pc:docMk/>
            <pc:sldMk cId="2345066054" sldId="545"/>
            <ac:spMk id="10" creationId="{7F5946D7-A48B-AC4A-1D3C-E30875C803F0}"/>
          </ac:spMkLst>
        </pc:spChg>
        <pc:spChg chg="mod">
          <ac:chgData name="Thúy Mai" userId="222f1c7e07c9bd7a" providerId="LiveId" clId="{641DCE11-241D-4ACD-9709-3DF26A60D1C5}" dt="2023-01-03T02:07:35.373" v="620" actId="1035"/>
          <ac:spMkLst>
            <pc:docMk/>
            <pc:sldMk cId="2345066054" sldId="545"/>
            <ac:spMk id="11" creationId="{9C751495-63C0-E27F-1D85-A807C976AD09}"/>
          </ac:spMkLst>
        </pc:spChg>
        <pc:spChg chg="add mod">
          <ac:chgData name="Thúy Mai" userId="222f1c7e07c9bd7a" providerId="LiveId" clId="{641DCE11-241D-4ACD-9709-3DF26A60D1C5}" dt="2023-01-03T02:08:09.224" v="629" actId="20577"/>
          <ac:spMkLst>
            <pc:docMk/>
            <pc:sldMk cId="2345066054" sldId="545"/>
            <ac:spMk id="18" creationId="{471E7FAB-E6E0-407F-8265-20012A290CEB}"/>
          </ac:spMkLst>
        </pc:spChg>
        <pc:grpChg chg="del">
          <ac:chgData name="Thúy Mai" userId="222f1c7e07c9bd7a" providerId="LiveId" clId="{641DCE11-241D-4ACD-9709-3DF26A60D1C5}" dt="2023-01-03T01:43:05.210" v="501" actId="478"/>
          <ac:grpSpMkLst>
            <pc:docMk/>
            <pc:sldMk cId="2345066054" sldId="545"/>
            <ac:grpSpMk id="8" creationId="{054E1041-DE6B-421E-CBB3-32449804CCEF}"/>
          </ac:grpSpMkLst>
        </pc:grpChg>
        <pc:graphicFrameChg chg="mod">
          <ac:chgData name="Thúy Mai" userId="222f1c7e07c9bd7a" providerId="LiveId" clId="{641DCE11-241D-4ACD-9709-3DF26A60D1C5}" dt="2023-01-03T02:07:35.373" v="620" actId="1035"/>
          <ac:graphicFrameMkLst>
            <pc:docMk/>
            <pc:sldMk cId="2345066054" sldId="545"/>
            <ac:graphicFrameMk id="2" creationId="{6B292B20-5763-B0F8-5851-2D0775A9B6EC}"/>
          </ac:graphicFrameMkLst>
        </pc:graphicFrameChg>
        <pc:graphicFrameChg chg="add del mod">
          <ac:chgData name="Thúy Mai" userId="222f1c7e07c9bd7a" providerId="LiveId" clId="{641DCE11-241D-4ACD-9709-3DF26A60D1C5}" dt="2023-01-03T02:02:54.562" v="590"/>
          <ac:graphicFrameMkLst>
            <pc:docMk/>
            <pc:sldMk cId="2345066054" sldId="545"/>
            <ac:graphicFrameMk id="3" creationId="{D8CAE246-242D-B734-3A91-4D11B97F85E9}"/>
          </ac:graphicFrameMkLst>
        </pc:graphicFrameChg>
        <pc:graphicFrameChg chg="add del mod">
          <ac:chgData name="Thúy Mai" userId="222f1c7e07c9bd7a" providerId="LiveId" clId="{641DCE11-241D-4ACD-9709-3DF26A60D1C5}" dt="2023-01-03T02:02:56.020" v="593"/>
          <ac:graphicFrameMkLst>
            <pc:docMk/>
            <pc:sldMk cId="2345066054" sldId="545"/>
            <ac:graphicFrameMk id="7" creationId="{1CAC77A3-DF88-0AA1-7896-3A914D98E13C}"/>
          </ac:graphicFrameMkLst>
        </pc:graphicFrameChg>
        <pc:picChg chg="mod">
          <ac:chgData name="Thúy Mai" userId="222f1c7e07c9bd7a" providerId="LiveId" clId="{641DCE11-241D-4ACD-9709-3DF26A60D1C5}" dt="2023-01-03T01:43:38.108" v="581" actId="14100"/>
          <ac:picMkLst>
            <pc:docMk/>
            <pc:sldMk cId="2345066054" sldId="545"/>
            <ac:picMk id="4" creationId="{149C7CD1-0F00-1E90-3025-BA402BF41EA8}"/>
          </ac:picMkLst>
        </pc:picChg>
        <pc:picChg chg="mod">
          <ac:chgData name="Thúy Mai" userId="222f1c7e07c9bd7a" providerId="LiveId" clId="{641DCE11-241D-4ACD-9709-3DF26A60D1C5}" dt="2023-01-03T02:06:56.317" v="606" actId="1076"/>
          <ac:picMkLst>
            <pc:docMk/>
            <pc:sldMk cId="2345066054" sldId="545"/>
            <ac:picMk id="5" creationId="{B4EB43F4-A907-DD81-6328-8897B4F0246F}"/>
          </ac:picMkLst>
        </pc:picChg>
        <pc:picChg chg="mod">
          <ac:chgData name="Thúy Mai" userId="222f1c7e07c9bd7a" providerId="LiveId" clId="{641DCE11-241D-4ACD-9709-3DF26A60D1C5}" dt="2023-01-03T02:07:35.373" v="620" actId="1035"/>
          <ac:picMkLst>
            <pc:docMk/>
            <pc:sldMk cId="2345066054" sldId="545"/>
            <ac:picMk id="6" creationId="{845D8CB5-3AD1-6C16-A673-477345781DE3}"/>
          </ac:picMkLst>
        </pc:picChg>
        <pc:picChg chg="mod">
          <ac:chgData name="Thúy Mai" userId="222f1c7e07c9bd7a" providerId="LiveId" clId="{641DCE11-241D-4ACD-9709-3DF26A60D1C5}" dt="2023-01-03T02:07:35.373" v="620" actId="1035"/>
          <ac:picMkLst>
            <pc:docMk/>
            <pc:sldMk cId="2345066054" sldId="545"/>
            <ac:picMk id="12" creationId="{538F045B-4119-98CE-7876-3B8071C4D58F}"/>
          </ac:picMkLst>
        </pc:picChg>
      </pc:sldChg>
      <pc:sldChg chg="modSp add mod modAnim">
        <pc:chgData name="Thúy Mai" userId="222f1c7e07c9bd7a" providerId="LiveId" clId="{641DCE11-241D-4ACD-9709-3DF26A60D1C5}" dt="2023-01-03T02:08:16.382" v="631"/>
        <pc:sldMkLst>
          <pc:docMk/>
          <pc:sldMk cId="383974081" sldId="546"/>
        </pc:sldMkLst>
        <pc:spChg chg="mod">
          <ac:chgData name="Thúy Mai" userId="222f1c7e07c9bd7a" providerId="LiveId" clId="{641DCE11-241D-4ACD-9709-3DF26A60D1C5}" dt="2023-01-03T02:08:14.165" v="630" actId="1076"/>
          <ac:spMkLst>
            <pc:docMk/>
            <pc:sldMk cId="383974081" sldId="546"/>
            <ac:spMk id="18" creationId="{471E7FAB-E6E0-407F-8265-20012A290CEB}"/>
          </ac:spMkLst>
        </pc:spChg>
        <pc:picChg chg="mod">
          <ac:chgData name="Thúy Mai" userId="222f1c7e07c9bd7a" providerId="LiveId" clId="{641DCE11-241D-4ACD-9709-3DF26A60D1C5}" dt="2023-01-03T02:07:53.950" v="625" actId="1076"/>
          <ac:picMkLst>
            <pc:docMk/>
            <pc:sldMk cId="383974081" sldId="546"/>
            <ac:picMk id="5" creationId="{B4EB43F4-A907-DD81-6328-8897B4F0246F}"/>
          </ac:picMkLst>
        </pc:picChg>
      </pc:sldChg>
      <pc:sldChg chg="addSp delSp modSp add mod delAnim modAnim">
        <pc:chgData name="Thúy Mai" userId="222f1c7e07c9bd7a" providerId="LiveId" clId="{641DCE11-241D-4ACD-9709-3DF26A60D1C5}" dt="2023-01-03T02:10:14.934" v="667"/>
        <pc:sldMkLst>
          <pc:docMk/>
          <pc:sldMk cId="1801329745" sldId="547"/>
        </pc:sldMkLst>
        <pc:spChg chg="add mod">
          <ac:chgData name="Thúy Mai" userId="222f1c7e07c9bd7a" providerId="LiveId" clId="{641DCE11-241D-4ACD-9709-3DF26A60D1C5}" dt="2023-01-03T02:09:12.401" v="646" actId="207"/>
          <ac:spMkLst>
            <pc:docMk/>
            <pc:sldMk cId="1801329745" sldId="547"/>
            <ac:spMk id="9" creationId="{F52DA368-07B0-9468-6260-0CDEA26DE830}"/>
          </ac:spMkLst>
        </pc:spChg>
        <pc:spChg chg="del">
          <ac:chgData name="Thúy Mai" userId="222f1c7e07c9bd7a" providerId="LiveId" clId="{641DCE11-241D-4ACD-9709-3DF26A60D1C5}" dt="2023-01-03T02:08:52.728" v="635" actId="478"/>
          <ac:spMkLst>
            <pc:docMk/>
            <pc:sldMk cId="1801329745" sldId="547"/>
            <ac:spMk id="12" creationId="{199C1731-6241-D711-96B1-82314E3B12F2}"/>
          </ac:spMkLst>
        </pc:spChg>
        <pc:spChg chg="del">
          <ac:chgData name="Thúy Mai" userId="222f1c7e07c9bd7a" providerId="LiveId" clId="{641DCE11-241D-4ACD-9709-3DF26A60D1C5}" dt="2023-01-03T02:08:52.728" v="635" actId="478"/>
          <ac:spMkLst>
            <pc:docMk/>
            <pc:sldMk cId="1801329745" sldId="547"/>
            <ac:spMk id="13" creationId="{B6896D57-1E4C-7C80-05B9-AA21FDE9EF77}"/>
          </ac:spMkLst>
        </pc:spChg>
        <pc:spChg chg="add mod">
          <ac:chgData name="Thúy Mai" userId="222f1c7e07c9bd7a" providerId="LiveId" clId="{641DCE11-241D-4ACD-9709-3DF26A60D1C5}" dt="2023-01-03T02:09:58.987" v="662" actId="1076"/>
          <ac:spMkLst>
            <pc:docMk/>
            <pc:sldMk cId="1801329745" sldId="547"/>
            <ac:spMk id="16" creationId="{E97E3507-4D6F-BBC3-3254-FFCF63EB610F}"/>
          </ac:spMkLst>
        </pc:spChg>
        <pc:spChg chg="add">
          <ac:chgData name="Thúy Mai" userId="222f1c7e07c9bd7a" providerId="LiveId" clId="{641DCE11-241D-4ACD-9709-3DF26A60D1C5}" dt="2023-01-03T02:09:29.315" v="652"/>
          <ac:spMkLst>
            <pc:docMk/>
            <pc:sldMk cId="1801329745" sldId="547"/>
            <ac:spMk id="17" creationId="{82B20222-3871-3893-23E7-F31AC11D04E3}"/>
          </ac:spMkLst>
        </pc:spChg>
        <pc:grpChg chg="del">
          <ac:chgData name="Thúy Mai" userId="222f1c7e07c9bd7a" providerId="LiveId" clId="{641DCE11-241D-4ACD-9709-3DF26A60D1C5}" dt="2023-01-03T02:08:46.534" v="633" actId="478"/>
          <ac:grpSpMkLst>
            <pc:docMk/>
            <pc:sldMk cId="1801329745" sldId="547"/>
            <ac:grpSpMk id="6" creationId="{AEB22CAE-2A6C-61D2-F09E-24430DCBF721}"/>
          </ac:grpSpMkLst>
        </pc:grpChg>
        <pc:graphicFrameChg chg="add del mod">
          <ac:chgData name="Thúy Mai" userId="222f1c7e07c9bd7a" providerId="LiveId" clId="{641DCE11-241D-4ACD-9709-3DF26A60D1C5}" dt="2023-01-03T02:08:54.137" v="638"/>
          <ac:graphicFrameMkLst>
            <pc:docMk/>
            <pc:sldMk cId="1801329745" sldId="547"/>
            <ac:graphicFrameMk id="2" creationId="{1F258FC0-1161-1E45-19B1-B700F14E6CF2}"/>
          </ac:graphicFrameMkLst>
        </pc:graphicFrameChg>
        <pc:graphicFrameChg chg="add del mod">
          <ac:chgData name="Thúy Mai" userId="222f1c7e07c9bd7a" providerId="LiveId" clId="{641DCE11-241D-4ACD-9709-3DF26A60D1C5}" dt="2023-01-03T02:09:29.146" v="651"/>
          <ac:graphicFrameMkLst>
            <pc:docMk/>
            <pc:sldMk cId="1801329745" sldId="547"/>
            <ac:graphicFrameMk id="10" creationId="{E0CFF87A-8B64-5165-A8C0-FFD847118542}"/>
          </ac:graphicFrameMkLst>
        </pc:graphicFrameChg>
        <pc:picChg chg="mod">
          <ac:chgData name="Thúy Mai" userId="222f1c7e07c9bd7a" providerId="LiveId" clId="{641DCE11-241D-4ACD-9709-3DF26A60D1C5}" dt="2023-01-03T02:09:20.802" v="648" actId="1076"/>
          <ac:picMkLst>
            <pc:docMk/>
            <pc:sldMk cId="1801329745" sldId="547"/>
            <ac:picMk id="4" creationId="{AF3C9434-A1C9-8D38-0571-6C0AD51BD777}"/>
          </ac:picMkLst>
        </pc:picChg>
        <pc:picChg chg="del">
          <ac:chgData name="Thúy Mai" userId="222f1c7e07c9bd7a" providerId="LiveId" clId="{641DCE11-241D-4ACD-9709-3DF26A60D1C5}" dt="2023-01-03T02:08:48.684" v="634" actId="478"/>
          <ac:picMkLst>
            <pc:docMk/>
            <pc:sldMk cId="1801329745" sldId="547"/>
            <ac:picMk id="5" creationId="{F0F63469-016A-A531-62B1-725D9D352E34}"/>
          </ac:picMkLst>
        </pc:picChg>
        <pc:picChg chg="add mod">
          <ac:chgData name="Thúy Mai" userId="222f1c7e07c9bd7a" providerId="LiveId" clId="{641DCE11-241D-4ACD-9709-3DF26A60D1C5}" dt="2023-01-03T02:09:36.364" v="655" actId="1076"/>
          <ac:picMkLst>
            <pc:docMk/>
            <pc:sldMk cId="1801329745" sldId="547"/>
            <ac:picMk id="1025" creationId="{C5AAA921-D2A5-820E-F790-90B2A2BC5327}"/>
          </ac:picMkLst>
        </pc:picChg>
      </pc:sldChg>
      <pc:sldChg chg="addSp delSp modSp add mod modAnim">
        <pc:chgData name="Thúy Mai" userId="222f1c7e07c9bd7a" providerId="LiveId" clId="{641DCE11-241D-4ACD-9709-3DF26A60D1C5}" dt="2023-01-03T02:11:27.062" v="690"/>
        <pc:sldMkLst>
          <pc:docMk/>
          <pc:sldMk cId="1936663953" sldId="548"/>
        </pc:sldMkLst>
        <pc:spChg chg="mod">
          <ac:chgData name="Thúy Mai" userId="222f1c7e07c9bd7a" providerId="LiveId" clId="{641DCE11-241D-4ACD-9709-3DF26A60D1C5}" dt="2023-01-03T02:11:22.805" v="688" actId="1076"/>
          <ac:spMkLst>
            <pc:docMk/>
            <pc:sldMk cId="1936663953" sldId="548"/>
            <ac:spMk id="16" creationId="{E97E3507-4D6F-BBC3-3254-FFCF63EB610F}"/>
          </ac:spMkLst>
        </pc:spChg>
        <pc:spChg chg="del">
          <ac:chgData name="Thúy Mai" userId="222f1c7e07c9bd7a" providerId="LiveId" clId="{641DCE11-241D-4ACD-9709-3DF26A60D1C5}" dt="2023-01-03T02:10:46.956" v="676" actId="478"/>
          <ac:spMkLst>
            <pc:docMk/>
            <pc:sldMk cId="1936663953" sldId="548"/>
            <ac:spMk id="17" creationId="{82B20222-3871-3893-23E7-F31AC11D04E3}"/>
          </ac:spMkLst>
        </pc:spChg>
        <pc:graphicFrameChg chg="add del mod">
          <ac:chgData name="Thúy Mai" userId="222f1c7e07c9bd7a" providerId="LiveId" clId="{641DCE11-241D-4ACD-9709-3DF26A60D1C5}" dt="2023-01-03T02:10:31.646" v="670"/>
          <ac:graphicFrameMkLst>
            <pc:docMk/>
            <pc:sldMk cId="1936663953" sldId="548"/>
            <ac:graphicFrameMk id="2" creationId="{3727AF9A-E919-A2A9-485F-948578ACD905}"/>
          </ac:graphicFrameMkLst>
        </pc:graphicFrameChg>
        <pc:picChg chg="add mod">
          <ac:chgData name="Thúy Mai" userId="222f1c7e07c9bd7a" providerId="LiveId" clId="{641DCE11-241D-4ACD-9709-3DF26A60D1C5}" dt="2023-01-03T02:11:20.587" v="687" actId="14100"/>
          <ac:picMkLst>
            <pc:docMk/>
            <pc:sldMk cId="1936663953" sldId="548"/>
            <ac:picMk id="5" creationId="{D56B1190-0426-618A-1351-CBD1E24F07BC}"/>
          </ac:picMkLst>
        </pc:picChg>
        <pc:picChg chg="del">
          <ac:chgData name="Thúy Mai" userId="222f1c7e07c9bd7a" providerId="LiveId" clId="{641DCE11-241D-4ACD-9709-3DF26A60D1C5}" dt="2023-01-03T02:10:08.851" v="665" actId="478"/>
          <ac:picMkLst>
            <pc:docMk/>
            <pc:sldMk cId="1936663953" sldId="548"/>
            <ac:picMk id="1025" creationId="{C5AAA921-D2A5-820E-F790-90B2A2BC5327}"/>
          </ac:picMkLst>
        </pc:picChg>
      </pc:sldChg>
      <pc:sldChg chg="addSp delSp modSp add mod delAnim modAnim">
        <pc:chgData name="Thúy Mai" userId="222f1c7e07c9bd7a" providerId="LiveId" clId="{641DCE11-241D-4ACD-9709-3DF26A60D1C5}" dt="2023-01-03T02:13:18.825" v="717"/>
        <pc:sldMkLst>
          <pc:docMk/>
          <pc:sldMk cId="242313704" sldId="549"/>
        </pc:sldMkLst>
        <pc:spChg chg="mod">
          <ac:chgData name="Thúy Mai" userId="222f1c7e07c9bd7a" providerId="LiveId" clId="{641DCE11-241D-4ACD-9709-3DF26A60D1C5}" dt="2023-01-03T02:12:29.192" v="700" actId="1076"/>
          <ac:spMkLst>
            <pc:docMk/>
            <pc:sldMk cId="242313704" sldId="549"/>
            <ac:spMk id="16" creationId="{E97E3507-4D6F-BBC3-3254-FFCF63EB610F}"/>
          </ac:spMkLst>
        </pc:spChg>
        <pc:graphicFrameChg chg="add del mod">
          <ac:chgData name="Thúy Mai" userId="222f1c7e07c9bd7a" providerId="LiveId" clId="{641DCE11-241D-4ACD-9709-3DF26A60D1C5}" dt="2023-01-03T02:12:15.964" v="694"/>
          <ac:graphicFrameMkLst>
            <pc:docMk/>
            <pc:sldMk cId="242313704" sldId="549"/>
            <ac:graphicFrameMk id="2" creationId="{6A2BDD9F-DAD1-B61C-A4E8-782A5365613C}"/>
          </ac:graphicFrameMkLst>
        </pc:graphicFrameChg>
        <pc:picChg chg="mod">
          <ac:chgData name="Thúy Mai" userId="222f1c7e07c9bd7a" providerId="LiveId" clId="{641DCE11-241D-4ACD-9709-3DF26A60D1C5}" dt="2023-01-03T02:12:51.851" v="704" actId="1076"/>
          <ac:picMkLst>
            <pc:docMk/>
            <pc:sldMk cId="242313704" sldId="549"/>
            <ac:picMk id="3" creationId="{8002C659-8EDF-2BFC-877D-57B3F64E18E0}"/>
          </ac:picMkLst>
        </pc:picChg>
        <pc:picChg chg="del">
          <ac:chgData name="Thúy Mai" userId="222f1c7e07c9bd7a" providerId="LiveId" clId="{641DCE11-241D-4ACD-9709-3DF26A60D1C5}" dt="2023-01-03T02:12:31.062" v="701" actId="478"/>
          <ac:picMkLst>
            <pc:docMk/>
            <pc:sldMk cId="242313704" sldId="549"/>
            <ac:picMk id="5" creationId="{D56B1190-0426-618A-1351-CBD1E24F07BC}"/>
          </ac:picMkLst>
        </pc:picChg>
        <pc:picChg chg="add mod">
          <ac:chgData name="Thúy Mai" userId="222f1c7e07c9bd7a" providerId="LiveId" clId="{641DCE11-241D-4ACD-9709-3DF26A60D1C5}" dt="2023-01-03T02:13:04.946" v="711" actId="1076"/>
          <ac:picMkLst>
            <pc:docMk/>
            <pc:sldMk cId="242313704" sldId="549"/>
            <ac:picMk id="6" creationId="{DE409183-9EB0-B784-86BF-D2B669295FB6}"/>
          </ac:picMkLst>
        </pc:picChg>
        <pc:picChg chg="add mod">
          <ac:chgData name="Thúy Mai" userId="222f1c7e07c9bd7a" providerId="LiveId" clId="{641DCE11-241D-4ACD-9709-3DF26A60D1C5}" dt="2023-01-03T02:13:15.638" v="715"/>
          <ac:picMkLst>
            <pc:docMk/>
            <pc:sldMk cId="242313704" sldId="549"/>
            <ac:picMk id="7" creationId="{A71D3E10-9F04-3BCA-E0CD-6BBF08D56A62}"/>
          </ac:picMkLst>
        </pc:picChg>
      </pc:sldChg>
      <pc:sldChg chg="addSp delSp modSp new mod modAnim">
        <pc:chgData name="Thúy Mai" userId="222f1c7e07c9bd7a" providerId="LiveId" clId="{641DCE11-241D-4ACD-9709-3DF26A60D1C5}" dt="2023-01-03T02:21:52.905" v="866" actId="1076"/>
        <pc:sldMkLst>
          <pc:docMk/>
          <pc:sldMk cId="3739185501" sldId="550"/>
        </pc:sldMkLst>
        <pc:spChg chg="del">
          <ac:chgData name="Thúy Mai" userId="222f1c7e07c9bd7a" providerId="LiveId" clId="{641DCE11-241D-4ACD-9709-3DF26A60D1C5}" dt="2023-01-03T02:14:20.050" v="719" actId="478"/>
          <ac:spMkLst>
            <pc:docMk/>
            <pc:sldMk cId="3739185501" sldId="550"/>
            <ac:spMk id="2" creationId="{0C10488A-14C4-AE8E-C914-3CD960FB895C}"/>
          </ac:spMkLst>
        </pc:spChg>
        <pc:spChg chg="del">
          <ac:chgData name="Thúy Mai" userId="222f1c7e07c9bd7a" providerId="LiveId" clId="{641DCE11-241D-4ACD-9709-3DF26A60D1C5}" dt="2023-01-03T02:14:20.050" v="719" actId="478"/>
          <ac:spMkLst>
            <pc:docMk/>
            <pc:sldMk cId="3739185501" sldId="550"/>
            <ac:spMk id="3" creationId="{E8776409-0161-A00D-B25E-5E1F7EE946F6}"/>
          </ac:spMkLst>
        </pc:spChg>
        <pc:spChg chg="add mod">
          <ac:chgData name="Thúy Mai" userId="222f1c7e07c9bd7a" providerId="LiveId" clId="{641DCE11-241D-4ACD-9709-3DF26A60D1C5}" dt="2023-01-03T02:21:52.905" v="866" actId="1076"/>
          <ac:spMkLst>
            <pc:docMk/>
            <pc:sldMk cId="3739185501" sldId="550"/>
            <ac:spMk id="6" creationId="{945DC41D-0924-7AB5-DED8-DEEE3A348F5F}"/>
          </ac:spMkLst>
        </pc:spChg>
        <pc:graphicFrameChg chg="add del mod">
          <ac:chgData name="Thúy Mai" userId="222f1c7e07c9bd7a" providerId="LiveId" clId="{641DCE11-241D-4ACD-9709-3DF26A60D1C5}" dt="2023-01-03T02:14:26.023" v="722"/>
          <ac:graphicFrameMkLst>
            <pc:docMk/>
            <pc:sldMk cId="3739185501" sldId="550"/>
            <ac:graphicFrameMk id="4" creationId="{0D87D811-80EE-BF5E-8178-D24592DA189F}"/>
          </ac:graphicFrameMkLst>
        </pc:graphicFrameChg>
        <pc:picChg chg="add mod">
          <ac:chgData name="Thúy Mai" userId="222f1c7e07c9bd7a" providerId="LiveId" clId="{641DCE11-241D-4ACD-9709-3DF26A60D1C5}" dt="2023-01-03T02:15:15.692" v="759" actId="1076"/>
          <ac:picMkLst>
            <pc:docMk/>
            <pc:sldMk cId="3739185501" sldId="550"/>
            <ac:picMk id="7" creationId="{BDA0BB73-DB7A-CECB-7525-8A024B86BE9E}"/>
          </ac:picMkLst>
        </pc:picChg>
      </pc:sldChg>
      <pc:sldChg chg="addSp delSp modSp add mod">
        <pc:chgData name="Thúy Mai" userId="222f1c7e07c9bd7a" providerId="LiveId" clId="{641DCE11-241D-4ACD-9709-3DF26A60D1C5}" dt="2023-01-03T02:25:24.095" v="869" actId="1076"/>
        <pc:sldMkLst>
          <pc:docMk/>
          <pc:sldMk cId="2643049754" sldId="551"/>
        </pc:sldMkLst>
        <pc:spChg chg="add mod">
          <ac:chgData name="Thúy Mai" userId="222f1c7e07c9bd7a" providerId="LiveId" clId="{641DCE11-241D-4ACD-9709-3DF26A60D1C5}" dt="2023-01-03T02:25:24.095" v="869" actId="1076"/>
          <ac:spMkLst>
            <pc:docMk/>
            <pc:sldMk cId="2643049754" sldId="551"/>
            <ac:spMk id="4" creationId="{59262A30-67F5-BAC6-D63D-7225DD49318C}"/>
          </ac:spMkLst>
        </pc:spChg>
        <pc:spChg chg="del">
          <ac:chgData name="Thúy Mai" userId="222f1c7e07c9bd7a" providerId="LiveId" clId="{641DCE11-241D-4ACD-9709-3DF26A60D1C5}" dt="2023-01-03T02:16:10.056" v="766" actId="478"/>
          <ac:spMkLst>
            <pc:docMk/>
            <pc:sldMk cId="2643049754" sldId="551"/>
            <ac:spMk id="6" creationId="{945DC41D-0924-7AB5-DED8-DEEE3A348F5F}"/>
          </ac:spMkLst>
        </pc:spChg>
        <pc:graphicFrameChg chg="add del mod">
          <ac:chgData name="Thúy Mai" userId="222f1c7e07c9bd7a" providerId="LiveId" clId="{641DCE11-241D-4ACD-9709-3DF26A60D1C5}" dt="2023-01-03T02:16:11.397" v="769"/>
          <ac:graphicFrameMkLst>
            <pc:docMk/>
            <pc:sldMk cId="2643049754" sldId="551"/>
            <ac:graphicFrameMk id="2" creationId="{2542B8CA-93B4-D234-8029-62580B5E5081}"/>
          </ac:graphicFrameMkLst>
        </pc:graphicFrameChg>
      </pc:sldChg>
      <pc:sldChg chg="addSp delSp modSp add mod ord delAnim modAnim">
        <pc:chgData name="Thúy Mai" userId="222f1c7e07c9bd7a" providerId="LiveId" clId="{641DCE11-241D-4ACD-9709-3DF26A60D1C5}" dt="2023-01-03T02:20:55.445" v="856"/>
        <pc:sldMkLst>
          <pc:docMk/>
          <pc:sldMk cId="269849938" sldId="552"/>
        </pc:sldMkLst>
        <pc:spChg chg="add mod">
          <ac:chgData name="Thúy Mai" userId="222f1c7e07c9bd7a" providerId="LiveId" clId="{641DCE11-241D-4ACD-9709-3DF26A60D1C5}" dt="2023-01-03T02:20:16.662" v="853" actId="1076"/>
          <ac:spMkLst>
            <pc:docMk/>
            <pc:sldMk cId="269849938" sldId="552"/>
            <ac:spMk id="9" creationId="{BB3173AA-30A6-9B8D-BA9B-8145006866F4}"/>
          </ac:spMkLst>
        </pc:spChg>
        <pc:spChg chg="mod">
          <ac:chgData name="Thúy Mai" userId="222f1c7e07c9bd7a" providerId="LiveId" clId="{641DCE11-241D-4ACD-9709-3DF26A60D1C5}" dt="2023-01-03T02:19:54.175" v="847" actId="1035"/>
          <ac:spMkLst>
            <pc:docMk/>
            <pc:sldMk cId="269849938" sldId="552"/>
            <ac:spMk id="12" creationId="{199C1731-6241-D711-96B1-82314E3B12F2}"/>
          </ac:spMkLst>
        </pc:spChg>
        <pc:spChg chg="mod">
          <ac:chgData name="Thúy Mai" userId="222f1c7e07c9bd7a" providerId="LiveId" clId="{641DCE11-241D-4ACD-9709-3DF26A60D1C5}" dt="2023-01-03T02:19:54.175" v="847" actId="1035"/>
          <ac:spMkLst>
            <pc:docMk/>
            <pc:sldMk cId="269849938" sldId="552"/>
            <ac:spMk id="13" creationId="{B6896D57-1E4C-7C80-05B9-AA21FDE9EF77}"/>
          </ac:spMkLst>
        </pc:spChg>
        <pc:graphicFrameChg chg="add del mod">
          <ac:chgData name="Thúy Mai" userId="222f1c7e07c9bd7a" providerId="LiveId" clId="{641DCE11-241D-4ACD-9709-3DF26A60D1C5}" dt="2023-01-03T02:18:02.876" v="786"/>
          <ac:graphicFrameMkLst>
            <pc:docMk/>
            <pc:sldMk cId="269849938" sldId="552"/>
            <ac:graphicFrameMk id="2" creationId="{53291A84-36AB-57B9-F238-33D09ED5521C}"/>
          </ac:graphicFrameMkLst>
        </pc:graphicFrameChg>
        <pc:picChg chg="del">
          <ac:chgData name="Thúy Mai" userId="222f1c7e07c9bd7a" providerId="LiveId" clId="{641DCE11-241D-4ACD-9709-3DF26A60D1C5}" dt="2023-01-03T02:18:54.595" v="815" actId="478"/>
          <ac:picMkLst>
            <pc:docMk/>
            <pc:sldMk cId="269849938" sldId="552"/>
            <ac:picMk id="4" creationId="{AF3C9434-A1C9-8D38-0571-6C0AD51BD777}"/>
          </ac:picMkLst>
        </pc:picChg>
        <pc:picChg chg="mod">
          <ac:chgData name="Thúy Mai" userId="222f1c7e07c9bd7a" providerId="LiveId" clId="{641DCE11-241D-4ACD-9709-3DF26A60D1C5}" dt="2023-01-03T02:20:35.275" v="855" actId="1076"/>
          <ac:picMkLst>
            <pc:docMk/>
            <pc:sldMk cId="269849938" sldId="552"/>
            <ac:picMk id="5" creationId="{F0F63469-016A-A531-62B1-725D9D352E34}"/>
          </ac:picMkLst>
        </pc:pic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hỗ dành sẵn cho Đầu trang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Chỗ dành sẵn cho Ngày tháng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E0CBFD-0CF9-4F6C-81E8-1E6C13ED1593}" type="datetimeFigureOut">
              <a:rPr lang="en-US" smtClean="0"/>
              <a:t>4/4/2023</a:t>
            </a:fld>
            <a:endParaRPr lang="en-US"/>
          </a:p>
        </p:txBody>
      </p:sp>
      <p:sp>
        <p:nvSpPr>
          <p:cNvPr id="4" name="Chỗ dành sẵn cho Hình ảnh của Bản chiế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Chỗ dành sẵn cho Ghi ch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6" name="Chỗ dành sẵn cho Chân trang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Chỗ dành sẵn cho Số hiệu Bản chiế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0D2709-9C57-45CE-B489-1149D7093615}" type="slidenum">
              <a:rPr lang="en-US" smtClean="0"/>
              <a:t>‹#›</a:t>
            </a:fld>
            <a:endParaRPr lang="en-US"/>
          </a:p>
        </p:txBody>
      </p:sp>
    </p:spTree>
    <p:extLst>
      <p:ext uri="{BB962C8B-B14F-4D97-AF65-F5344CB8AC3E}">
        <p14:creationId xmlns:p14="http://schemas.microsoft.com/office/powerpoint/2010/main" val="2766647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endParaRPr lang="en-US" dirty="0"/>
          </a:p>
        </p:txBody>
      </p:sp>
      <p:sp>
        <p:nvSpPr>
          <p:cNvPr id="4" name="Chỗ dành sẵn cho Số hiệu Bản chiếu 3"/>
          <p:cNvSpPr>
            <a:spLocks noGrp="1"/>
          </p:cNvSpPr>
          <p:nvPr>
            <p:ph type="sldNum" sz="quarter" idx="5"/>
          </p:nvPr>
        </p:nvSpPr>
        <p:spPr/>
        <p:txBody>
          <a:bodyPr/>
          <a:lstStyle/>
          <a:p>
            <a:fld id="{B70D2709-9C57-45CE-B489-1149D7093615}" type="slidenum">
              <a:rPr lang="en-US" smtClean="0"/>
              <a:t>35</a:t>
            </a:fld>
            <a:endParaRPr lang="en-US"/>
          </a:p>
        </p:txBody>
      </p:sp>
    </p:spTree>
    <p:extLst>
      <p:ext uri="{BB962C8B-B14F-4D97-AF65-F5344CB8AC3E}">
        <p14:creationId xmlns:p14="http://schemas.microsoft.com/office/powerpoint/2010/main" val="8593901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endParaRPr lang="en-US" dirty="0"/>
          </a:p>
        </p:txBody>
      </p:sp>
      <p:sp>
        <p:nvSpPr>
          <p:cNvPr id="4" name="Chỗ dành sẵn cho Số hiệu Bản chiếu 3"/>
          <p:cNvSpPr>
            <a:spLocks noGrp="1"/>
          </p:cNvSpPr>
          <p:nvPr>
            <p:ph type="sldNum" sz="quarter" idx="5"/>
          </p:nvPr>
        </p:nvSpPr>
        <p:spPr/>
        <p:txBody>
          <a:bodyPr/>
          <a:lstStyle/>
          <a:p>
            <a:fld id="{B70D2709-9C57-45CE-B489-1149D7093615}" type="slidenum">
              <a:rPr lang="en-US" smtClean="0"/>
              <a:t>36</a:t>
            </a:fld>
            <a:endParaRPr lang="en-US"/>
          </a:p>
        </p:txBody>
      </p:sp>
    </p:spTree>
    <p:extLst>
      <p:ext uri="{BB962C8B-B14F-4D97-AF65-F5344CB8AC3E}">
        <p14:creationId xmlns:p14="http://schemas.microsoft.com/office/powerpoint/2010/main" val="22923205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endParaRPr lang="en-US" dirty="0"/>
          </a:p>
        </p:txBody>
      </p:sp>
      <p:sp>
        <p:nvSpPr>
          <p:cNvPr id="4" name="Chỗ dành sẵn cho Số hiệu Bản chiếu 3"/>
          <p:cNvSpPr>
            <a:spLocks noGrp="1"/>
          </p:cNvSpPr>
          <p:nvPr>
            <p:ph type="sldNum" sz="quarter" idx="5"/>
          </p:nvPr>
        </p:nvSpPr>
        <p:spPr/>
        <p:txBody>
          <a:bodyPr/>
          <a:lstStyle/>
          <a:p>
            <a:fld id="{B70D2709-9C57-45CE-B489-1149D7093615}" type="slidenum">
              <a:rPr lang="en-US" smtClean="0"/>
              <a:t>37</a:t>
            </a:fld>
            <a:endParaRPr lang="en-US"/>
          </a:p>
        </p:txBody>
      </p:sp>
    </p:spTree>
    <p:extLst>
      <p:ext uri="{BB962C8B-B14F-4D97-AF65-F5344CB8AC3E}">
        <p14:creationId xmlns:p14="http://schemas.microsoft.com/office/powerpoint/2010/main" val="11366684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endParaRPr lang="en-US" dirty="0"/>
          </a:p>
        </p:txBody>
      </p:sp>
      <p:sp>
        <p:nvSpPr>
          <p:cNvPr id="4" name="Chỗ dành sẵn cho Số hiệu Bản chiếu 3"/>
          <p:cNvSpPr>
            <a:spLocks noGrp="1"/>
          </p:cNvSpPr>
          <p:nvPr>
            <p:ph type="sldNum" sz="quarter" idx="5"/>
          </p:nvPr>
        </p:nvSpPr>
        <p:spPr/>
        <p:txBody>
          <a:bodyPr/>
          <a:lstStyle/>
          <a:p>
            <a:fld id="{B70D2709-9C57-45CE-B489-1149D7093615}" type="slidenum">
              <a:rPr lang="en-US" smtClean="0"/>
              <a:t>38</a:t>
            </a:fld>
            <a:endParaRPr lang="en-US"/>
          </a:p>
        </p:txBody>
      </p:sp>
    </p:spTree>
    <p:extLst>
      <p:ext uri="{BB962C8B-B14F-4D97-AF65-F5344CB8AC3E}">
        <p14:creationId xmlns:p14="http://schemas.microsoft.com/office/powerpoint/2010/main" val="23075765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endParaRPr lang="en-US" dirty="0"/>
          </a:p>
        </p:txBody>
      </p:sp>
      <p:sp>
        <p:nvSpPr>
          <p:cNvPr id="4" name="Chỗ dành sẵn cho Số hiệu Bản chiếu 3"/>
          <p:cNvSpPr>
            <a:spLocks noGrp="1"/>
          </p:cNvSpPr>
          <p:nvPr>
            <p:ph type="sldNum" sz="quarter" idx="5"/>
          </p:nvPr>
        </p:nvSpPr>
        <p:spPr/>
        <p:txBody>
          <a:bodyPr/>
          <a:lstStyle/>
          <a:p>
            <a:fld id="{B70D2709-9C57-45CE-B489-1149D7093615}" type="slidenum">
              <a:rPr lang="en-US" smtClean="0"/>
              <a:t>39</a:t>
            </a:fld>
            <a:endParaRPr lang="en-US"/>
          </a:p>
        </p:txBody>
      </p:sp>
    </p:spTree>
    <p:extLst>
      <p:ext uri="{BB962C8B-B14F-4D97-AF65-F5344CB8AC3E}">
        <p14:creationId xmlns:p14="http://schemas.microsoft.com/office/powerpoint/2010/main" val="32342798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endParaRPr lang="en-US" dirty="0"/>
          </a:p>
        </p:txBody>
      </p:sp>
      <p:sp>
        <p:nvSpPr>
          <p:cNvPr id="4" name="Chỗ dành sẵn cho Số hiệu Bản chiếu 3"/>
          <p:cNvSpPr>
            <a:spLocks noGrp="1"/>
          </p:cNvSpPr>
          <p:nvPr>
            <p:ph type="sldNum" sz="quarter" idx="5"/>
          </p:nvPr>
        </p:nvSpPr>
        <p:spPr/>
        <p:txBody>
          <a:bodyPr/>
          <a:lstStyle/>
          <a:p>
            <a:fld id="{B70D2709-9C57-45CE-B489-1149D7093615}" type="slidenum">
              <a:rPr lang="en-US" smtClean="0"/>
              <a:t>40</a:t>
            </a:fld>
            <a:endParaRPr lang="en-US"/>
          </a:p>
        </p:txBody>
      </p:sp>
    </p:spTree>
    <p:extLst>
      <p:ext uri="{BB962C8B-B14F-4D97-AF65-F5344CB8AC3E}">
        <p14:creationId xmlns:p14="http://schemas.microsoft.com/office/powerpoint/2010/main" val="732314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êu đề Bản chiếu">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xmlns="" id="{CC94B92F-B891-E984-E1B6-F78897728894}"/>
              </a:ext>
            </a:extLst>
          </p:cNvPr>
          <p:cNvSpPr>
            <a:spLocks noGrp="1"/>
          </p:cNvSpPr>
          <p:nvPr>
            <p:ph type="ctrTitle"/>
          </p:nvPr>
        </p:nvSpPr>
        <p:spPr>
          <a:xfrm>
            <a:off x="1524000" y="1122363"/>
            <a:ext cx="9144000" cy="2387600"/>
          </a:xfrm>
        </p:spPr>
        <p:txBody>
          <a:bodyPr anchor="b"/>
          <a:lstStyle>
            <a:lvl1pPr algn="ctr">
              <a:defRPr sz="6000"/>
            </a:lvl1pPr>
          </a:lstStyle>
          <a:p>
            <a:r>
              <a:rPr lang="vi-VN"/>
              <a:t>Bấm để sửa kiểu tiêu đề Bản cái</a:t>
            </a:r>
            <a:endParaRPr lang="en-US"/>
          </a:p>
        </p:txBody>
      </p:sp>
      <p:sp>
        <p:nvSpPr>
          <p:cNvPr id="3" name="Tiêu đề phụ 2">
            <a:extLst>
              <a:ext uri="{FF2B5EF4-FFF2-40B4-BE49-F238E27FC236}">
                <a16:creationId xmlns:a16="http://schemas.microsoft.com/office/drawing/2014/main" xmlns="" id="{6ADF3D3A-28A4-FF19-C98E-5E55C4AA9A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vi-VN"/>
              <a:t>Bấm để chỉnh sửa kiểu tiêu đề phụ của Bản cái</a:t>
            </a:r>
            <a:endParaRPr lang="en-US"/>
          </a:p>
        </p:txBody>
      </p:sp>
      <p:sp>
        <p:nvSpPr>
          <p:cNvPr id="4" name="Chỗ dành sẵn cho Ngày tháng 3">
            <a:extLst>
              <a:ext uri="{FF2B5EF4-FFF2-40B4-BE49-F238E27FC236}">
                <a16:creationId xmlns:a16="http://schemas.microsoft.com/office/drawing/2014/main" xmlns="" id="{6BCEF433-7ED9-4013-B824-4F3B96D7F751}"/>
              </a:ext>
            </a:extLst>
          </p:cNvPr>
          <p:cNvSpPr>
            <a:spLocks noGrp="1"/>
          </p:cNvSpPr>
          <p:nvPr>
            <p:ph type="dt" sz="half" idx="10"/>
          </p:nvPr>
        </p:nvSpPr>
        <p:spPr/>
        <p:txBody>
          <a:bodyPr/>
          <a:lstStyle/>
          <a:p>
            <a:fld id="{069C3170-412F-42A9-A949-069DFD0F6BD6}" type="datetimeFigureOut">
              <a:rPr lang="en-US" smtClean="0"/>
              <a:t>4/4/2023</a:t>
            </a:fld>
            <a:endParaRPr lang="en-US"/>
          </a:p>
        </p:txBody>
      </p:sp>
      <p:sp>
        <p:nvSpPr>
          <p:cNvPr id="5" name="Chỗ dành sẵn cho Chân trang 4">
            <a:extLst>
              <a:ext uri="{FF2B5EF4-FFF2-40B4-BE49-F238E27FC236}">
                <a16:creationId xmlns:a16="http://schemas.microsoft.com/office/drawing/2014/main" xmlns="" id="{D2DA5D10-58E4-9CE6-4262-E9E808173814}"/>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xmlns="" id="{788D0BC3-13A7-AFFA-2169-7C81E54F8DCA}"/>
              </a:ext>
            </a:extLst>
          </p:cNvPr>
          <p:cNvSpPr>
            <a:spLocks noGrp="1"/>
          </p:cNvSpPr>
          <p:nvPr>
            <p:ph type="sldNum" sz="quarter" idx="12"/>
          </p:nvPr>
        </p:nvSpPr>
        <p:spPr/>
        <p:txBody>
          <a:bodyPr/>
          <a:lstStyle/>
          <a:p>
            <a:fld id="{C2C35109-73B9-48E5-8841-FB799A713AD8}" type="slidenum">
              <a:rPr lang="en-US" smtClean="0"/>
              <a:t>‹#›</a:t>
            </a:fld>
            <a:endParaRPr lang="en-US"/>
          </a:p>
        </p:txBody>
      </p:sp>
    </p:spTree>
    <p:extLst>
      <p:ext uri="{BB962C8B-B14F-4D97-AF65-F5344CB8AC3E}">
        <p14:creationId xmlns:p14="http://schemas.microsoft.com/office/powerpoint/2010/main" val="8691396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êu đề và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xmlns="" id="{08AA501B-1B2F-6387-1AAB-F72ACCC61646}"/>
              </a:ext>
            </a:extLst>
          </p:cNvPr>
          <p:cNvSpPr>
            <a:spLocks noGrp="1"/>
          </p:cNvSpPr>
          <p:nvPr>
            <p:ph type="title"/>
          </p:nvPr>
        </p:nvSpPr>
        <p:spPr/>
        <p:txBody>
          <a:body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xmlns="" id="{1C59D064-1625-393B-1A5A-F0C228B8FBFC}"/>
              </a:ext>
            </a:extLst>
          </p:cNvPr>
          <p:cNvSpPr>
            <a:spLocks noGrp="1"/>
          </p:cNvSpPr>
          <p:nvPr>
            <p:ph idx="1"/>
          </p:nvPr>
        </p:nvSpPr>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xmlns="" id="{794B6D65-CBA0-F2AE-7822-B65453A8A0F6}"/>
              </a:ext>
            </a:extLst>
          </p:cNvPr>
          <p:cNvSpPr>
            <a:spLocks noGrp="1"/>
          </p:cNvSpPr>
          <p:nvPr>
            <p:ph type="dt" sz="half" idx="10"/>
          </p:nvPr>
        </p:nvSpPr>
        <p:spPr/>
        <p:txBody>
          <a:bodyPr/>
          <a:lstStyle/>
          <a:p>
            <a:fld id="{069C3170-412F-42A9-A949-069DFD0F6BD6}" type="datetimeFigureOut">
              <a:rPr lang="en-US" smtClean="0"/>
              <a:t>4/4/2023</a:t>
            </a:fld>
            <a:endParaRPr lang="en-US"/>
          </a:p>
        </p:txBody>
      </p:sp>
      <p:sp>
        <p:nvSpPr>
          <p:cNvPr id="5" name="Chỗ dành sẵn cho Chân trang 4">
            <a:extLst>
              <a:ext uri="{FF2B5EF4-FFF2-40B4-BE49-F238E27FC236}">
                <a16:creationId xmlns:a16="http://schemas.microsoft.com/office/drawing/2014/main" xmlns="" id="{5018BB88-4D7C-0028-A18C-FEEA8CBC88C8}"/>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xmlns="" id="{07A85C89-090B-2B41-AD07-44B1F262F6F2}"/>
              </a:ext>
            </a:extLst>
          </p:cNvPr>
          <p:cNvSpPr>
            <a:spLocks noGrp="1"/>
          </p:cNvSpPr>
          <p:nvPr>
            <p:ph type="sldNum" sz="quarter" idx="12"/>
          </p:nvPr>
        </p:nvSpPr>
        <p:spPr/>
        <p:txBody>
          <a:bodyPr/>
          <a:lstStyle/>
          <a:p>
            <a:fld id="{C2C35109-73B9-48E5-8841-FB799A713AD8}" type="slidenum">
              <a:rPr lang="en-US" smtClean="0"/>
              <a:t>‹#›</a:t>
            </a:fld>
            <a:endParaRPr lang="en-US"/>
          </a:p>
        </p:txBody>
      </p:sp>
    </p:spTree>
    <p:extLst>
      <p:ext uri="{BB962C8B-B14F-4D97-AF65-F5344CB8AC3E}">
        <p14:creationId xmlns:p14="http://schemas.microsoft.com/office/powerpoint/2010/main" val="26195108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Đầu trang của Phần">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xmlns="" id="{4BF3FB27-3271-71DB-A171-476A7BCBB4B1}"/>
              </a:ext>
            </a:extLst>
          </p:cNvPr>
          <p:cNvSpPr>
            <a:spLocks noGrp="1"/>
          </p:cNvSpPr>
          <p:nvPr>
            <p:ph type="title"/>
          </p:nvPr>
        </p:nvSpPr>
        <p:spPr>
          <a:xfrm>
            <a:off x="831850" y="1709738"/>
            <a:ext cx="10515600" cy="2852737"/>
          </a:xfrm>
        </p:spPr>
        <p:txBody>
          <a:bodyPr anchor="b"/>
          <a:lstStyle>
            <a:lvl1pPr>
              <a:defRPr sz="6000"/>
            </a:lvl1p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xmlns="" id="{004594C3-6074-4DB0-AFAC-D4129AA47E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vi-VN"/>
              <a:t>Bấm để chỉnh sửa kiểu văn bản của Bản cái</a:t>
            </a:r>
          </a:p>
        </p:txBody>
      </p:sp>
      <p:sp>
        <p:nvSpPr>
          <p:cNvPr id="4" name="Chỗ dành sẵn cho Ngày tháng 3">
            <a:extLst>
              <a:ext uri="{FF2B5EF4-FFF2-40B4-BE49-F238E27FC236}">
                <a16:creationId xmlns:a16="http://schemas.microsoft.com/office/drawing/2014/main" xmlns="" id="{41CB4F43-CA85-E062-6E24-7EAA8300B8E3}"/>
              </a:ext>
            </a:extLst>
          </p:cNvPr>
          <p:cNvSpPr>
            <a:spLocks noGrp="1"/>
          </p:cNvSpPr>
          <p:nvPr>
            <p:ph type="dt" sz="half" idx="10"/>
          </p:nvPr>
        </p:nvSpPr>
        <p:spPr/>
        <p:txBody>
          <a:bodyPr/>
          <a:lstStyle/>
          <a:p>
            <a:fld id="{069C3170-412F-42A9-A949-069DFD0F6BD6}" type="datetimeFigureOut">
              <a:rPr lang="en-US" smtClean="0"/>
              <a:t>4/4/2023</a:t>
            </a:fld>
            <a:endParaRPr lang="en-US"/>
          </a:p>
        </p:txBody>
      </p:sp>
      <p:sp>
        <p:nvSpPr>
          <p:cNvPr id="5" name="Chỗ dành sẵn cho Chân trang 4">
            <a:extLst>
              <a:ext uri="{FF2B5EF4-FFF2-40B4-BE49-F238E27FC236}">
                <a16:creationId xmlns:a16="http://schemas.microsoft.com/office/drawing/2014/main" xmlns="" id="{671F3224-7304-7D06-01BB-A01394CD54B4}"/>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xmlns="" id="{15CD23E9-89DE-5CED-1561-E7058E85EF00}"/>
              </a:ext>
            </a:extLst>
          </p:cNvPr>
          <p:cNvSpPr>
            <a:spLocks noGrp="1"/>
          </p:cNvSpPr>
          <p:nvPr>
            <p:ph type="sldNum" sz="quarter" idx="12"/>
          </p:nvPr>
        </p:nvSpPr>
        <p:spPr/>
        <p:txBody>
          <a:bodyPr/>
          <a:lstStyle/>
          <a:p>
            <a:fld id="{C2C35109-73B9-48E5-8841-FB799A713AD8}" type="slidenum">
              <a:rPr lang="en-US" smtClean="0"/>
              <a:t>‹#›</a:t>
            </a:fld>
            <a:endParaRPr lang="en-US"/>
          </a:p>
        </p:txBody>
      </p:sp>
    </p:spTree>
    <p:extLst>
      <p:ext uri="{BB962C8B-B14F-4D97-AF65-F5344CB8AC3E}">
        <p14:creationId xmlns:p14="http://schemas.microsoft.com/office/powerpoint/2010/main" val="24762012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Hai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xmlns="" id="{F74A9620-A90B-502B-D30A-6798B0658E92}"/>
              </a:ext>
            </a:extLst>
          </p:cNvPr>
          <p:cNvSpPr>
            <a:spLocks noGrp="1"/>
          </p:cNvSpPr>
          <p:nvPr>
            <p:ph type="title"/>
          </p:nvPr>
        </p:nvSpPr>
        <p:spPr/>
        <p:txBody>
          <a:body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xmlns="" id="{C4D63E51-0131-AD48-244C-E2D80C91081C}"/>
              </a:ext>
            </a:extLst>
          </p:cNvPr>
          <p:cNvSpPr>
            <a:spLocks noGrp="1"/>
          </p:cNvSpPr>
          <p:nvPr>
            <p:ph sz="half" idx="1"/>
          </p:nvPr>
        </p:nvSpPr>
        <p:spPr>
          <a:xfrm>
            <a:off x="838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ội dung 3">
            <a:extLst>
              <a:ext uri="{FF2B5EF4-FFF2-40B4-BE49-F238E27FC236}">
                <a16:creationId xmlns:a16="http://schemas.microsoft.com/office/drawing/2014/main" xmlns="" id="{4A2E37E8-7A93-CFCC-298B-ABF363FF0A2A}"/>
              </a:ext>
            </a:extLst>
          </p:cNvPr>
          <p:cNvSpPr>
            <a:spLocks noGrp="1"/>
          </p:cNvSpPr>
          <p:nvPr>
            <p:ph sz="half" idx="2"/>
          </p:nvPr>
        </p:nvSpPr>
        <p:spPr>
          <a:xfrm>
            <a:off x="6172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5" name="Chỗ dành sẵn cho Ngày tháng 4">
            <a:extLst>
              <a:ext uri="{FF2B5EF4-FFF2-40B4-BE49-F238E27FC236}">
                <a16:creationId xmlns:a16="http://schemas.microsoft.com/office/drawing/2014/main" xmlns="" id="{9B79D7C9-49F2-98D6-A502-69FC3B8191AC}"/>
              </a:ext>
            </a:extLst>
          </p:cNvPr>
          <p:cNvSpPr>
            <a:spLocks noGrp="1"/>
          </p:cNvSpPr>
          <p:nvPr>
            <p:ph type="dt" sz="half" idx="10"/>
          </p:nvPr>
        </p:nvSpPr>
        <p:spPr/>
        <p:txBody>
          <a:bodyPr/>
          <a:lstStyle/>
          <a:p>
            <a:fld id="{069C3170-412F-42A9-A949-069DFD0F6BD6}" type="datetimeFigureOut">
              <a:rPr lang="en-US" smtClean="0"/>
              <a:t>4/4/2023</a:t>
            </a:fld>
            <a:endParaRPr lang="en-US"/>
          </a:p>
        </p:txBody>
      </p:sp>
      <p:sp>
        <p:nvSpPr>
          <p:cNvPr id="6" name="Chỗ dành sẵn cho Chân trang 5">
            <a:extLst>
              <a:ext uri="{FF2B5EF4-FFF2-40B4-BE49-F238E27FC236}">
                <a16:creationId xmlns:a16="http://schemas.microsoft.com/office/drawing/2014/main" xmlns="" id="{F19EEB8E-0622-B0DB-13EF-D50C29AB4BD2}"/>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xmlns="" id="{C8B8FF76-CB77-0A91-868E-6649033032F1}"/>
              </a:ext>
            </a:extLst>
          </p:cNvPr>
          <p:cNvSpPr>
            <a:spLocks noGrp="1"/>
          </p:cNvSpPr>
          <p:nvPr>
            <p:ph type="sldNum" sz="quarter" idx="12"/>
          </p:nvPr>
        </p:nvSpPr>
        <p:spPr/>
        <p:txBody>
          <a:bodyPr/>
          <a:lstStyle/>
          <a:p>
            <a:fld id="{C2C35109-73B9-48E5-8841-FB799A713AD8}" type="slidenum">
              <a:rPr lang="en-US" smtClean="0"/>
              <a:t>‹#›</a:t>
            </a:fld>
            <a:endParaRPr lang="en-US"/>
          </a:p>
        </p:txBody>
      </p:sp>
    </p:spTree>
    <p:extLst>
      <p:ext uri="{BB962C8B-B14F-4D97-AF65-F5344CB8AC3E}">
        <p14:creationId xmlns:p14="http://schemas.microsoft.com/office/powerpoint/2010/main" val="2520883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hép so sán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xmlns="" id="{4FA21488-8840-AF82-59AC-0A20A8DF7399}"/>
              </a:ext>
            </a:extLst>
          </p:cNvPr>
          <p:cNvSpPr>
            <a:spLocks noGrp="1"/>
          </p:cNvSpPr>
          <p:nvPr>
            <p:ph type="title"/>
          </p:nvPr>
        </p:nvSpPr>
        <p:spPr>
          <a:xfrm>
            <a:off x="839788" y="365125"/>
            <a:ext cx="10515600" cy="1325563"/>
          </a:xfrm>
        </p:spPr>
        <p:txBody>
          <a:body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xmlns="" id="{028D1395-DDA0-ECB8-BF69-86DF909EC8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4" name="Chỗ dành sẵn cho Nội dung 3">
            <a:extLst>
              <a:ext uri="{FF2B5EF4-FFF2-40B4-BE49-F238E27FC236}">
                <a16:creationId xmlns:a16="http://schemas.microsoft.com/office/drawing/2014/main" xmlns="" id="{06AD848D-6127-49B0-7604-83CA7FD8BD65}"/>
              </a:ext>
            </a:extLst>
          </p:cNvPr>
          <p:cNvSpPr>
            <a:spLocks noGrp="1"/>
          </p:cNvSpPr>
          <p:nvPr>
            <p:ph sz="half" idx="2"/>
          </p:nvPr>
        </p:nvSpPr>
        <p:spPr>
          <a:xfrm>
            <a:off x="839788" y="2505075"/>
            <a:ext cx="5157787"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5" name="Chỗ dành sẵn cho Văn bản 4">
            <a:extLst>
              <a:ext uri="{FF2B5EF4-FFF2-40B4-BE49-F238E27FC236}">
                <a16:creationId xmlns:a16="http://schemas.microsoft.com/office/drawing/2014/main" xmlns="" id="{F400B7DF-8CE4-FB03-DA91-A9E1690CFF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6" name="Chỗ dành sẵn cho Nội dung 5">
            <a:extLst>
              <a:ext uri="{FF2B5EF4-FFF2-40B4-BE49-F238E27FC236}">
                <a16:creationId xmlns:a16="http://schemas.microsoft.com/office/drawing/2014/main" xmlns="" id="{AFE52710-AAEF-6433-DC0D-35E2030AD229}"/>
              </a:ext>
            </a:extLst>
          </p:cNvPr>
          <p:cNvSpPr>
            <a:spLocks noGrp="1"/>
          </p:cNvSpPr>
          <p:nvPr>
            <p:ph sz="quarter" idx="4"/>
          </p:nvPr>
        </p:nvSpPr>
        <p:spPr>
          <a:xfrm>
            <a:off x="6172200" y="2505075"/>
            <a:ext cx="5183188"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7" name="Chỗ dành sẵn cho Ngày tháng 6">
            <a:extLst>
              <a:ext uri="{FF2B5EF4-FFF2-40B4-BE49-F238E27FC236}">
                <a16:creationId xmlns:a16="http://schemas.microsoft.com/office/drawing/2014/main" xmlns="" id="{50D0F8D3-FC72-1534-A68B-4F505E919278}"/>
              </a:ext>
            </a:extLst>
          </p:cNvPr>
          <p:cNvSpPr>
            <a:spLocks noGrp="1"/>
          </p:cNvSpPr>
          <p:nvPr>
            <p:ph type="dt" sz="half" idx="10"/>
          </p:nvPr>
        </p:nvSpPr>
        <p:spPr/>
        <p:txBody>
          <a:bodyPr/>
          <a:lstStyle/>
          <a:p>
            <a:fld id="{069C3170-412F-42A9-A949-069DFD0F6BD6}" type="datetimeFigureOut">
              <a:rPr lang="en-US" smtClean="0"/>
              <a:t>4/4/2023</a:t>
            </a:fld>
            <a:endParaRPr lang="en-US"/>
          </a:p>
        </p:txBody>
      </p:sp>
      <p:sp>
        <p:nvSpPr>
          <p:cNvPr id="8" name="Chỗ dành sẵn cho Chân trang 7">
            <a:extLst>
              <a:ext uri="{FF2B5EF4-FFF2-40B4-BE49-F238E27FC236}">
                <a16:creationId xmlns:a16="http://schemas.microsoft.com/office/drawing/2014/main" xmlns="" id="{0B06277B-795E-E27F-12B8-E11512912D83}"/>
              </a:ext>
            </a:extLst>
          </p:cNvPr>
          <p:cNvSpPr>
            <a:spLocks noGrp="1"/>
          </p:cNvSpPr>
          <p:nvPr>
            <p:ph type="ftr" sz="quarter" idx="11"/>
          </p:nvPr>
        </p:nvSpPr>
        <p:spPr/>
        <p:txBody>
          <a:bodyPr/>
          <a:lstStyle/>
          <a:p>
            <a:endParaRPr lang="en-US"/>
          </a:p>
        </p:txBody>
      </p:sp>
      <p:sp>
        <p:nvSpPr>
          <p:cNvPr id="9" name="Chỗ dành sẵn cho Số hiệu Bản chiếu 8">
            <a:extLst>
              <a:ext uri="{FF2B5EF4-FFF2-40B4-BE49-F238E27FC236}">
                <a16:creationId xmlns:a16="http://schemas.microsoft.com/office/drawing/2014/main" xmlns="" id="{3CC779EA-67E9-D5B0-F16D-493CF9CBCDFA}"/>
              </a:ext>
            </a:extLst>
          </p:cNvPr>
          <p:cNvSpPr>
            <a:spLocks noGrp="1"/>
          </p:cNvSpPr>
          <p:nvPr>
            <p:ph type="sldNum" sz="quarter" idx="12"/>
          </p:nvPr>
        </p:nvSpPr>
        <p:spPr/>
        <p:txBody>
          <a:bodyPr/>
          <a:lstStyle/>
          <a:p>
            <a:fld id="{C2C35109-73B9-48E5-8841-FB799A713AD8}" type="slidenum">
              <a:rPr lang="en-US" smtClean="0"/>
              <a:t>‹#›</a:t>
            </a:fld>
            <a:endParaRPr lang="en-US"/>
          </a:p>
        </p:txBody>
      </p:sp>
    </p:spTree>
    <p:extLst>
      <p:ext uri="{BB962C8B-B14F-4D97-AF65-F5344CB8AC3E}">
        <p14:creationId xmlns:p14="http://schemas.microsoft.com/office/powerpoint/2010/main" val="910072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hỉ Tiêu đề">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xmlns="" id="{5FAC82D8-0274-0C39-8156-8FCECF72106C}"/>
              </a:ext>
            </a:extLst>
          </p:cNvPr>
          <p:cNvSpPr>
            <a:spLocks noGrp="1"/>
          </p:cNvSpPr>
          <p:nvPr>
            <p:ph type="title"/>
          </p:nvPr>
        </p:nvSpPr>
        <p:spPr/>
        <p:txBody>
          <a:bodyPr/>
          <a:lstStyle/>
          <a:p>
            <a:r>
              <a:rPr lang="vi-VN"/>
              <a:t>Bấm để sửa kiểu tiêu đề Bản cái</a:t>
            </a:r>
            <a:endParaRPr lang="en-US"/>
          </a:p>
        </p:txBody>
      </p:sp>
      <p:sp>
        <p:nvSpPr>
          <p:cNvPr id="3" name="Chỗ dành sẵn cho Ngày tháng 2">
            <a:extLst>
              <a:ext uri="{FF2B5EF4-FFF2-40B4-BE49-F238E27FC236}">
                <a16:creationId xmlns:a16="http://schemas.microsoft.com/office/drawing/2014/main" xmlns="" id="{F4C15641-363A-D3E6-D259-EC3397B222C6}"/>
              </a:ext>
            </a:extLst>
          </p:cNvPr>
          <p:cNvSpPr>
            <a:spLocks noGrp="1"/>
          </p:cNvSpPr>
          <p:nvPr>
            <p:ph type="dt" sz="half" idx="10"/>
          </p:nvPr>
        </p:nvSpPr>
        <p:spPr/>
        <p:txBody>
          <a:bodyPr/>
          <a:lstStyle/>
          <a:p>
            <a:fld id="{069C3170-412F-42A9-A949-069DFD0F6BD6}" type="datetimeFigureOut">
              <a:rPr lang="en-US" smtClean="0"/>
              <a:t>4/4/2023</a:t>
            </a:fld>
            <a:endParaRPr lang="en-US"/>
          </a:p>
        </p:txBody>
      </p:sp>
      <p:sp>
        <p:nvSpPr>
          <p:cNvPr id="4" name="Chỗ dành sẵn cho Chân trang 3">
            <a:extLst>
              <a:ext uri="{FF2B5EF4-FFF2-40B4-BE49-F238E27FC236}">
                <a16:creationId xmlns:a16="http://schemas.microsoft.com/office/drawing/2014/main" xmlns="" id="{E41353EE-E5A0-2296-58A0-4EFEE9AA335B}"/>
              </a:ext>
            </a:extLst>
          </p:cNvPr>
          <p:cNvSpPr>
            <a:spLocks noGrp="1"/>
          </p:cNvSpPr>
          <p:nvPr>
            <p:ph type="ftr" sz="quarter" idx="11"/>
          </p:nvPr>
        </p:nvSpPr>
        <p:spPr/>
        <p:txBody>
          <a:bodyPr/>
          <a:lstStyle/>
          <a:p>
            <a:endParaRPr lang="en-US"/>
          </a:p>
        </p:txBody>
      </p:sp>
      <p:sp>
        <p:nvSpPr>
          <p:cNvPr id="5" name="Chỗ dành sẵn cho Số hiệu Bản chiếu 4">
            <a:extLst>
              <a:ext uri="{FF2B5EF4-FFF2-40B4-BE49-F238E27FC236}">
                <a16:creationId xmlns:a16="http://schemas.microsoft.com/office/drawing/2014/main" xmlns="" id="{3D785077-916A-3643-2DE8-1236113588B8}"/>
              </a:ext>
            </a:extLst>
          </p:cNvPr>
          <p:cNvSpPr>
            <a:spLocks noGrp="1"/>
          </p:cNvSpPr>
          <p:nvPr>
            <p:ph type="sldNum" sz="quarter" idx="12"/>
          </p:nvPr>
        </p:nvSpPr>
        <p:spPr/>
        <p:txBody>
          <a:bodyPr/>
          <a:lstStyle/>
          <a:p>
            <a:fld id="{C2C35109-73B9-48E5-8841-FB799A713AD8}" type="slidenum">
              <a:rPr lang="en-US" smtClean="0"/>
              <a:t>‹#›</a:t>
            </a:fld>
            <a:endParaRPr lang="en-US"/>
          </a:p>
        </p:txBody>
      </p:sp>
    </p:spTree>
    <p:extLst>
      <p:ext uri="{BB962C8B-B14F-4D97-AF65-F5344CB8AC3E}">
        <p14:creationId xmlns:p14="http://schemas.microsoft.com/office/powerpoint/2010/main" val="30842403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rống">
    <p:spTree>
      <p:nvGrpSpPr>
        <p:cNvPr id="1" name=""/>
        <p:cNvGrpSpPr/>
        <p:nvPr/>
      </p:nvGrpSpPr>
      <p:grpSpPr>
        <a:xfrm>
          <a:off x="0" y="0"/>
          <a:ext cx="0" cy="0"/>
          <a:chOff x="0" y="0"/>
          <a:chExt cx="0" cy="0"/>
        </a:xfrm>
      </p:grpSpPr>
      <p:sp>
        <p:nvSpPr>
          <p:cNvPr id="2" name="Chỗ dành sẵn cho Ngày tháng 1">
            <a:extLst>
              <a:ext uri="{FF2B5EF4-FFF2-40B4-BE49-F238E27FC236}">
                <a16:creationId xmlns:a16="http://schemas.microsoft.com/office/drawing/2014/main" xmlns="" id="{9CA5885F-60BB-459C-A8D8-434583AA527C}"/>
              </a:ext>
            </a:extLst>
          </p:cNvPr>
          <p:cNvSpPr>
            <a:spLocks noGrp="1"/>
          </p:cNvSpPr>
          <p:nvPr>
            <p:ph type="dt" sz="half" idx="10"/>
          </p:nvPr>
        </p:nvSpPr>
        <p:spPr/>
        <p:txBody>
          <a:bodyPr/>
          <a:lstStyle/>
          <a:p>
            <a:fld id="{069C3170-412F-42A9-A949-069DFD0F6BD6}" type="datetimeFigureOut">
              <a:rPr lang="en-US" smtClean="0"/>
              <a:t>4/4/2023</a:t>
            </a:fld>
            <a:endParaRPr lang="en-US"/>
          </a:p>
        </p:txBody>
      </p:sp>
      <p:sp>
        <p:nvSpPr>
          <p:cNvPr id="3" name="Chỗ dành sẵn cho Chân trang 2">
            <a:extLst>
              <a:ext uri="{FF2B5EF4-FFF2-40B4-BE49-F238E27FC236}">
                <a16:creationId xmlns:a16="http://schemas.microsoft.com/office/drawing/2014/main" xmlns="" id="{C1476EAE-D475-C43A-944D-497CFCEEA14E}"/>
              </a:ext>
            </a:extLst>
          </p:cNvPr>
          <p:cNvSpPr>
            <a:spLocks noGrp="1"/>
          </p:cNvSpPr>
          <p:nvPr>
            <p:ph type="ftr" sz="quarter" idx="11"/>
          </p:nvPr>
        </p:nvSpPr>
        <p:spPr/>
        <p:txBody>
          <a:bodyPr/>
          <a:lstStyle/>
          <a:p>
            <a:endParaRPr lang="en-US"/>
          </a:p>
        </p:txBody>
      </p:sp>
      <p:sp>
        <p:nvSpPr>
          <p:cNvPr id="4" name="Chỗ dành sẵn cho Số hiệu Bản chiếu 3">
            <a:extLst>
              <a:ext uri="{FF2B5EF4-FFF2-40B4-BE49-F238E27FC236}">
                <a16:creationId xmlns:a16="http://schemas.microsoft.com/office/drawing/2014/main" xmlns="" id="{96B5A816-41D6-FBE9-B874-092E8BD6398B}"/>
              </a:ext>
            </a:extLst>
          </p:cNvPr>
          <p:cNvSpPr>
            <a:spLocks noGrp="1"/>
          </p:cNvSpPr>
          <p:nvPr>
            <p:ph type="sldNum" sz="quarter" idx="12"/>
          </p:nvPr>
        </p:nvSpPr>
        <p:spPr/>
        <p:txBody>
          <a:bodyPr/>
          <a:lstStyle/>
          <a:p>
            <a:fld id="{C2C35109-73B9-48E5-8841-FB799A713AD8}" type="slidenum">
              <a:rPr lang="en-US" smtClean="0"/>
              <a:t>‹#›</a:t>
            </a:fld>
            <a:endParaRPr lang="en-US"/>
          </a:p>
        </p:txBody>
      </p:sp>
    </p:spTree>
    <p:extLst>
      <p:ext uri="{BB962C8B-B14F-4D97-AF65-F5344CB8AC3E}">
        <p14:creationId xmlns:p14="http://schemas.microsoft.com/office/powerpoint/2010/main" val="40495291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Nội dung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xmlns="" id="{ACF25079-0A36-0301-9066-20A02B661860}"/>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xmlns="" id="{46119797-A147-2C03-A063-5E8D2DEE34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Văn bản 3">
            <a:extLst>
              <a:ext uri="{FF2B5EF4-FFF2-40B4-BE49-F238E27FC236}">
                <a16:creationId xmlns:a16="http://schemas.microsoft.com/office/drawing/2014/main" xmlns="" id="{A901CF83-04BB-0456-1498-BC6419E9B6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xmlns="" id="{106EAEFB-4F4C-735A-B9CB-06F6ABB216E6}"/>
              </a:ext>
            </a:extLst>
          </p:cNvPr>
          <p:cNvSpPr>
            <a:spLocks noGrp="1"/>
          </p:cNvSpPr>
          <p:nvPr>
            <p:ph type="dt" sz="half" idx="10"/>
          </p:nvPr>
        </p:nvSpPr>
        <p:spPr/>
        <p:txBody>
          <a:bodyPr/>
          <a:lstStyle/>
          <a:p>
            <a:fld id="{069C3170-412F-42A9-A949-069DFD0F6BD6}" type="datetimeFigureOut">
              <a:rPr lang="en-US" smtClean="0"/>
              <a:t>4/4/2023</a:t>
            </a:fld>
            <a:endParaRPr lang="en-US"/>
          </a:p>
        </p:txBody>
      </p:sp>
      <p:sp>
        <p:nvSpPr>
          <p:cNvPr id="6" name="Chỗ dành sẵn cho Chân trang 5">
            <a:extLst>
              <a:ext uri="{FF2B5EF4-FFF2-40B4-BE49-F238E27FC236}">
                <a16:creationId xmlns:a16="http://schemas.microsoft.com/office/drawing/2014/main" xmlns="" id="{5DB67C7E-E8FC-26B5-0CCC-A63545481ED7}"/>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xmlns="" id="{735BA93E-AC74-C5C5-4374-8012C1D71DC8}"/>
              </a:ext>
            </a:extLst>
          </p:cNvPr>
          <p:cNvSpPr>
            <a:spLocks noGrp="1"/>
          </p:cNvSpPr>
          <p:nvPr>
            <p:ph type="sldNum" sz="quarter" idx="12"/>
          </p:nvPr>
        </p:nvSpPr>
        <p:spPr/>
        <p:txBody>
          <a:bodyPr/>
          <a:lstStyle/>
          <a:p>
            <a:fld id="{C2C35109-73B9-48E5-8841-FB799A713AD8}" type="slidenum">
              <a:rPr lang="en-US" smtClean="0"/>
              <a:t>‹#›</a:t>
            </a:fld>
            <a:endParaRPr lang="en-US"/>
          </a:p>
        </p:txBody>
      </p:sp>
    </p:spTree>
    <p:extLst>
      <p:ext uri="{BB962C8B-B14F-4D97-AF65-F5344CB8AC3E}">
        <p14:creationId xmlns:p14="http://schemas.microsoft.com/office/powerpoint/2010/main" val="36302302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nh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xmlns="" id="{1C2CF246-292B-C4F1-528C-44CCF4006E8F}"/>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endParaRPr lang="en-US"/>
          </a:p>
        </p:txBody>
      </p:sp>
      <p:sp>
        <p:nvSpPr>
          <p:cNvPr id="3" name="Chỗ dành sẵn cho Hình ảnh 2">
            <a:extLst>
              <a:ext uri="{FF2B5EF4-FFF2-40B4-BE49-F238E27FC236}">
                <a16:creationId xmlns:a16="http://schemas.microsoft.com/office/drawing/2014/main" xmlns="" id="{D9F80790-9FEC-2C67-372C-83BD3BC355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Chỗ dành sẵn cho Văn bản 3">
            <a:extLst>
              <a:ext uri="{FF2B5EF4-FFF2-40B4-BE49-F238E27FC236}">
                <a16:creationId xmlns:a16="http://schemas.microsoft.com/office/drawing/2014/main" xmlns="" id="{081081B5-594B-C34C-9A8D-D0005DDC62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xmlns="" id="{C2F1BBF3-42C8-BB53-EC34-6F01395154FC}"/>
              </a:ext>
            </a:extLst>
          </p:cNvPr>
          <p:cNvSpPr>
            <a:spLocks noGrp="1"/>
          </p:cNvSpPr>
          <p:nvPr>
            <p:ph type="dt" sz="half" idx="10"/>
          </p:nvPr>
        </p:nvSpPr>
        <p:spPr/>
        <p:txBody>
          <a:bodyPr/>
          <a:lstStyle/>
          <a:p>
            <a:fld id="{069C3170-412F-42A9-A949-069DFD0F6BD6}" type="datetimeFigureOut">
              <a:rPr lang="en-US" smtClean="0"/>
              <a:t>4/4/2023</a:t>
            </a:fld>
            <a:endParaRPr lang="en-US"/>
          </a:p>
        </p:txBody>
      </p:sp>
      <p:sp>
        <p:nvSpPr>
          <p:cNvPr id="6" name="Chỗ dành sẵn cho Chân trang 5">
            <a:extLst>
              <a:ext uri="{FF2B5EF4-FFF2-40B4-BE49-F238E27FC236}">
                <a16:creationId xmlns:a16="http://schemas.microsoft.com/office/drawing/2014/main" xmlns="" id="{3DE8EE2A-0A66-7BE4-4D9F-12F083D8BEB5}"/>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xmlns="" id="{C2BB330E-31BE-E731-F2AD-C7CF226C58BB}"/>
              </a:ext>
            </a:extLst>
          </p:cNvPr>
          <p:cNvSpPr>
            <a:spLocks noGrp="1"/>
          </p:cNvSpPr>
          <p:nvPr>
            <p:ph type="sldNum" sz="quarter" idx="12"/>
          </p:nvPr>
        </p:nvSpPr>
        <p:spPr/>
        <p:txBody>
          <a:bodyPr/>
          <a:lstStyle/>
          <a:p>
            <a:fld id="{C2C35109-73B9-48E5-8841-FB799A713AD8}" type="slidenum">
              <a:rPr lang="en-US" smtClean="0"/>
              <a:t>‹#›</a:t>
            </a:fld>
            <a:endParaRPr lang="en-US"/>
          </a:p>
        </p:txBody>
      </p:sp>
    </p:spTree>
    <p:extLst>
      <p:ext uri="{BB962C8B-B14F-4D97-AF65-F5344CB8AC3E}">
        <p14:creationId xmlns:p14="http://schemas.microsoft.com/office/powerpoint/2010/main" val="2321392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êu đề và Văn bản Dọc">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xmlns="" id="{3C30A26E-E63D-7923-11E1-C3F85599E136}"/>
              </a:ext>
            </a:extLst>
          </p:cNvPr>
          <p:cNvSpPr>
            <a:spLocks noGrp="1"/>
          </p:cNvSpPr>
          <p:nvPr>
            <p:ph type="title"/>
          </p:nvPr>
        </p:nvSpPr>
        <p:spPr/>
        <p:txBody>
          <a:bodyPr/>
          <a:lstStyle/>
          <a:p>
            <a:r>
              <a:rPr lang="vi-VN"/>
              <a:t>Bấm để sửa kiểu tiêu đề Bản cái</a:t>
            </a:r>
            <a:endParaRPr lang="en-US"/>
          </a:p>
        </p:txBody>
      </p:sp>
      <p:sp>
        <p:nvSpPr>
          <p:cNvPr id="3" name="Chỗ dành sẵn cho Văn bản Dọc 2">
            <a:extLst>
              <a:ext uri="{FF2B5EF4-FFF2-40B4-BE49-F238E27FC236}">
                <a16:creationId xmlns:a16="http://schemas.microsoft.com/office/drawing/2014/main" xmlns="" id="{60BE5A74-56D8-E3A8-1F49-C4DE379EE9CB}"/>
              </a:ext>
            </a:extLst>
          </p:cNvPr>
          <p:cNvSpPr>
            <a:spLocks noGrp="1"/>
          </p:cNvSpPr>
          <p:nvPr>
            <p:ph type="body" orient="vert" idx="1"/>
          </p:nvPr>
        </p:nvSpPr>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xmlns="" id="{1BB63F5A-62F2-9A34-0980-385B6FD25A27}"/>
              </a:ext>
            </a:extLst>
          </p:cNvPr>
          <p:cNvSpPr>
            <a:spLocks noGrp="1"/>
          </p:cNvSpPr>
          <p:nvPr>
            <p:ph type="dt" sz="half" idx="10"/>
          </p:nvPr>
        </p:nvSpPr>
        <p:spPr/>
        <p:txBody>
          <a:bodyPr/>
          <a:lstStyle/>
          <a:p>
            <a:fld id="{069C3170-412F-42A9-A949-069DFD0F6BD6}" type="datetimeFigureOut">
              <a:rPr lang="en-US" smtClean="0"/>
              <a:t>4/4/2023</a:t>
            </a:fld>
            <a:endParaRPr lang="en-US"/>
          </a:p>
        </p:txBody>
      </p:sp>
      <p:sp>
        <p:nvSpPr>
          <p:cNvPr id="5" name="Chỗ dành sẵn cho Chân trang 4">
            <a:extLst>
              <a:ext uri="{FF2B5EF4-FFF2-40B4-BE49-F238E27FC236}">
                <a16:creationId xmlns:a16="http://schemas.microsoft.com/office/drawing/2014/main" xmlns="" id="{0D78F0DF-2C84-5B31-D6ED-D74747D91F7C}"/>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xmlns="" id="{1A44BD57-512E-3C5C-59B7-70D7E97DBB1C}"/>
              </a:ext>
            </a:extLst>
          </p:cNvPr>
          <p:cNvSpPr>
            <a:spLocks noGrp="1"/>
          </p:cNvSpPr>
          <p:nvPr>
            <p:ph type="sldNum" sz="quarter" idx="12"/>
          </p:nvPr>
        </p:nvSpPr>
        <p:spPr/>
        <p:txBody>
          <a:bodyPr/>
          <a:lstStyle/>
          <a:p>
            <a:fld id="{C2C35109-73B9-48E5-8841-FB799A713AD8}" type="slidenum">
              <a:rPr lang="en-US" smtClean="0"/>
              <a:t>‹#›</a:t>
            </a:fld>
            <a:endParaRPr lang="en-US"/>
          </a:p>
        </p:txBody>
      </p:sp>
    </p:spTree>
    <p:extLst>
      <p:ext uri="{BB962C8B-B14F-4D97-AF65-F5344CB8AC3E}">
        <p14:creationId xmlns:p14="http://schemas.microsoft.com/office/powerpoint/2010/main" val="5221849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êu đề Dọc và Văn bản">
    <p:spTree>
      <p:nvGrpSpPr>
        <p:cNvPr id="1" name=""/>
        <p:cNvGrpSpPr/>
        <p:nvPr/>
      </p:nvGrpSpPr>
      <p:grpSpPr>
        <a:xfrm>
          <a:off x="0" y="0"/>
          <a:ext cx="0" cy="0"/>
          <a:chOff x="0" y="0"/>
          <a:chExt cx="0" cy="0"/>
        </a:xfrm>
      </p:grpSpPr>
      <p:sp>
        <p:nvSpPr>
          <p:cNvPr id="2" name="Tiêu đề Dọc 1">
            <a:extLst>
              <a:ext uri="{FF2B5EF4-FFF2-40B4-BE49-F238E27FC236}">
                <a16:creationId xmlns:a16="http://schemas.microsoft.com/office/drawing/2014/main" xmlns="" id="{68168D7C-2CD6-E141-CD58-568035804800}"/>
              </a:ext>
            </a:extLst>
          </p:cNvPr>
          <p:cNvSpPr>
            <a:spLocks noGrp="1"/>
          </p:cNvSpPr>
          <p:nvPr>
            <p:ph type="title" orient="vert"/>
          </p:nvPr>
        </p:nvSpPr>
        <p:spPr>
          <a:xfrm>
            <a:off x="8724900" y="365125"/>
            <a:ext cx="2628900" cy="5811838"/>
          </a:xfrm>
        </p:spPr>
        <p:txBody>
          <a:bodyPr vert="eaVert"/>
          <a:lstStyle/>
          <a:p>
            <a:r>
              <a:rPr lang="vi-VN"/>
              <a:t>Bấm để sửa kiểu tiêu đề Bản cái</a:t>
            </a:r>
            <a:endParaRPr lang="en-US"/>
          </a:p>
        </p:txBody>
      </p:sp>
      <p:sp>
        <p:nvSpPr>
          <p:cNvPr id="3" name="Chỗ dành sẵn cho Văn bản Dọc 2">
            <a:extLst>
              <a:ext uri="{FF2B5EF4-FFF2-40B4-BE49-F238E27FC236}">
                <a16:creationId xmlns:a16="http://schemas.microsoft.com/office/drawing/2014/main" xmlns="" id="{0D04FC0E-99BB-4AE8-3DB8-864E2DA47B63}"/>
              </a:ext>
            </a:extLst>
          </p:cNvPr>
          <p:cNvSpPr>
            <a:spLocks noGrp="1"/>
          </p:cNvSpPr>
          <p:nvPr>
            <p:ph type="body" orient="vert" idx="1"/>
          </p:nvPr>
        </p:nvSpPr>
        <p:spPr>
          <a:xfrm>
            <a:off x="838200" y="365125"/>
            <a:ext cx="7734300" cy="5811838"/>
          </a:xfrm>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xmlns="" id="{E958506F-6786-86E0-068B-667D5E9F2C01}"/>
              </a:ext>
            </a:extLst>
          </p:cNvPr>
          <p:cNvSpPr>
            <a:spLocks noGrp="1"/>
          </p:cNvSpPr>
          <p:nvPr>
            <p:ph type="dt" sz="half" idx="10"/>
          </p:nvPr>
        </p:nvSpPr>
        <p:spPr/>
        <p:txBody>
          <a:bodyPr/>
          <a:lstStyle/>
          <a:p>
            <a:fld id="{069C3170-412F-42A9-A949-069DFD0F6BD6}" type="datetimeFigureOut">
              <a:rPr lang="en-US" smtClean="0"/>
              <a:t>4/4/2023</a:t>
            </a:fld>
            <a:endParaRPr lang="en-US"/>
          </a:p>
        </p:txBody>
      </p:sp>
      <p:sp>
        <p:nvSpPr>
          <p:cNvPr id="5" name="Chỗ dành sẵn cho Chân trang 4">
            <a:extLst>
              <a:ext uri="{FF2B5EF4-FFF2-40B4-BE49-F238E27FC236}">
                <a16:creationId xmlns:a16="http://schemas.microsoft.com/office/drawing/2014/main" xmlns="" id="{469746B9-12BC-5ADD-D5B8-3D10823B9637}"/>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xmlns="" id="{3F264C2D-1C32-162E-FAFD-03E9FF03A785}"/>
              </a:ext>
            </a:extLst>
          </p:cNvPr>
          <p:cNvSpPr>
            <a:spLocks noGrp="1"/>
          </p:cNvSpPr>
          <p:nvPr>
            <p:ph type="sldNum" sz="quarter" idx="12"/>
          </p:nvPr>
        </p:nvSpPr>
        <p:spPr/>
        <p:txBody>
          <a:bodyPr/>
          <a:lstStyle/>
          <a:p>
            <a:fld id="{C2C35109-73B9-48E5-8841-FB799A713AD8}" type="slidenum">
              <a:rPr lang="en-US" smtClean="0"/>
              <a:t>‹#›</a:t>
            </a:fld>
            <a:endParaRPr lang="en-US"/>
          </a:p>
        </p:txBody>
      </p:sp>
    </p:spTree>
    <p:extLst>
      <p:ext uri="{BB962C8B-B14F-4D97-AF65-F5344CB8AC3E}">
        <p14:creationId xmlns:p14="http://schemas.microsoft.com/office/powerpoint/2010/main" val="38943161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hỗ dành sẵn cho Tiêu đề 1">
            <a:extLst>
              <a:ext uri="{FF2B5EF4-FFF2-40B4-BE49-F238E27FC236}">
                <a16:creationId xmlns:a16="http://schemas.microsoft.com/office/drawing/2014/main" xmlns="" id="{E555EEB1-8E49-CABB-AB2B-1C9A8BF3F0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xmlns="" id="{58253F0E-A755-FC20-0012-2571E1F329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xmlns="" id="{9E898045-FF46-88F4-2B04-172FBB23B5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9C3170-412F-42A9-A949-069DFD0F6BD6}" type="datetimeFigureOut">
              <a:rPr lang="en-US" smtClean="0"/>
              <a:t>4/4/2023</a:t>
            </a:fld>
            <a:endParaRPr lang="en-US"/>
          </a:p>
        </p:txBody>
      </p:sp>
      <p:sp>
        <p:nvSpPr>
          <p:cNvPr id="5" name="Chỗ dành sẵn cho Chân trang 4">
            <a:extLst>
              <a:ext uri="{FF2B5EF4-FFF2-40B4-BE49-F238E27FC236}">
                <a16:creationId xmlns:a16="http://schemas.microsoft.com/office/drawing/2014/main" xmlns="" id="{26678C6D-A971-C5D9-0EAC-CB899798B0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Chỗ dành sẵn cho Số hiệu Bản chiếu 5">
            <a:extLst>
              <a:ext uri="{FF2B5EF4-FFF2-40B4-BE49-F238E27FC236}">
                <a16:creationId xmlns:a16="http://schemas.microsoft.com/office/drawing/2014/main" xmlns="" id="{0A551BD2-6BCE-8268-CBD2-8B1DD23960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C35109-73B9-48E5-8841-FB799A713AD8}" type="slidenum">
              <a:rPr lang="en-US" smtClean="0"/>
              <a:t>‹#›</a:t>
            </a:fld>
            <a:endParaRPr lang="en-US"/>
          </a:p>
        </p:txBody>
      </p:sp>
    </p:spTree>
    <p:extLst>
      <p:ext uri="{BB962C8B-B14F-4D97-AF65-F5344CB8AC3E}">
        <p14:creationId xmlns:p14="http://schemas.microsoft.com/office/powerpoint/2010/main" val="22832640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5.png"/><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6.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14.png"/><Relationship Id="rId5" Type="http://schemas.openxmlformats.org/officeDocument/2006/relationships/image" Target="../media/image7.png"/><Relationship Id="rId4" Type="http://schemas.openxmlformats.org/officeDocument/2006/relationships/image" Target="../media/image3.jpeg"/></Relationships>
</file>

<file path=ppt/slides/_rels/slide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4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4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3.jpeg"/><Relationship Id="rId7"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0.png"/><Relationship Id="rId5" Type="http://schemas.openxmlformats.org/officeDocument/2006/relationships/image" Target="../media/image19.wmf"/><Relationship Id="rId4" Type="http://schemas.openxmlformats.org/officeDocument/2006/relationships/oleObject" Target="../embeddings/oleObject1.bin"/><Relationship Id="rId9" Type="http://schemas.openxmlformats.org/officeDocument/2006/relationships/image" Target="../media/image23.png"/></Relationships>
</file>

<file path=ppt/slides/_rels/slide5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1.xml"/><Relationship Id="rId7" Type="http://schemas.openxmlformats.org/officeDocument/2006/relationships/image" Target="../media/image25.jpeg"/><Relationship Id="rId2" Type="http://schemas.microsoft.com/office/2007/relationships/media" Target="../media/media4.mp3"/><Relationship Id="rId1" Type="http://schemas.openxmlformats.org/officeDocument/2006/relationships/audio" Target="NULL" TargetMode="External"/><Relationship Id="rId6" Type="http://schemas.microsoft.com/office/2007/relationships/hdphoto" Target="../media/hdphoto1.wdp"/><Relationship Id="rId5" Type="http://schemas.openxmlformats.org/officeDocument/2006/relationships/image" Target="../media/image24.png"/><Relationship Id="rId4" Type="http://schemas.openxmlformats.org/officeDocument/2006/relationships/slide" Target="slide58.xml"/></Relationships>
</file>

<file path=ppt/slides/_rels/slide5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8" Type="http://schemas.openxmlformats.org/officeDocument/2006/relationships/image" Target="../media/image29.png"/><Relationship Id="rId3" Type="http://schemas.microsoft.com/office/2007/relationships/media" Target="../media/media6.mp3"/><Relationship Id="rId7" Type="http://schemas.microsoft.com/office/2007/relationships/hdphoto" Target="../media/hdphoto2.wdp"/><Relationship Id="rId12" Type="http://schemas.openxmlformats.org/officeDocument/2006/relationships/image" Target="../media/image32.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8.png"/><Relationship Id="rId11" Type="http://schemas.openxmlformats.org/officeDocument/2006/relationships/image" Target="../media/image31.png"/><Relationship Id="rId5" Type="http://schemas.openxmlformats.org/officeDocument/2006/relationships/slideLayout" Target="../slideLayouts/slideLayout7.xml"/><Relationship Id="rId10" Type="http://schemas.microsoft.com/office/2007/relationships/hdphoto" Target="../media/hdphoto3.wdp"/><Relationship Id="rId4" Type="http://schemas.openxmlformats.org/officeDocument/2006/relationships/audio" Target="../media/media6.mp3"/><Relationship Id="rId9" Type="http://schemas.openxmlformats.org/officeDocument/2006/relationships/image" Target="../media/image30.png"/></Relationships>
</file>

<file path=ppt/slides/_rels/slide59.xml.rels><?xml version="1.0" encoding="UTF-8" standalone="yes"?>
<Relationships xmlns="http://schemas.openxmlformats.org/package/2006/relationships"><Relationship Id="rId8" Type="http://schemas.openxmlformats.org/officeDocument/2006/relationships/image" Target="../media/image29.png"/><Relationship Id="rId3" Type="http://schemas.microsoft.com/office/2007/relationships/media" Target="../media/media6.mp3"/><Relationship Id="rId7" Type="http://schemas.microsoft.com/office/2007/relationships/hdphoto" Target="../media/hdphoto2.wdp"/><Relationship Id="rId12" Type="http://schemas.openxmlformats.org/officeDocument/2006/relationships/image" Target="../media/image33.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8.png"/><Relationship Id="rId11" Type="http://schemas.openxmlformats.org/officeDocument/2006/relationships/image" Target="../media/image31.png"/><Relationship Id="rId5" Type="http://schemas.openxmlformats.org/officeDocument/2006/relationships/slideLayout" Target="../slideLayouts/slideLayout7.xml"/><Relationship Id="rId10" Type="http://schemas.microsoft.com/office/2007/relationships/hdphoto" Target="../media/hdphoto3.wdp"/><Relationship Id="rId4" Type="http://schemas.openxmlformats.org/officeDocument/2006/relationships/audio" Target="../media/media6.mp3"/><Relationship Id="rId9" Type="http://schemas.openxmlformats.org/officeDocument/2006/relationships/image" Target="../media/image30.png"/></Relationships>
</file>

<file path=ppt/slides/_rels/slide60.xml.rels><?xml version="1.0" encoding="UTF-8" standalone="yes"?>
<Relationships xmlns="http://schemas.openxmlformats.org/package/2006/relationships"><Relationship Id="rId8" Type="http://schemas.openxmlformats.org/officeDocument/2006/relationships/image" Target="../media/image29.png"/><Relationship Id="rId3" Type="http://schemas.microsoft.com/office/2007/relationships/media" Target="../media/media6.mp3"/><Relationship Id="rId7" Type="http://schemas.microsoft.com/office/2007/relationships/hdphoto" Target="../media/hdphoto2.wdp"/><Relationship Id="rId12" Type="http://schemas.openxmlformats.org/officeDocument/2006/relationships/image" Target="../media/image34.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8.png"/><Relationship Id="rId11" Type="http://schemas.openxmlformats.org/officeDocument/2006/relationships/image" Target="../media/image31.png"/><Relationship Id="rId5" Type="http://schemas.openxmlformats.org/officeDocument/2006/relationships/slideLayout" Target="../slideLayouts/slideLayout7.xml"/><Relationship Id="rId10" Type="http://schemas.microsoft.com/office/2007/relationships/hdphoto" Target="../media/hdphoto3.wdp"/><Relationship Id="rId4" Type="http://schemas.openxmlformats.org/officeDocument/2006/relationships/audio" Target="../media/media6.mp3"/><Relationship Id="rId9" Type="http://schemas.openxmlformats.org/officeDocument/2006/relationships/image" Target="../media/image30.png"/></Relationships>
</file>

<file path=ppt/slides/_rels/slide61.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24.png"/><Relationship Id="rId3" Type="http://schemas.microsoft.com/office/2007/relationships/media" Target="../media/media6.mp3"/><Relationship Id="rId7" Type="http://schemas.microsoft.com/office/2007/relationships/hdphoto" Target="../media/hdphoto2.wdp"/><Relationship Id="rId12" Type="http://schemas.openxmlformats.org/officeDocument/2006/relationships/slide" Target="slide62.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8.png"/><Relationship Id="rId11" Type="http://schemas.openxmlformats.org/officeDocument/2006/relationships/image" Target="../media/image31.png"/><Relationship Id="rId5" Type="http://schemas.openxmlformats.org/officeDocument/2006/relationships/slideLayout" Target="../slideLayouts/slideLayout7.xml"/><Relationship Id="rId10" Type="http://schemas.microsoft.com/office/2007/relationships/hdphoto" Target="../media/hdphoto3.wdp"/><Relationship Id="rId4" Type="http://schemas.openxmlformats.org/officeDocument/2006/relationships/audio" Target="../media/media6.mp3"/><Relationship Id="rId9" Type="http://schemas.openxmlformats.org/officeDocument/2006/relationships/image" Target="../media/image30.png"/><Relationship Id="rId14" Type="http://schemas.microsoft.com/office/2007/relationships/hdphoto" Target="../media/hdphoto1.wdp"/></Relationships>
</file>

<file path=ppt/slides/_rels/slide62.xml.rels><?xml version="1.0" encoding="UTF-8" standalone="yes"?>
<Relationships xmlns="http://schemas.openxmlformats.org/package/2006/relationships"><Relationship Id="rId8" Type="http://schemas.openxmlformats.org/officeDocument/2006/relationships/image" Target="../media/image29.png"/><Relationship Id="rId3" Type="http://schemas.microsoft.com/office/2007/relationships/media" Target="../media/media6.mp3"/><Relationship Id="rId7" Type="http://schemas.microsoft.com/office/2007/relationships/hdphoto" Target="../media/hdphoto2.wdp"/><Relationship Id="rId12" Type="http://schemas.openxmlformats.org/officeDocument/2006/relationships/image" Target="../media/image35.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8.png"/><Relationship Id="rId11" Type="http://schemas.openxmlformats.org/officeDocument/2006/relationships/image" Target="../media/image31.png"/><Relationship Id="rId5" Type="http://schemas.openxmlformats.org/officeDocument/2006/relationships/slideLayout" Target="../slideLayouts/slideLayout7.xml"/><Relationship Id="rId10" Type="http://schemas.microsoft.com/office/2007/relationships/hdphoto" Target="../media/hdphoto3.wdp"/><Relationship Id="rId4" Type="http://schemas.openxmlformats.org/officeDocument/2006/relationships/audio" Target="../media/media6.mp3"/><Relationship Id="rId9" Type="http://schemas.openxmlformats.org/officeDocument/2006/relationships/image" Target="../media/image30.png"/></Relationships>
</file>

<file path=ppt/slides/_rels/slide63.xml.rels><?xml version="1.0" encoding="UTF-8" standalone="yes"?>
<Relationships xmlns="http://schemas.openxmlformats.org/package/2006/relationships"><Relationship Id="rId8" Type="http://schemas.openxmlformats.org/officeDocument/2006/relationships/image" Target="../media/image29.png"/><Relationship Id="rId3" Type="http://schemas.microsoft.com/office/2007/relationships/media" Target="../media/media6.mp3"/><Relationship Id="rId7" Type="http://schemas.microsoft.com/office/2007/relationships/hdphoto" Target="../media/hdphoto2.wdp"/><Relationship Id="rId12" Type="http://schemas.openxmlformats.org/officeDocument/2006/relationships/image" Target="../media/image35.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8.png"/><Relationship Id="rId11" Type="http://schemas.openxmlformats.org/officeDocument/2006/relationships/image" Target="../media/image31.png"/><Relationship Id="rId5" Type="http://schemas.openxmlformats.org/officeDocument/2006/relationships/slideLayout" Target="../slideLayouts/slideLayout7.xml"/><Relationship Id="rId10" Type="http://schemas.microsoft.com/office/2007/relationships/hdphoto" Target="../media/hdphoto3.wdp"/><Relationship Id="rId4" Type="http://schemas.openxmlformats.org/officeDocument/2006/relationships/audio" Target="../media/media6.mp3"/><Relationship Id="rId9" Type="http://schemas.openxmlformats.org/officeDocument/2006/relationships/image" Target="../media/image30.png"/></Relationships>
</file>

<file path=ppt/slides/_rels/slide64.xml.rels><?xml version="1.0" encoding="UTF-8" standalone="yes"?>
<Relationships xmlns="http://schemas.openxmlformats.org/package/2006/relationships"><Relationship Id="rId8" Type="http://schemas.openxmlformats.org/officeDocument/2006/relationships/image" Target="../media/image29.png"/><Relationship Id="rId3" Type="http://schemas.microsoft.com/office/2007/relationships/media" Target="../media/media6.mp3"/><Relationship Id="rId7" Type="http://schemas.microsoft.com/office/2007/relationships/hdphoto" Target="../media/hdphoto2.wdp"/><Relationship Id="rId12" Type="http://schemas.openxmlformats.org/officeDocument/2006/relationships/image" Target="../media/image35.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8.png"/><Relationship Id="rId11" Type="http://schemas.openxmlformats.org/officeDocument/2006/relationships/image" Target="../media/image31.png"/><Relationship Id="rId5" Type="http://schemas.openxmlformats.org/officeDocument/2006/relationships/slideLayout" Target="../slideLayouts/slideLayout7.xml"/><Relationship Id="rId10" Type="http://schemas.microsoft.com/office/2007/relationships/hdphoto" Target="../media/hdphoto3.wdp"/><Relationship Id="rId4" Type="http://schemas.openxmlformats.org/officeDocument/2006/relationships/audio" Target="../media/media6.mp3"/><Relationship Id="rId9" Type="http://schemas.openxmlformats.org/officeDocument/2006/relationships/image" Target="../media/image30.png"/></Relationships>
</file>

<file path=ppt/slides/_rels/slide65.xml.rels><?xml version="1.0" encoding="UTF-8" standalone="yes"?>
<Relationships xmlns="http://schemas.openxmlformats.org/package/2006/relationships"><Relationship Id="rId8" Type="http://schemas.openxmlformats.org/officeDocument/2006/relationships/image" Target="../media/image29.png"/><Relationship Id="rId3" Type="http://schemas.microsoft.com/office/2007/relationships/media" Target="../media/media6.mp3"/><Relationship Id="rId7" Type="http://schemas.microsoft.com/office/2007/relationships/hdphoto" Target="../media/hdphoto2.wdp"/><Relationship Id="rId12" Type="http://schemas.openxmlformats.org/officeDocument/2006/relationships/image" Target="../media/image33.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8.png"/><Relationship Id="rId11" Type="http://schemas.openxmlformats.org/officeDocument/2006/relationships/image" Target="../media/image31.png"/><Relationship Id="rId5" Type="http://schemas.openxmlformats.org/officeDocument/2006/relationships/slideLayout" Target="../slideLayouts/slideLayout7.xml"/><Relationship Id="rId10" Type="http://schemas.microsoft.com/office/2007/relationships/hdphoto" Target="../media/hdphoto3.wdp"/><Relationship Id="rId4" Type="http://schemas.openxmlformats.org/officeDocument/2006/relationships/audio" Target="../media/media6.mp3"/><Relationship Id="rId9" Type="http://schemas.openxmlformats.org/officeDocument/2006/relationships/image" Target="../media/image30.png"/></Relationships>
</file>

<file path=ppt/slides/_rels/slide66.xml.rels><?xml version="1.0" encoding="UTF-8" standalone="yes"?>
<Relationships xmlns="http://schemas.openxmlformats.org/package/2006/relationships"><Relationship Id="rId8" Type="http://schemas.openxmlformats.org/officeDocument/2006/relationships/image" Target="../media/image29.png"/><Relationship Id="rId3" Type="http://schemas.microsoft.com/office/2007/relationships/media" Target="../media/media6.mp3"/><Relationship Id="rId7" Type="http://schemas.microsoft.com/office/2007/relationships/hdphoto" Target="../media/hdphoto2.wdp"/><Relationship Id="rId12" Type="http://schemas.openxmlformats.org/officeDocument/2006/relationships/image" Target="../media/image35.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8.png"/><Relationship Id="rId11" Type="http://schemas.openxmlformats.org/officeDocument/2006/relationships/image" Target="../media/image31.png"/><Relationship Id="rId5" Type="http://schemas.openxmlformats.org/officeDocument/2006/relationships/slideLayout" Target="../slideLayouts/slideLayout7.xml"/><Relationship Id="rId10" Type="http://schemas.microsoft.com/office/2007/relationships/hdphoto" Target="../media/hdphoto3.wdp"/><Relationship Id="rId4" Type="http://schemas.openxmlformats.org/officeDocument/2006/relationships/audio" Target="../media/media6.mp3"/><Relationship Id="rId9" Type="http://schemas.openxmlformats.org/officeDocument/2006/relationships/image" Target="../media/image30.png"/></Relationships>
</file>

<file path=ppt/slides/_rels/slide67.xml.rels><?xml version="1.0" encoding="UTF-8" standalone="yes"?>
<Relationships xmlns="http://schemas.openxmlformats.org/package/2006/relationships"><Relationship Id="rId8" Type="http://schemas.openxmlformats.org/officeDocument/2006/relationships/image" Target="../media/image29.png"/><Relationship Id="rId3" Type="http://schemas.microsoft.com/office/2007/relationships/media" Target="../media/media6.mp3"/><Relationship Id="rId7" Type="http://schemas.microsoft.com/office/2007/relationships/hdphoto" Target="../media/hdphoto2.wdp"/><Relationship Id="rId12" Type="http://schemas.openxmlformats.org/officeDocument/2006/relationships/image" Target="../media/image33.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8.png"/><Relationship Id="rId11" Type="http://schemas.openxmlformats.org/officeDocument/2006/relationships/image" Target="../media/image31.png"/><Relationship Id="rId5" Type="http://schemas.openxmlformats.org/officeDocument/2006/relationships/slideLayout" Target="../slideLayouts/slideLayout7.xml"/><Relationship Id="rId10" Type="http://schemas.microsoft.com/office/2007/relationships/hdphoto" Target="../media/hdphoto3.wdp"/><Relationship Id="rId4" Type="http://schemas.openxmlformats.org/officeDocument/2006/relationships/audio" Target="../media/media6.mp3"/><Relationship Id="rId9" Type="http://schemas.openxmlformats.org/officeDocument/2006/relationships/image" Target="../media/image30.png"/></Relationships>
</file>

<file path=ppt/slides/_rels/slide6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3.jpeg"/><Relationship Id="rId7"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0.png"/><Relationship Id="rId5" Type="http://schemas.openxmlformats.org/officeDocument/2006/relationships/image" Target="../media/image19.wmf"/><Relationship Id="rId4" Type="http://schemas.openxmlformats.org/officeDocument/2006/relationships/oleObject" Target="../embeddings/oleObject2.bin"/><Relationship Id="rId9" Type="http://schemas.openxmlformats.org/officeDocument/2006/relationships/image" Target="../media/image23.png"/></Relationships>
</file>

<file path=ppt/slides/_rels/slide6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3.jpeg"/><Relationship Id="rId7"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20.png"/><Relationship Id="rId5" Type="http://schemas.openxmlformats.org/officeDocument/2006/relationships/image" Target="../media/image19.wmf"/><Relationship Id="rId4" Type="http://schemas.openxmlformats.org/officeDocument/2006/relationships/oleObject" Target="../embeddings/oleObject3.bin"/></Relationships>
</file>

<file path=ppt/slides/_rels/slide7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3.jpeg"/><Relationship Id="rId7"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20.png"/><Relationship Id="rId5" Type="http://schemas.openxmlformats.org/officeDocument/2006/relationships/image" Target="../media/image19.wmf"/><Relationship Id="rId4" Type="http://schemas.openxmlformats.org/officeDocument/2006/relationships/oleObject" Target="../embeddings/oleObject4.bin"/></Relationships>
</file>

<file path=ppt/slides/_rels/slide7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18.png"/></Relationships>
</file>

<file path=ppt/slides/_rels/slide7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7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7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7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Hình ảnh 2">
            <a:extLst>
              <a:ext uri="{FF2B5EF4-FFF2-40B4-BE49-F238E27FC236}">
                <a16:creationId xmlns:a16="http://schemas.microsoft.com/office/drawing/2014/main" xmlns="" id="{9222CFA6-68B9-969D-371A-A593E73AC5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0955" y="1048872"/>
            <a:ext cx="6096001" cy="5590894"/>
          </a:xfrm>
          <a:prstGeom prst="rect">
            <a:avLst/>
          </a:prstGeom>
        </p:spPr>
      </p:pic>
      <p:sp>
        <p:nvSpPr>
          <p:cNvPr id="6" name="AutoShape 2" descr="Cành hoa hồng thêu trang trí cổ điển - PNG">
            <a:extLst>
              <a:ext uri="{FF2B5EF4-FFF2-40B4-BE49-F238E27FC236}">
                <a16:creationId xmlns:a16="http://schemas.microsoft.com/office/drawing/2014/main" xmlns="" id="{4FD02803-30F2-ED01-BA32-19655739141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Hộp Văn bản 10">
            <a:extLst>
              <a:ext uri="{FF2B5EF4-FFF2-40B4-BE49-F238E27FC236}">
                <a16:creationId xmlns:a16="http://schemas.microsoft.com/office/drawing/2014/main" xmlns="" id="{68BFB3CA-02AF-2C80-3484-7395A7F9F2D1}"/>
              </a:ext>
            </a:extLst>
          </p:cNvPr>
          <p:cNvSpPr txBox="1"/>
          <p:nvPr/>
        </p:nvSpPr>
        <p:spPr>
          <a:xfrm>
            <a:off x="6859876" y="2796570"/>
            <a:ext cx="3316942" cy="1569660"/>
          </a:xfrm>
          <a:prstGeom prst="rect">
            <a:avLst/>
          </a:prstGeom>
          <a:noFill/>
        </p:spPr>
        <p:txBody>
          <a:bodyPr wrap="square">
            <a:spAutoFit/>
          </a:bodyPr>
          <a:lstStyle/>
          <a:p>
            <a:pPr algn="ctr"/>
            <a:r>
              <a:rPr lang="en-US" sz="4800" b="1" dirty="0" err="1">
                <a:solidFill>
                  <a:srgbClr val="0066FF"/>
                </a:solidFill>
                <a:effectLst/>
                <a:latin typeface="Times New Roman" panose="02020603050405020304" pitchFamily="18" charset="0"/>
                <a:ea typeface="Calibri" panose="020F0502020204030204" pitchFamily="34" charset="0"/>
              </a:rPr>
              <a:t>Cây</a:t>
            </a:r>
            <a:r>
              <a:rPr lang="en-US" sz="4800" b="1" dirty="0">
                <a:solidFill>
                  <a:srgbClr val="0066FF"/>
                </a:solidFill>
                <a:effectLst/>
                <a:latin typeface="Times New Roman" panose="02020603050405020304" pitchFamily="18" charset="0"/>
                <a:ea typeface="Calibri" panose="020F0502020204030204" pitchFamily="34" charset="0"/>
              </a:rPr>
              <a:t> </a:t>
            </a:r>
            <a:r>
              <a:rPr lang="en-US" sz="4800" b="1" dirty="0" err="1">
                <a:solidFill>
                  <a:srgbClr val="0066FF"/>
                </a:solidFill>
                <a:effectLst/>
                <a:latin typeface="Times New Roman" panose="02020603050405020304" pitchFamily="18" charset="0"/>
                <a:ea typeface="Calibri" panose="020F0502020204030204" pitchFamily="34" charset="0"/>
              </a:rPr>
              <a:t>tre</a:t>
            </a:r>
            <a:r>
              <a:rPr lang="en-US" sz="4800" b="1" dirty="0">
                <a:solidFill>
                  <a:srgbClr val="0066FF"/>
                </a:solidFill>
                <a:effectLst/>
                <a:latin typeface="Times New Roman" panose="02020603050405020304" pitchFamily="18" charset="0"/>
                <a:ea typeface="Calibri" panose="020F0502020204030204" pitchFamily="34" charset="0"/>
              </a:rPr>
              <a:t> VIỆT NAM</a:t>
            </a:r>
            <a:endParaRPr lang="en-US" sz="4800" dirty="0">
              <a:solidFill>
                <a:srgbClr val="0066FF"/>
              </a:solidFill>
            </a:endParaRPr>
          </a:p>
        </p:txBody>
      </p:sp>
      <p:pic>
        <p:nvPicPr>
          <p:cNvPr id="7" name="Hình ảnh 6">
            <a:extLst>
              <a:ext uri="{FF2B5EF4-FFF2-40B4-BE49-F238E27FC236}">
                <a16:creationId xmlns:a16="http://schemas.microsoft.com/office/drawing/2014/main" xmlns="" id="{D3FAF3D3-AD39-180F-B6CF-207889F572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26981"/>
            <a:ext cx="5227632" cy="5708837"/>
          </a:xfrm>
          <a:prstGeom prst="rect">
            <a:avLst/>
          </a:prstGeom>
        </p:spPr>
      </p:pic>
      <p:sp>
        <p:nvSpPr>
          <p:cNvPr id="9" name="Hộp Văn bản 8">
            <a:extLst>
              <a:ext uri="{FF2B5EF4-FFF2-40B4-BE49-F238E27FC236}">
                <a16:creationId xmlns:a16="http://schemas.microsoft.com/office/drawing/2014/main" xmlns="" id="{FA3F8B09-2856-009A-6927-FF51FDF76CA5}"/>
              </a:ext>
            </a:extLst>
          </p:cNvPr>
          <p:cNvSpPr txBox="1"/>
          <p:nvPr/>
        </p:nvSpPr>
        <p:spPr>
          <a:xfrm>
            <a:off x="6984917" y="342260"/>
            <a:ext cx="3316942" cy="769441"/>
          </a:xfrm>
          <a:prstGeom prst="rect">
            <a:avLst/>
          </a:prstGeom>
          <a:noFill/>
        </p:spPr>
        <p:txBody>
          <a:bodyPr wrap="square">
            <a:spAutoFit/>
          </a:bodyPr>
          <a:lstStyle/>
          <a:p>
            <a:pPr algn="ctr"/>
            <a:r>
              <a:rPr lang="en-US" sz="4400" b="1" dirty="0" err="1">
                <a:solidFill>
                  <a:srgbClr val="00B050"/>
                </a:solidFill>
                <a:effectLst/>
                <a:latin typeface="Snap ITC" panose="04040A07060A02020202" pitchFamily="82" charset="0"/>
                <a:ea typeface="Calibri" panose="020F0502020204030204" pitchFamily="34" charset="0"/>
              </a:rPr>
              <a:t>Văn</a:t>
            </a:r>
            <a:r>
              <a:rPr lang="en-US" sz="4400" b="1" dirty="0">
                <a:solidFill>
                  <a:srgbClr val="00B050"/>
                </a:solidFill>
                <a:effectLst/>
                <a:latin typeface="Snap ITC" panose="04040A07060A02020202" pitchFamily="82" charset="0"/>
                <a:ea typeface="Calibri" panose="020F0502020204030204" pitchFamily="34" charset="0"/>
              </a:rPr>
              <a:t> </a:t>
            </a:r>
            <a:r>
              <a:rPr lang="en-US" sz="4400" b="1" dirty="0" err="1">
                <a:solidFill>
                  <a:srgbClr val="00B050"/>
                </a:solidFill>
                <a:effectLst/>
                <a:latin typeface="Snap ITC" panose="04040A07060A02020202" pitchFamily="82" charset="0"/>
                <a:ea typeface="Calibri" panose="020F0502020204030204" pitchFamily="34" charset="0"/>
              </a:rPr>
              <a:t>bản</a:t>
            </a:r>
            <a:r>
              <a:rPr lang="en-US" sz="4400" b="1" dirty="0">
                <a:solidFill>
                  <a:srgbClr val="00B050"/>
                </a:solidFill>
                <a:effectLst/>
                <a:latin typeface="Snap ITC" panose="04040A07060A02020202" pitchFamily="82" charset="0"/>
                <a:ea typeface="Calibri" panose="020F0502020204030204" pitchFamily="34" charset="0"/>
              </a:rPr>
              <a:t> 1:</a:t>
            </a:r>
            <a:endParaRPr lang="en-US" sz="4400" dirty="0">
              <a:solidFill>
                <a:srgbClr val="00B050"/>
              </a:solidFill>
              <a:latin typeface="Snap ITC" panose="04040A07060A02020202" pitchFamily="82" charset="0"/>
            </a:endParaRPr>
          </a:p>
        </p:txBody>
      </p:sp>
    </p:spTree>
    <p:extLst>
      <p:ext uri="{BB962C8B-B14F-4D97-AF65-F5344CB8AC3E}">
        <p14:creationId xmlns:p14="http://schemas.microsoft.com/office/powerpoint/2010/main" val="35070216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ppt_w</p:attrName>
                                        </p:attrNameLst>
                                      </p:cBhvr>
                                      <p:tavLst>
                                        <p:tav tm="0" fmla="#ppt_w*sin(2.5*pi*$)">
                                          <p:val>
                                            <p:fltVal val="0"/>
                                          </p:val>
                                        </p:tav>
                                        <p:tav tm="100000">
                                          <p:val>
                                            <p:fltVal val="1"/>
                                          </p:val>
                                        </p:tav>
                                      </p:tavLst>
                                    </p:anim>
                                    <p:anim calcmode="lin" valueType="num">
                                      <p:cBhvr>
                                        <p:cTn id="9"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down)">
                                      <p:cBhvr>
                                        <p:cTn id="14" dur="580">
                                          <p:stCondLst>
                                            <p:cond delay="0"/>
                                          </p:stCondLst>
                                        </p:cTn>
                                        <p:tgtEl>
                                          <p:spTgt spid="11"/>
                                        </p:tgtEl>
                                      </p:cBhvr>
                                    </p:animEffect>
                                    <p:anim calcmode="lin" valueType="num">
                                      <p:cBhvr>
                                        <p:cTn id="15"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20" dur="26">
                                          <p:stCondLst>
                                            <p:cond delay="650"/>
                                          </p:stCondLst>
                                        </p:cTn>
                                        <p:tgtEl>
                                          <p:spTgt spid="11"/>
                                        </p:tgtEl>
                                      </p:cBhvr>
                                      <p:to x="100000" y="60000"/>
                                    </p:animScale>
                                    <p:animScale>
                                      <p:cBhvr>
                                        <p:cTn id="21" dur="166" decel="50000">
                                          <p:stCondLst>
                                            <p:cond delay="676"/>
                                          </p:stCondLst>
                                        </p:cTn>
                                        <p:tgtEl>
                                          <p:spTgt spid="11"/>
                                        </p:tgtEl>
                                      </p:cBhvr>
                                      <p:to x="100000" y="100000"/>
                                    </p:animScale>
                                    <p:animScale>
                                      <p:cBhvr>
                                        <p:cTn id="22" dur="26">
                                          <p:stCondLst>
                                            <p:cond delay="1312"/>
                                          </p:stCondLst>
                                        </p:cTn>
                                        <p:tgtEl>
                                          <p:spTgt spid="11"/>
                                        </p:tgtEl>
                                      </p:cBhvr>
                                      <p:to x="100000" y="80000"/>
                                    </p:animScale>
                                    <p:animScale>
                                      <p:cBhvr>
                                        <p:cTn id="23" dur="166" decel="50000">
                                          <p:stCondLst>
                                            <p:cond delay="1338"/>
                                          </p:stCondLst>
                                        </p:cTn>
                                        <p:tgtEl>
                                          <p:spTgt spid="11"/>
                                        </p:tgtEl>
                                      </p:cBhvr>
                                      <p:to x="100000" y="100000"/>
                                    </p:animScale>
                                    <p:animScale>
                                      <p:cBhvr>
                                        <p:cTn id="24" dur="26">
                                          <p:stCondLst>
                                            <p:cond delay="1642"/>
                                          </p:stCondLst>
                                        </p:cTn>
                                        <p:tgtEl>
                                          <p:spTgt spid="11"/>
                                        </p:tgtEl>
                                      </p:cBhvr>
                                      <p:to x="100000" y="90000"/>
                                    </p:animScale>
                                    <p:animScale>
                                      <p:cBhvr>
                                        <p:cTn id="25" dur="166" decel="50000">
                                          <p:stCondLst>
                                            <p:cond delay="1668"/>
                                          </p:stCondLst>
                                        </p:cTn>
                                        <p:tgtEl>
                                          <p:spTgt spid="11"/>
                                        </p:tgtEl>
                                      </p:cBhvr>
                                      <p:to x="100000" y="100000"/>
                                    </p:animScale>
                                    <p:animScale>
                                      <p:cBhvr>
                                        <p:cTn id="26" dur="26">
                                          <p:stCondLst>
                                            <p:cond delay="1808"/>
                                          </p:stCondLst>
                                        </p:cTn>
                                        <p:tgtEl>
                                          <p:spTgt spid="11"/>
                                        </p:tgtEl>
                                      </p:cBhvr>
                                      <p:to x="100000" y="95000"/>
                                    </p:animScale>
                                    <p:animScale>
                                      <p:cBhvr>
                                        <p:cTn id="27" dur="166" decel="50000">
                                          <p:stCondLst>
                                            <p:cond delay="1834"/>
                                          </p:stCondLst>
                                        </p:cTn>
                                        <p:tgtEl>
                                          <p:spTgt spid="11"/>
                                        </p:tgtEl>
                                      </p:cBhvr>
                                      <p:to x="100000" y="100000"/>
                                    </p:animScale>
                                  </p:childTnLst>
                                </p:cTn>
                              </p:par>
                              <p:par>
                                <p:cTn id="28" presetID="6" presetClass="entr" presetSubtype="16" fill="hold"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circle(in)">
                                      <p:cBhvr>
                                        <p:cTn id="3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100+ hình nền powerpoint màu xanh dương nhạt - hinhanhsieudep.net">
            <a:extLst>
              <a:ext uri="{FF2B5EF4-FFF2-40B4-BE49-F238E27FC236}">
                <a16:creationId xmlns:a16="http://schemas.microsoft.com/office/drawing/2014/main" xmlns="" id="{20BF6C78-97D3-4CD1-505F-207F3BAFB8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Nhóm 7">
            <a:extLst>
              <a:ext uri="{FF2B5EF4-FFF2-40B4-BE49-F238E27FC236}">
                <a16:creationId xmlns:a16="http://schemas.microsoft.com/office/drawing/2014/main" xmlns="" id="{E0FE8BBD-8FF6-87B4-8E7B-5F84248E2787}"/>
              </a:ext>
            </a:extLst>
          </p:cNvPr>
          <p:cNvGrpSpPr/>
          <p:nvPr/>
        </p:nvGrpSpPr>
        <p:grpSpPr>
          <a:xfrm>
            <a:off x="3798422" y="143029"/>
            <a:ext cx="4820806" cy="1043001"/>
            <a:chOff x="6801333" y="482001"/>
            <a:chExt cx="4820806" cy="1043001"/>
          </a:xfrm>
        </p:grpSpPr>
        <p:sp>
          <p:nvSpPr>
            <p:cNvPr id="9" name="Hình chữ nhật: Góc Tròn 8">
              <a:extLst>
                <a:ext uri="{FF2B5EF4-FFF2-40B4-BE49-F238E27FC236}">
                  <a16:creationId xmlns:a16="http://schemas.microsoft.com/office/drawing/2014/main" xmlns="" id="{34DB785B-5BBB-66BB-D1B2-0B6E76CC1957}"/>
                </a:ext>
              </a:extLst>
            </p:cNvPr>
            <p:cNvSpPr/>
            <p:nvPr/>
          </p:nvSpPr>
          <p:spPr>
            <a:xfrm>
              <a:off x="6801333" y="482001"/>
              <a:ext cx="4820806" cy="1043001"/>
            </a:xfrm>
            <a:prstGeom prst="roundRect">
              <a:avLst>
                <a:gd name="adj" fmla="val 50000"/>
              </a:avLst>
            </a:prstGeom>
            <a:gradFill>
              <a:gsLst>
                <a:gs pos="23000">
                  <a:srgbClr val="DFDA00">
                    <a:alpha val="56863"/>
                  </a:srgbClr>
                </a:gs>
                <a:gs pos="73000">
                  <a:srgbClr val="FF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Nhóm 9">
              <a:extLst>
                <a:ext uri="{FF2B5EF4-FFF2-40B4-BE49-F238E27FC236}">
                  <a16:creationId xmlns:a16="http://schemas.microsoft.com/office/drawing/2014/main" xmlns="" id="{AD9A13FB-3DAD-D372-2CC3-FBACB9E7E9EA}"/>
                </a:ext>
              </a:extLst>
            </p:cNvPr>
            <p:cNvGrpSpPr/>
            <p:nvPr/>
          </p:nvGrpSpPr>
          <p:grpSpPr>
            <a:xfrm>
              <a:off x="7054922" y="639572"/>
              <a:ext cx="4198367" cy="811822"/>
              <a:chOff x="7026711" y="642622"/>
              <a:chExt cx="4198367" cy="811822"/>
            </a:xfrm>
          </p:grpSpPr>
          <p:sp>
            <p:nvSpPr>
              <p:cNvPr id="11" name="Lưu đồ: Đường kết nối 10">
                <a:extLst>
                  <a:ext uri="{FF2B5EF4-FFF2-40B4-BE49-F238E27FC236}">
                    <a16:creationId xmlns:a16="http://schemas.microsoft.com/office/drawing/2014/main" xmlns="" id="{E507E250-7AAA-1644-ADE4-C4751B9F3A8A}"/>
                  </a:ext>
                </a:extLst>
              </p:cNvPr>
              <p:cNvSpPr/>
              <p:nvPr/>
            </p:nvSpPr>
            <p:spPr>
              <a:xfrm>
                <a:off x="7026711" y="642622"/>
                <a:ext cx="909116" cy="811822"/>
              </a:xfrm>
              <a:prstGeom prst="flowChartConnector">
                <a:avLst/>
              </a:prstGeom>
              <a:solidFill>
                <a:schemeClr val="bg1"/>
              </a:solidFill>
              <a:ln>
                <a:solidFill>
                  <a:schemeClr val="bg1"/>
                </a:solidFill>
              </a:ln>
              <a:effectLst>
                <a:outerShdw blurRad="190500" dist="38100" dir="2700000" sx="104000" sy="104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Hình ảnh 11">
                <a:extLst>
                  <a:ext uri="{FF2B5EF4-FFF2-40B4-BE49-F238E27FC236}">
                    <a16:creationId xmlns:a16="http://schemas.microsoft.com/office/drawing/2014/main" xmlns="" id="{4E319240-4203-5E8A-3136-723CB413FE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79826" y="696269"/>
                <a:ext cx="621681" cy="621681"/>
              </a:xfrm>
              <a:prstGeom prst="rect">
                <a:avLst/>
              </a:prstGeom>
            </p:spPr>
          </p:pic>
          <p:sp>
            <p:nvSpPr>
              <p:cNvPr id="13" name="Hộp Văn bản 12">
                <a:extLst>
                  <a:ext uri="{FF2B5EF4-FFF2-40B4-BE49-F238E27FC236}">
                    <a16:creationId xmlns:a16="http://schemas.microsoft.com/office/drawing/2014/main" xmlns="" id="{5CFD90AF-A32F-A12D-D517-9F250FE80A72}"/>
                  </a:ext>
                </a:extLst>
              </p:cNvPr>
              <p:cNvSpPr txBox="1"/>
              <p:nvPr/>
            </p:nvSpPr>
            <p:spPr>
              <a:xfrm flipH="1">
                <a:off x="8001317" y="687230"/>
                <a:ext cx="3223761" cy="677108"/>
              </a:xfrm>
              <a:prstGeom prst="rect">
                <a:avLst/>
              </a:prstGeom>
              <a:noFill/>
            </p:spPr>
            <p:txBody>
              <a:bodyPr wrap="square" rtlCol="0">
                <a:spAutoFit/>
              </a:bodyPr>
              <a:lstStyle/>
              <a:p>
                <a:r>
                  <a:rPr lang="en-US" sz="3800" b="1" dirty="0">
                    <a:solidFill>
                      <a:schemeClr val="bg1"/>
                    </a:solidFill>
                    <a:latin typeface="Cooper Black" panose="0208090404030B020404" pitchFamily="18" charset="0"/>
                  </a:rPr>
                  <a:t>KHỞI ĐỘNG</a:t>
                </a:r>
              </a:p>
            </p:txBody>
          </p:sp>
        </p:grpSp>
      </p:grpSp>
      <p:sp>
        <p:nvSpPr>
          <p:cNvPr id="18" name="Hộp Văn bản 17">
            <a:extLst>
              <a:ext uri="{FF2B5EF4-FFF2-40B4-BE49-F238E27FC236}">
                <a16:creationId xmlns:a16="http://schemas.microsoft.com/office/drawing/2014/main" xmlns="" id="{C973B59B-517A-2A3B-D596-3720D29BF522}"/>
              </a:ext>
            </a:extLst>
          </p:cNvPr>
          <p:cNvSpPr txBox="1"/>
          <p:nvPr/>
        </p:nvSpPr>
        <p:spPr>
          <a:xfrm>
            <a:off x="4131133" y="2456048"/>
            <a:ext cx="4265615" cy="578882"/>
          </a:xfrm>
          <a:prstGeom prst="roundRect">
            <a:avLst/>
          </a:prstGeom>
          <a:noFill/>
          <a:ln w="28575">
            <a:solidFill>
              <a:srgbClr val="0066FF"/>
            </a:solidFill>
          </a:ln>
        </p:spPr>
        <p:txBody>
          <a:bodyPr wrap="square">
            <a:spAutoFit/>
          </a:bodyPr>
          <a:lstStyle/>
          <a:p>
            <a:pPr algn="ctr"/>
            <a:r>
              <a:rPr lang="en-US" sz="2800" b="1" i="1" dirty="0">
                <a:solidFill>
                  <a:srgbClr val="0D0D0D"/>
                </a:solidFill>
                <a:effectLst/>
                <a:latin typeface="Times New Roman" panose="02020603050405020304" pitchFamily="18" charset="0"/>
                <a:ea typeface="Times New Roman" panose="02020603050405020304" pitchFamily="18" charset="0"/>
              </a:rPr>
              <a:t>QUAN SÁT VIDEO SAU</a:t>
            </a:r>
            <a:endParaRPr lang="en-US" sz="2800" b="1" dirty="0"/>
          </a:p>
        </p:txBody>
      </p:sp>
      <p:pic>
        <p:nvPicPr>
          <p:cNvPr id="20" name="Hình ảnh 19">
            <a:extLst>
              <a:ext uri="{FF2B5EF4-FFF2-40B4-BE49-F238E27FC236}">
                <a16:creationId xmlns:a16="http://schemas.microsoft.com/office/drawing/2014/main" xmlns="" id="{BDC021FB-FF50-AC4E-A701-912A0C5994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61127" y="3429000"/>
            <a:ext cx="2852123" cy="2449968"/>
          </a:xfrm>
          <a:prstGeom prst="rect">
            <a:avLst/>
          </a:prstGeom>
        </p:spPr>
      </p:pic>
    </p:spTree>
    <p:extLst>
      <p:ext uri="{BB962C8B-B14F-4D97-AF65-F5344CB8AC3E}">
        <p14:creationId xmlns:p14="http://schemas.microsoft.com/office/powerpoint/2010/main" val="21431603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arn(inVertical)">
                                      <p:cBhvr>
                                        <p:cTn id="12" dur="500"/>
                                        <p:tgtEl>
                                          <p:spTgt spid="20"/>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barn(inVertical)">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ồn quê Cây tre trong tâm thức người Việt">
            <a:hlinkClick r:id="" action="ppaction://media"/>
            <a:extLst>
              <a:ext uri="{FF2B5EF4-FFF2-40B4-BE49-F238E27FC236}">
                <a16:creationId xmlns:a16="http://schemas.microsoft.com/office/drawing/2014/main" xmlns="" id="{5B7A3D96-EFAB-2A30-DD13-9D08BD2AF46F}"/>
              </a:ext>
            </a:extLst>
          </p:cNvPr>
          <p:cNvPicPr>
            <a:picLocks noChangeAspect="1"/>
          </p:cNvPicPr>
          <p:nvPr>
            <a:videoFile r:link="rId1"/>
            <p:extLst>
              <p:ext uri="{DAA4B4D4-6D71-4841-9C94-3DE7FCFB9230}">
                <p14:media xmlns:p14="http://schemas.microsoft.com/office/powerpoint/2010/main" r:embed="rId2">
                  <p14:trim st="557271" end="34497.7666"/>
                </p14:media>
              </p:ext>
            </p:extLst>
          </p:nvPr>
        </p:nvPicPr>
        <p:blipFill>
          <a:blip r:embed="rId4"/>
          <a:stretch>
            <a:fillRect/>
          </a:stretch>
        </p:blipFill>
        <p:spPr>
          <a:xfrm>
            <a:off x="46944" y="0"/>
            <a:ext cx="12192000" cy="6858000"/>
          </a:xfrm>
          <a:prstGeom prst="rect">
            <a:avLst/>
          </a:prstGeom>
        </p:spPr>
      </p:pic>
    </p:spTree>
    <p:extLst>
      <p:ext uri="{BB962C8B-B14F-4D97-AF65-F5344CB8AC3E}">
        <p14:creationId xmlns:p14="http://schemas.microsoft.com/office/powerpoint/2010/main" val="19204033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933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100+ hình nền powerpoint màu xanh dương nhạt - hinhanhsieudep.net">
            <a:extLst>
              <a:ext uri="{FF2B5EF4-FFF2-40B4-BE49-F238E27FC236}">
                <a16:creationId xmlns:a16="http://schemas.microsoft.com/office/drawing/2014/main" xmlns="" id="{20BF6C78-97D3-4CD1-505F-207F3BAFB8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Nhóm 7">
            <a:extLst>
              <a:ext uri="{FF2B5EF4-FFF2-40B4-BE49-F238E27FC236}">
                <a16:creationId xmlns:a16="http://schemas.microsoft.com/office/drawing/2014/main" xmlns="" id="{E0FE8BBD-8FF6-87B4-8E7B-5F84248E2787}"/>
              </a:ext>
            </a:extLst>
          </p:cNvPr>
          <p:cNvGrpSpPr/>
          <p:nvPr/>
        </p:nvGrpSpPr>
        <p:grpSpPr>
          <a:xfrm>
            <a:off x="3798422" y="143029"/>
            <a:ext cx="4820806" cy="1043001"/>
            <a:chOff x="6801333" y="482001"/>
            <a:chExt cx="4820806" cy="1043001"/>
          </a:xfrm>
        </p:grpSpPr>
        <p:sp>
          <p:nvSpPr>
            <p:cNvPr id="9" name="Hình chữ nhật: Góc Tròn 8">
              <a:extLst>
                <a:ext uri="{FF2B5EF4-FFF2-40B4-BE49-F238E27FC236}">
                  <a16:creationId xmlns:a16="http://schemas.microsoft.com/office/drawing/2014/main" xmlns="" id="{34DB785B-5BBB-66BB-D1B2-0B6E76CC1957}"/>
                </a:ext>
              </a:extLst>
            </p:cNvPr>
            <p:cNvSpPr/>
            <p:nvPr/>
          </p:nvSpPr>
          <p:spPr>
            <a:xfrm>
              <a:off x="6801333" y="482001"/>
              <a:ext cx="4820806" cy="1043001"/>
            </a:xfrm>
            <a:prstGeom prst="roundRect">
              <a:avLst>
                <a:gd name="adj" fmla="val 50000"/>
              </a:avLst>
            </a:prstGeom>
            <a:gradFill>
              <a:gsLst>
                <a:gs pos="23000">
                  <a:srgbClr val="DFDA00">
                    <a:alpha val="56863"/>
                  </a:srgbClr>
                </a:gs>
                <a:gs pos="73000">
                  <a:srgbClr val="FF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Nhóm 9">
              <a:extLst>
                <a:ext uri="{FF2B5EF4-FFF2-40B4-BE49-F238E27FC236}">
                  <a16:creationId xmlns:a16="http://schemas.microsoft.com/office/drawing/2014/main" xmlns="" id="{AD9A13FB-3DAD-D372-2CC3-FBACB9E7E9EA}"/>
                </a:ext>
              </a:extLst>
            </p:cNvPr>
            <p:cNvGrpSpPr/>
            <p:nvPr/>
          </p:nvGrpSpPr>
          <p:grpSpPr>
            <a:xfrm>
              <a:off x="7054922" y="639572"/>
              <a:ext cx="4198367" cy="811822"/>
              <a:chOff x="7026711" y="642622"/>
              <a:chExt cx="4198367" cy="811822"/>
            </a:xfrm>
          </p:grpSpPr>
          <p:sp>
            <p:nvSpPr>
              <p:cNvPr id="11" name="Lưu đồ: Đường kết nối 10">
                <a:extLst>
                  <a:ext uri="{FF2B5EF4-FFF2-40B4-BE49-F238E27FC236}">
                    <a16:creationId xmlns:a16="http://schemas.microsoft.com/office/drawing/2014/main" xmlns="" id="{E507E250-7AAA-1644-ADE4-C4751B9F3A8A}"/>
                  </a:ext>
                </a:extLst>
              </p:cNvPr>
              <p:cNvSpPr/>
              <p:nvPr/>
            </p:nvSpPr>
            <p:spPr>
              <a:xfrm>
                <a:off x="7026711" y="642622"/>
                <a:ext cx="909116" cy="811822"/>
              </a:xfrm>
              <a:prstGeom prst="flowChartConnector">
                <a:avLst/>
              </a:prstGeom>
              <a:solidFill>
                <a:schemeClr val="bg1"/>
              </a:solidFill>
              <a:ln>
                <a:solidFill>
                  <a:schemeClr val="bg1"/>
                </a:solidFill>
              </a:ln>
              <a:effectLst>
                <a:outerShdw blurRad="190500" dist="38100" dir="2700000" sx="104000" sy="104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Hình ảnh 11">
                <a:extLst>
                  <a:ext uri="{FF2B5EF4-FFF2-40B4-BE49-F238E27FC236}">
                    <a16:creationId xmlns:a16="http://schemas.microsoft.com/office/drawing/2014/main" xmlns="" id="{4E319240-4203-5E8A-3136-723CB413FE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79826" y="696269"/>
                <a:ext cx="621681" cy="621681"/>
              </a:xfrm>
              <a:prstGeom prst="rect">
                <a:avLst/>
              </a:prstGeom>
            </p:spPr>
          </p:pic>
          <p:sp>
            <p:nvSpPr>
              <p:cNvPr id="13" name="Hộp Văn bản 12">
                <a:extLst>
                  <a:ext uri="{FF2B5EF4-FFF2-40B4-BE49-F238E27FC236}">
                    <a16:creationId xmlns:a16="http://schemas.microsoft.com/office/drawing/2014/main" xmlns="" id="{5CFD90AF-A32F-A12D-D517-9F250FE80A72}"/>
                  </a:ext>
                </a:extLst>
              </p:cNvPr>
              <p:cNvSpPr txBox="1"/>
              <p:nvPr/>
            </p:nvSpPr>
            <p:spPr>
              <a:xfrm flipH="1">
                <a:off x="8001317" y="687230"/>
                <a:ext cx="3223761" cy="677108"/>
              </a:xfrm>
              <a:prstGeom prst="rect">
                <a:avLst/>
              </a:prstGeom>
              <a:noFill/>
            </p:spPr>
            <p:txBody>
              <a:bodyPr wrap="square" rtlCol="0">
                <a:spAutoFit/>
              </a:bodyPr>
              <a:lstStyle/>
              <a:p>
                <a:r>
                  <a:rPr lang="en-US" sz="3800" b="1" dirty="0">
                    <a:solidFill>
                      <a:schemeClr val="bg1"/>
                    </a:solidFill>
                    <a:latin typeface="Cooper Black" panose="0208090404030B020404" pitchFamily="18" charset="0"/>
                  </a:rPr>
                  <a:t>KHỞI ĐỘNG</a:t>
                </a:r>
              </a:p>
            </p:txBody>
          </p:sp>
        </p:grpSp>
      </p:grpSp>
      <p:sp>
        <p:nvSpPr>
          <p:cNvPr id="17" name="Hộp Văn bản 16">
            <a:extLst>
              <a:ext uri="{FF2B5EF4-FFF2-40B4-BE49-F238E27FC236}">
                <a16:creationId xmlns:a16="http://schemas.microsoft.com/office/drawing/2014/main" xmlns="" id="{48FB2154-E715-820F-AD86-E49BFC6A3119}"/>
              </a:ext>
            </a:extLst>
          </p:cNvPr>
          <p:cNvSpPr txBox="1"/>
          <p:nvPr/>
        </p:nvSpPr>
        <p:spPr>
          <a:xfrm>
            <a:off x="2412562" y="1298239"/>
            <a:ext cx="8451869" cy="1055608"/>
          </a:xfrm>
          <a:prstGeom prst="wedgeRoundRectCallout">
            <a:avLst>
              <a:gd name="adj1" fmla="val -54585"/>
              <a:gd name="adj2" fmla="val 47508"/>
              <a:gd name="adj3" fmla="val 16667"/>
            </a:avLst>
          </a:prstGeom>
          <a:noFill/>
          <a:ln w="38100">
            <a:solidFill>
              <a:srgbClr val="0066FF"/>
            </a:solidFill>
          </a:ln>
        </p:spPr>
        <p:txBody>
          <a:bodyPr wrap="square">
            <a:spAutoFit/>
          </a:bodyPr>
          <a:lstStyle/>
          <a:p>
            <a:pPr algn="just"/>
            <a:r>
              <a:rPr lang="en-US" sz="2800" dirty="0">
                <a:latin typeface="Times New Roman" panose="02020603050405020304" pitchFamily="18" charset="0"/>
                <a:ea typeface="Tahoma" panose="020B0604030504040204" pitchFamily="34" charset="0"/>
                <a:cs typeface="Times New Roman" panose="02020603050405020304" pitchFamily="18" charset="0"/>
              </a:rPr>
              <a:t>Qua video </a:t>
            </a:r>
            <a:r>
              <a:rPr lang="en-US" sz="2800" dirty="0" err="1">
                <a:latin typeface="Times New Roman" panose="02020603050405020304" pitchFamily="18" charset="0"/>
                <a:ea typeface="Tahoma" panose="020B0604030504040204" pitchFamily="34" charset="0"/>
                <a:cs typeface="Times New Roman" panose="02020603050405020304" pitchFamily="18" charset="0"/>
              </a:rPr>
              <a:t>vừa</a:t>
            </a:r>
            <a:r>
              <a:rPr lang="en-US" sz="2800" dirty="0">
                <a:latin typeface="Times New Roman" panose="02020603050405020304" pitchFamily="18" charset="0"/>
                <a:ea typeface="Tahoma" panose="020B0604030504040204" pitchFamily="34" charset="0"/>
                <a:cs typeface="Times New Roman" panose="02020603050405020304" pitchFamily="18" charset="0"/>
              </a:rPr>
              <a:t> </a:t>
            </a:r>
            <a:r>
              <a:rPr lang="en-US" sz="2800" dirty="0" err="1">
                <a:latin typeface="Times New Roman" panose="02020603050405020304" pitchFamily="18" charset="0"/>
                <a:ea typeface="Tahoma" panose="020B0604030504040204" pitchFamily="34" charset="0"/>
                <a:cs typeface="Times New Roman" panose="02020603050405020304" pitchFamily="18" charset="0"/>
              </a:rPr>
              <a:t>xem</a:t>
            </a:r>
            <a:r>
              <a:rPr lang="en-US" sz="2800" dirty="0">
                <a:latin typeface="Times New Roman" panose="02020603050405020304" pitchFamily="18" charset="0"/>
                <a:ea typeface="Tahoma" panose="020B0604030504040204" pitchFamily="34" charset="0"/>
                <a:cs typeface="Times New Roman" panose="02020603050405020304" pitchFamily="18" charset="0"/>
              </a:rPr>
              <a:t>, </a:t>
            </a:r>
            <a:r>
              <a:rPr lang="en-US" sz="2800" dirty="0" err="1">
                <a:latin typeface="Times New Roman" panose="02020603050405020304" pitchFamily="18" charset="0"/>
                <a:ea typeface="Tahoma" panose="020B0604030504040204" pitchFamily="34" charset="0"/>
                <a:cs typeface="Times New Roman" panose="02020603050405020304" pitchFamily="18" charset="0"/>
              </a:rPr>
              <a:t>em</a:t>
            </a:r>
            <a:r>
              <a:rPr lang="en-US" sz="2800" dirty="0">
                <a:latin typeface="Times New Roman" panose="02020603050405020304" pitchFamily="18" charset="0"/>
                <a:ea typeface="Tahoma" panose="020B0604030504040204" pitchFamily="34" charset="0"/>
                <a:cs typeface="Times New Roman" panose="02020603050405020304" pitchFamily="18" charset="0"/>
              </a:rPr>
              <a:t> </a:t>
            </a:r>
            <a:r>
              <a:rPr lang="en-US" sz="2800" dirty="0" err="1">
                <a:latin typeface="Times New Roman" panose="02020603050405020304" pitchFamily="18" charset="0"/>
                <a:ea typeface="Tahoma" panose="020B0604030504040204" pitchFamily="34" charset="0"/>
                <a:cs typeface="Times New Roman" panose="02020603050405020304" pitchFamily="18" charset="0"/>
              </a:rPr>
              <a:t>thấy</a:t>
            </a:r>
            <a:r>
              <a:rPr lang="en-US" sz="2800" dirty="0">
                <a:latin typeface="Times New Roman" panose="02020603050405020304" pitchFamily="18" charset="0"/>
                <a:ea typeface="Tahoma" panose="020B0604030504040204" pitchFamily="34" charset="0"/>
                <a:cs typeface="Times New Roman" panose="02020603050405020304" pitchFamily="18" charset="0"/>
              </a:rPr>
              <a:t> </a:t>
            </a:r>
            <a:r>
              <a:rPr lang="en-US" sz="2800" dirty="0" err="1">
                <a:latin typeface="Times New Roman" panose="02020603050405020304" pitchFamily="18" charset="0"/>
                <a:ea typeface="Tahoma" panose="020B0604030504040204" pitchFamily="34" charset="0"/>
                <a:cs typeface="Times New Roman" panose="02020603050405020304" pitchFamily="18" charset="0"/>
              </a:rPr>
              <a:t>cây</a:t>
            </a:r>
            <a:r>
              <a:rPr lang="en-US" sz="2800" dirty="0">
                <a:latin typeface="Times New Roman" panose="02020603050405020304" pitchFamily="18" charset="0"/>
                <a:ea typeface="Tahoma" panose="020B0604030504040204" pitchFamily="34" charset="0"/>
                <a:cs typeface="Times New Roman" panose="02020603050405020304" pitchFamily="18" charset="0"/>
              </a:rPr>
              <a:t> </a:t>
            </a:r>
            <a:r>
              <a:rPr lang="en-US" sz="2800" dirty="0" err="1">
                <a:latin typeface="Times New Roman" panose="02020603050405020304" pitchFamily="18" charset="0"/>
                <a:ea typeface="Tahoma" panose="020B0604030504040204" pitchFamily="34" charset="0"/>
                <a:cs typeface="Times New Roman" panose="02020603050405020304" pitchFamily="18" charset="0"/>
              </a:rPr>
              <a:t>tre</a:t>
            </a:r>
            <a:r>
              <a:rPr lang="en-US" sz="2800" dirty="0">
                <a:latin typeface="Times New Roman" panose="02020603050405020304" pitchFamily="18" charset="0"/>
                <a:ea typeface="Tahoma" panose="020B0604030504040204" pitchFamily="34" charset="0"/>
                <a:cs typeface="Times New Roman" panose="02020603050405020304" pitchFamily="18" charset="0"/>
              </a:rPr>
              <a:t> </a:t>
            </a:r>
            <a:r>
              <a:rPr lang="en-US" sz="2800" dirty="0" err="1">
                <a:latin typeface="Times New Roman" panose="02020603050405020304" pitchFamily="18" charset="0"/>
                <a:ea typeface="Tahoma" panose="020B0604030504040204" pitchFamily="34" charset="0"/>
                <a:cs typeface="Times New Roman" panose="02020603050405020304" pitchFamily="18" charset="0"/>
              </a:rPr>
              <a:t>có</a:t>
            </a:r>
            <a:r>
              <a:rPr lang="en-US" sz="2800" dirty="0">
                <a:latin typeface="Times New Roman" panose="02020603050405020304" pitchFamily="18" charset="0"/>
                <a:ea typeface="Tahoma" panose="020B0604030504040204" pitchFamily="34" charset="0"/>
                <a:cs typeface="Times New Roman" panose="02020603050405020304" pitchFamily="18" charset="0"/>
              </a:rPr>
              <a:t> ý </a:t>
            </a:r>
            <a:r>
              <a:rPr lang="en-US" sz="2800" dirty="0" err="1">
                <a:latin typeface="Times New Roman" panose="02020603050405020304" pitchFamily="18" charset="0"/>
                <a:ea typeface="Tahoma" panose="020B0604030504040204" pitchFamily="34" charset="0"/>
                <a:cs typeface="Times New Roman" panose="02020603050405020304" pitchFamily="18" charset="0"/>
              </a:rPr>
              <a:t>nghĩa</a:t>
            </a:r>
            <a:r>
              <a:rPr lang="en-US" sz="2800" dirty="0">
                <a:latin typeface="Times New Roman" panose="02020603050405020304" pitchFamily="18" charset="0"/>
                <a:ea typeface="Tahoma" panose="020B0604030504040204" pitchFamily="34" charset="0"/>
                <a:cs typeface="Times New Roman" panose="02020603050405020304" pitchFamily="18" charset="0"/>
              </a:rPr>
              <a:t> </a:t>
            </a:r>
            <a:r>
              <a:rPr lang="en-US" sz="2800" dirty="0" err="1">
                <a:latin typeface="Times New Roman" panose="02020603050405020304" pitchFamily="18" charset="0"/>
                <a:ea typeface="Tahoma" panose="020B0604030504040204" pitchFamily="34" charset="0"/>
                <a:cs typeface="Times New Roman" panose="02020603050405020304" pitchFamily="18" charset="0"/>
              </a:rPr>
              <a:t>như</a:t>
            </a:r>
            <a:r>
              <a:rPr lang="en-US" sz="2800" dirty="0">
                <a:latin typeface="Times New Roman" panose="02020603050405020304" pitchFamily="18" charset="0"/>
                <a:ea typeface="Tahoma" panose="020B0604030504040204" pitchFamily="34" charset="0"/>
                <a:cs typeface="Times New Roman" panose="02020603050405020304" pitchFamily="18" charset="0"/>
              </a:rPr>
              <a:t> </a:t>
            </a:r>
            <a:r>
              <a:rPr lang="en-US" sz="2800" dirty="0" err="1">
                <a:latin typeface="Times New Roman" panose="02020603050405020304" pitchFamily="18" charset="0"/>
                <a:ea typeface="Tahoma" panose="020B0604030504040204" pitchFamily="34" charset="0"/>
                <a:cs typeface="Times New Roman" panose="02020603050405020304" pitchFamily="18" charset="0"/>
              </a:rPr>
              <a:t>thế</a:t>
            </a:r>
            <a:r>
              <a:rPr lang="en-US" sz="2800" dirty="0">
                <a:latin typeface="Times New Roman" panose="02020603050405020304" pitchFamily="18" charset="0"/>
                <a:ea typeface="Tahoma" panose="020B0604030504040204" pitchFamily="34" charset="0"/>
                <a:cs typeface="Times New Roman" panose="02020603050405020304" pitchFamily="18" charset="0"/>
              </a:rPr>
              <a:t> </a:t>
            </a:r>
            <a:r>
              <a:rPr lang="en-US" sz="2800" dirty="0" err="1">
                <a:latin typeface="Times New Roman" panose="02020603050405020304" pitchFamily="18" charset="0"/>
                <a:ea typeface="Tahoma" panose="020B0604030504040204" pitchFamily="34" charset="0"/>
                <a:cs typeface="Times New Roman" panose="02020603050405020304" pitchFamily="18" charset="0"/>
              </a:rPr>
              <a:t>nào</a:t>
            </a:r>
            <a:r>
              <a:rPr lang="en-US" sz="2800" dirty="0">
                <a:latin typeface="Times New Roman" panose="02020603050405020304" pitchFamily="18" charset="0"/>
                <a:ea typeface="Tahoma" panose="020B0604030504040204" pitchFamily="34" charset="0"/>
                <a:cs typeface="Times New Roman" panose="02020603050405020304" pitchFamily="18" charset="0"/>
              </a:rPr>
              <a:t> </a:t>
            </a:r>
            <a:r>
              <a:rPr lang="en-US" sz="2800" dirty="0" err="1">
                <a:latin typeface="Times New Roman" panose="02020603050405020304" pitchFamily="18" charset="0"/>
                <a:ea typeface="Tahoma" panose="020B0604030504040204" pitchFamily="34" charset="0"/>
                <a:cs typeface="Times New Roman" panose="02020603050405020304" pitchFamily="18" charset="0"/>
              </a:rPr>
              <a:t>với</a:t>
            </a:r>
            <a:r>
              <a:rPr lang="en-US" sz="2800" dirty="0">
                <a:latin typeface="Times New Roman" panose="02020603050405020304" pitchFamily="18" charset="0"/>
                <a:ea typeface="Tahoma" panose="020B0604030504040204" pitchFamily="34" charset="0"/>
                <a:cs typeface="Times New Roman" panose="02020603050405020304" pitchFamily="18" charset="0"/>
              </a:rPr>
              <a:t> con </a:t>
            </a:r>
            <a:r>
              <a:rPr lang="en-US" sz="2800" dirty="0" err="1">
                <a:latin typeface="Times New Roman" panose="02020603050405020304" pitchFamily="18" charset="0"/>
                <a:ea typeface="Tahoma" panose="020B0604030504040204" pitchFamily="34" charset="0"/>
                <a:cs typeface="Times New Roman" panose="02020603050405020304" pitchFamily="18" charset="0"/>
              </a:rPr>
              <a:t>người</a:t>
            </a:r>
            <a:r>
              <a:rPr lang="en-US" sz="2800" dirty="0">
                <a:latin typeface="Times New Roman" panose="02020603050405020304" pitchFamily="18" charset="0"/>
                <a:ea typeface="Tahoma" panose="020B0604030504040204" pitchFamily="34" charset="0"/>
                <a:cs typeface="Times New Roman" panose="02020603050405020304" pitchFamily="18" charset="0"/>
              </a:rPr>
              <a:t> </a:t>
            </a:r>
            <a:r>
              <a:rPr lang="en-US" sz="2800" dirty="0" err="1">
                <a:latin typeface="Times New Roman" panose="02020603050405020304" pitchFamily="18" charset="0"/>
                <a:ea typeface="Tahoma" panose="020B0604030504040204" pitchFamily="34" charset="0"/>
                <a:cs typeface="Times New Roman" panose="02020603050405020304" pitchFamily="18" charset="0"/>
              </a:rPr>
              <a:t>và</a:t>
            </a:r>
            <a:r>
              <a:rPr lang="en-US" sz="2800" dirty="0">
                <a:latin typeface="Times New Roman" panose="02020603050405020304" pitchFamily="18" charset="0"/>
                <a:ea typeface="Tahoma" panose="020B0604030504040204" pitchFamily="34" charset="0"/>
                <a:cs typeface="Times New Roman" panose="02020603050405020304" pitchFamily="18" charset="0"/>
              </a:rPr>
              <a:t> </a:t>
            </a:r>
            <a:r>
              <a:rPr lang="en-US" sz="2800" dirty="0" err="1">
                <a:latin typeface="Times New Roman" panose="02020603050405020304" pitchFamily="18" charset="0"/>
                <a:ea typeface="Tahoma" panose="020B0604030504040204" pitchFamily="34" charset="0"/>
                <a:cs typeface="Times New Roman" panose="02020603050405020304" pitchFamily="18" charset="0"/>
              </a:rPr>
              <a:t>cuộc</a:t>
            </a:r>
            <a:r>
              <a:rPr lang="en-US" sz="2800" dirty="0">
                <a:latin typeface="Times New Roman" panose="02020603050405020304" pitchFamily="18" charset="0"/>
                <a:ea typeface="Tahoma" panose="020B0604030504040204" pitchFamily="34" charset="0"/>
                <a:cs typeface="Times New Roman" panose="02020603050405020304" pitchFamily="18" charset="0"/>
              </a:rPr>
              <a:t> </a:t>
            </a:r>
            <a:r>
              <a:rPr lang="en-US" sz="2800" dirty="0" err="1">
                <a:latin typeface="Times New Roman" panose="02020603050405020304" pitchFamily="18" charset="0"/>
                <a:ea typeface="Tahoma" panose="020B0604030504040204" pitchFamily="34" charset="0"/>
                <a:cs typeface="Times New Roman" panose="02020603050405020304" pitchFamily="18" charset="0"/>
              </a:rPr>
              <a:t>sống</a:t>
            </a:r>
            <a:r>
              <a:rPr lang="en-US" sz="2800" dirty="0">
                <a:latin typeface="Times New Roman" panose="02020603050405020304" pitchFamily="18" charset="0"/>
                <a:ea typeface="Tahoma" panose="020B0604030504040204" pitchFamily="34" charset="0"/>
                <a:cs typeface="Times New Roman" panose="02020603050405020304" pitchFamily="18" charset="0"/>
              </a:rPr>
              <a:t> </a:t>
            </a:r>
            <a:r>
              <a:rPr lang="en-US" sz="2800" dirty="0" err="1">
                <a:latin typeface="Times New Roman" panose="02020603050405020304" pitchFamily="18" charset="0"/>
                <a:ea typeface="Tahoma" panose="020B0604030504040204" pitchFamily="34" charset="0"/>
                <a:cs typeface="Times New Roman" panose="02020603050405020304" pitchFamily="18" charset="0"/>
              </a:rPr>
              <a:t>của</a:t>
            </a:r>
            <a:r>
              <a:rPr lang="en-US" sz="2800" dirty="0">
                <a:latin typeface="Times New Roman" panose="02020603050405020304" pitchFamily="18" charset="0"/>
                <a:ea typeface="Tahoma" panose="020B0604030504040204" pitchFamily="34" charset="0"/>
                <a:cs typeface="Times New Roman" panose="02020603050405020304" pitchFamily="18" charset="0"/>
              </a:rPr>
              <a:t> </a:t>
            </a:r>
            <a:r>
              <a:rPr lang="en-US" sz="2800" dirty="0" err="1">
                <a:latin typeface="Times New Roman" panose="02020603050405020304" pitchFamily="18" charset="0"/>
                <a:ea typeface="Tahoma" panose="020B0604030504040204" pitchFamily="34" charset="0"/>
                <a:cs typeface="Times New Roman" panose="02020603050405020304" pitchFamily="18" charset="0"/>
              </a:rPr>
              <a:t>chúng</a:t>
            </a:r>
            <a:r>
              <a:rPr lang="en-US" sz="2800" dirty="0">
                <a:latin typeface="Times New Roman" panose="02020603050405020304" pitchFamily="18" charset="0"/>
                <a:ea typeface="Tahoma" panose="020B0604030504040204" pitchFamily="34" charset="0"/>
                <a:cs typeface="Times New Roman" panose="02020603050405020304" pitchFamily="18" charset="0"/>
              </a:rPr>
              <a:t> ta </a:t>
            </a:r>
            <a:r>
              <a:rPr lang="en-US" sz="2800" dirty="0" err="1">
                <a:latin typeface="Times New Roman" panose="02020603050405020304" pitchFamily="18" charset="0"/>
                <a:ea typeface="Tahoma" panose="020B0604030504040204" pitchFamily="34" charset="0"/>
                <a:cs typeface="Times New Roman" panose="02020603050405020304" pitchFamily="18" charset="0"/>
              </a:rPr>
              <a:t>hiện</a:t>
            </a:r>
            <a:r>
              <a:rPr lang="en-US" sz="2800" dirty="0">
                <a:latin typeface="Times New Roman" panose="02020603050405020304" pitchFamily="18" charset="0"/>
                <a:ea typeface="Tahoma" panose="020B0604030504040204" pitchFamily="34" charset="0"/>
                <a:cs typeface="Times New Roman" panose="02020603050405020304" pitchFamily="18" charset="0"/>
              </a:rPr>
              <a:t> nay?</a:t>
            </a:r>
          </a:p>
        </p:txBody>
      </p:sp>
      <p:pic>
        <p:nvPicPr>
          <p:cNvPr id="2" name="Hình ảnh 1">
            <a:extLst>
              <a:ext uri="{FF2B5EF4-FFF2-40B4-BE49-F238E27FC236}">
                <a16:creationId xmlns:a16="http://schemas.microsoft.com/office/drawing/2014/main" xmlns="" id="{C3B67111-E58F-3043-1AE4-73D3C82034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742481" y="1494929"/>
            <a:ext cx="5299882" cy="5306051"/>
          </a:xfrm>
          <a:prstGeom prst="rect">
            <a:avLst/>
          </a:prstGeom>
        </p:spPr>
      </p:pic>
      <p:sp>
        <p:nvSpPr>
          <p:cNvPr id="5" name="Hộp Văn bản 4">
            <a:extLst>
              <a:ext uri="{FF2B5EF4-FFF2-40B4-BE49-F238E27FC236}">
                <a16:creationId xmlns:a16="http://schemas.microsoft.com/office/drawing/2014/main" xmlns="" id="{112D646F-6C52-60B5-3106-3746A58FFDE2}"/>
              </a:ext>
            </a:extLst>
          </p:cNvPr>
          <p:cNvSpPr txBox="1"/>
          <p:nvPr/>
        </p:nvSpPr>
        <p:spPr>
          <a:xfrm>
            <a:off x="3065875" y="2593682"/>
            <a:ext cx="8571943" cy="3108543"/>
          </a:xfrm>
          <a:prstGeom prst="rect">
            <a:avLst/>
          </a:prstGeom>
          <a:noFill/>
          <a:ln w="28575">
            <a:solidFill>
              <a:srgbClr val="0066FF"/>
            </a:solidFill>
          </a:ln>
        </p:spPr>
        <p:txBody>
          <a:bodyPr wrap="square">
            <a:spAutoFit/>
          </a:bodyPr>
          <a:lstStyle/>
          <a:p>
            <a:r>
              <a:rPr lang="en-US" sz="2800" dirty="0">
                <a:latin typeface="Times New Roman" panose="02020603050405020304" pitchFamily="18" charset="0"/>
                <a:cs typeface="Times New Roman" panose="02020603050405020304" pitchFamily="18" charset="0"/>
              </a:rPr>
              <a:t>- Tre </a:t>
            </a:r>
            <a:r>
              <a:rPr lang="en-US" sz="2800" dirty="0" err="1">
                <a:latin typeface="Times New Roman" panose="02020603050405020304" pitchFamily="18" charset="0"/>
                <a:cs typeface="Times New Roman" panose="02020603050405020304" pitchFamily="18" charset="0"/>
              </a:rPr>
              <a:t>trở</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thành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cụ</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sáo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đàn</a:t>
            </a:r>
            <a:r>
              <a:rPr lang="en-US" sz="2800" dirty="0">
                <a:latin typeface="Times New Roman" panose="02020603050405020304" pitchFamily="18" charset="0"/>
                <a:cs typeface="Times New Roman" panose="02020603050405020304" pitchFamily="18" charset="0"/>
              </a:rPr>
              <a:t>,…</a:t>
            </a:r>
            <a:r>
              <a:rPr lang="en-US" sz="2800" dirty="0" err="1">
                <a:latin typeface="Times New Roman" panose="02020603050405020304" pitchFamily="18" charset="0"/>
                <a:cs typeface="Times New Roman" panose="02020603050405020304" pitchFamily="18" charset="0"/>
              </a:rPr>
              <a:t>để</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giúp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sĩ</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thể</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hiện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bản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đậm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chất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truyền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thống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với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âm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hưởng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trong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trẻo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trầm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bổng</a:t>
            </a:r>
            <a:r>
              <a:rPr lang="en-US" sz="2800" dirty="0">
                <a:latin typeface="Times New Roman" panose="02020603050405020304" pitchFamily="18" charset="0"/>
                <a:cs typeface="Times New Roman" panose="02020603050405020304" pitchFamily="18" charset="0"/>
              </a:rPr>
              <a:t>.</a:t>
            </a:r>
          </a:p>
          <a:p>
            <a:r>
              <a:rPr lang="en-US" sz="2800" dirty="0">
                <a:latin typeface="Times New Roman" panose="02020603050405020304" pitchFamily="18" charset="0"/>
                <a:cs typeface="Times New Roman" panose="02020603050405020304" pitchFamily="18" charset="0"/>
              </a:rPr>
              <a:t>- Tre </a:t>
            </a:r>
            <a:r>
              <a:rPr lang="en-US" sz="2800" dirty="0" err="1">
                <a:latin typeface="Times New Roman" panose="02020603050405020304" pitchFamily="18" charset="0"/>
                <a:cs typeface="Times New Roman" panose="02020603050405020304" pitchFamily="18" charset="0"/>
              </a:rPr>
              <a:t>được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dùng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vật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liệu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trong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thiết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kế</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trang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trí</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hàng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rất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đẹp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mắt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mang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đậm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màu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sắc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dân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gian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ngôi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hàng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gợi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nhớ</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gian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quê</a:t>
            </a:r>
            <a:r>
              <a:rPr lang="en-US" sz="2800" dirty="0">
                <a:latin typeface="Times New Roman" panose="02020603050405020304" pitchFamily="18" charset="0"/>
                <a:cs typeface="Times New Roman" panose="02020603050405020304" pitchFamily="18" charset="0"/>
              </a:rPr>
              <a:t>, …</a:t>
            </a:r>
          </a:p>
          <a:p>
            <a:r>
              <a:rPr lang="en-US" sz="2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8344236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barn(inVertical)">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100+ hình nền powerpoint màu xanh dương nhạt - hinhanhsieudep.net">
            <a:extLst>
              <a:ext uri="{FF2B5EF4-FFF2-40B4-BE49-F238E27FC236}">
                <a16:creationId xmlns:a16="http://schemas.microsoft.com/office/drawing/2014/main" xmlns="" id="{20BF6C78-97D3-4CD1-505F-207F3BAFB8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Nhóm 1">
            <a:extLst>
              <a:ext uri="{FF2B5EF4-FFF2-40B4-BE49-F238E27FC236}">
                <a16:creationId xmlns:a16="http://schemas.microsoft.com/office/drawing/2014/main" xmlns="" id="{DC4A7B93-9F2A-6026-CE82-6648C5A34F1F}"/>
              </a:ext>
            </a:extLst>
          </p:cNvPr>
          <p:cNvGrpSpPr/>
          <p:nvPr/>
        </p:nvGrpSpPr>
        <p:grpSpPr>
          <a:xfrm>
            <a:off x="2467369" y="259541"/>
            <a:ext cx="8109383" cy="1384311"/>
            <a:chOff x="6836650" y="2210351"/>
            <a:chExt cx="4334754" cy="1384311"/>
          </a:xfrm>
        </p:grpSpPr>
        <p:grpSp>
          <p:nvGrpSpPr>
            <p:cNvPr id="3" name="Nhóm 2">
              <a:extLst>
                <a:ext uri="{FF2B5EF4-FFF2-40B4-BE49-F238E27FC236}">
                  <a16:creationId xmlns:a16="http://schemas.microsoft.com/office/drawing/2014/main" xmlns="" id="{F4682B3E-87D1-39C3-2848-55A2DEE4D5F8}"/>
                </a:ext>
              </a:extLst>
            </p:cNvPr>
            <p:cNvGrpSpPr/>
            <p:nvPr/>
          </p:nvGrpSpPr>
          <p:grpSpPr>
            <a:xfrm>
              <a:off x="6836650" y="2210351"/>
              <a:ext cx="4334754" cy="1384311"/>
              <a:chOff x="6866649" y="2145894"/>
              <a:chExt cx="4334754" cy="1384311"/>
            </a:xfrm>
          </p:grpSpPr>
          <p:sp>
            <p:nvSpPr>
              <p:cNvPr id="5" name="Hình chữ nhật: Góc Tròn 4">
                <a:extLst>
                  <a:ext uri="{FF2B5EF4-FFF2-40B4-BE49-F238E27FC236}">
                    <a16:creationId xmlns:a16="http://schemas.microsoft.com/office/drawing/2014/main" xmlns="" id="{464C0942-0EC0-F552-A067-233D3FB28D38}"/>
                  </a:ext>
                </a:extLst>
              </p:cNvPr>
              <p:cNvSpPr/>
              <p:nvPr/>
            </p:nvSpPr>
            <p:spPr>
              <a:xfrm>
                <a:off x="6866649" y="2145894"/>
                <a:ext cx="4308476" cy="892746"/>
              </a:xfrm>
              <a:prstGeom prst="roundRect">
                <a:avLst>
                  <a:gd name="adj" fmla="val 50000"/>
                </a:avLst>
              </a:prstGeom>
              <a:gradFill>
                <a:gsLst>
                  <a:gs pos="23000">
                    <a:srgbClr val="EF89E3">
                      <a:alpha val="56863"/>
                    </a:srgbClr>
                  </a:gs>
                  <a:gs pos="73000">
                    <a:srgbClr val="FF33C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ưu đồ: Đường kết nối 5">
                <a:extLst>
                  <a:ext uri="{FF2B5EF4-FFF2-40B4-BE49-F238E27FC236}">
                    <a16:creationId xmlns:a16="http://schemas.microsoft.com/office/drawing/2014/main" xmlns="" id="{D762485A-464C-1498-E485-15B410C75047}"/>
                  </a:ext>
                </a:extLst>
              </p:cNvPr>
              <p:cNvSpPr/>
              <p:nvPr/>
            </p:nvSpPr>
            <p:spPr>
              <a:xfrm>
                <a:off x="7002763" y="2206699"/>
                <a:ext cx="493659" cy="798542"/>
              </a:xfrm>
              <a:prstGeom prst="flowChartConnector">
                <a:avLst/>
              </a:prstGeom>
              <a:solidFill>
                <a:schemeClr val="bg1"/>
              </a:solidFill>
              <a:ln>
                <a:solidFill>
                  <a:schemeClr val="bg1"/>
                </a:solidFill>
              </a:ln>
              <a:effectLst>
                <a:outerShdw blurRad="190500" dist="38100" dir="2700000" sx="104000" sy="104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Hộp Văn bản 6">
                <a:extLst>
                  <a:ext uri="{FF2B5EF4-FFF2-40B4-BE49-F238E27FC236}">
                    <a16:creationId xmlns:a16="http://schemas.microsoft.com/office/drawing/2014/main" xmlns="" id="{64EB735B-D73E-4BE2-B6AB-6C7451045335}"/>
                  </a:ext>
                </a:extLst>
              </p:cNvPr>
              <p:cNvSpPr txBox="1"/>
              <p:nvPr/>
            </p:nvSpPr>
            <p:spPr>
              <a:xfrm flipH="1">
                <a:off x="7507837" y="2268321"/>
                <a:ext cx="3693566" cy="1261884"/>
              </a:xfrm>
              <a:prstGeom prst="rect">
                <a:avLst/>
              </a:prstGeom>
              <a:noFill/>
            </p:spPr>
            <p:txBody>
              <a:bodyPr wrap="square" rtlCol="0">
                <a:spAutoFit/>
              </a:bodyPr>
              <a:lstStyle/>
              <a:p>
                <a:pPr algn="just"/>
                <a:r>
                  <a:rPr lang="en-US" sz="3800" b="1" dirty="0">
                    <a:solidFill>
                      <a:schemeClr val="bg1"/>
                    </a:solidFill>
                    <a:latin typeface="Cooper Black" panose="0208090404030B020404" pitchFamily="18" charset="0"/>
                  </a:rPr>
                  <a:t>HÌNH THÀNH KIẾN THỨC</a:t>
                </a:r>
              </a:p>
            </p:txBody>
          </p:sp>
        </p:grpSp>
        <p:pic>
          <p:nvPicPr>
            <p:cNvPr id="4" name="Hình ảnh 3">
              <a:extLst>
                <a:ext uri="{FF2B5EF4-FFF2-40B4-BE49-F238E27FC236}">
                  <a16:creationId xmlns:a16="http://schemas.microsoft.com/office/drawing/2014/main" xmlns="" id="{D786F719-52A2-D5CD-1B42-D2B5E66525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99848" y="2362156"/>
              <a:ext cx="439490" cy="589137"/>
            </a:xfrm>
            <a:prstGeom prst="rect">
              <a:avLst/>
            </a:prstGeom>
          </p:spPr>
        </p:pic>
      </p:grpSp>
      <p:pic>
        <p:nvPicPr>
          <p:cNvPr id="16" name="Hình ảnh 15">
            <a:extLst>
              <a:ext uri="{FF2B5EF4-FFF2-40B4-BE49-F238E27FC236}">
                <a16:creationId xmlns:a16="http://schemas.microsoft.com/office/drawing/2014/main" xmlns="" id="{32C3B376-FE15-502B-6813-5558971869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3859" y="719617"/>
            <a:ext cx="5625823" cy="4959607"/>
          </a:xfrm>
          <a:prstGeom prst="rect">
            <a:avLst/>
          </a:prstGeom>
        </p:spPr>
      </p:pic>
    </p:spTree>
    <p:extLst>
      <p:ext uri="{BB962C8B-B14F-4D97-AF65-F5344CB8AC3E}">
        <p14:creationId xmlns:p14="http://schemas.microsoft.com/office/powerpoint/2010/main" val="30137889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arn(inVertical)">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40087"/>
            <a:ext cx="3765755" cy="583750"/>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Giới</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thiệu</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bài</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học</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6" name="Hộp Văn bản 5">
            <a:extLst>
              <a:ext uri="{FF2B5EF4-FFF2-40B4-BE49-F238E27FC236}">
                <a16:creationId xmlns:a16="http://schemas.microsoft.com/office/drawing/2014/main" xmlns="" id="{59334906-4BE6-8406-FCB7-8D158F546479}"/>
              </a:ext>
            </a:extLst>
          </p:cNvPr>
          <p:cNvSpPr txBox="1"/>
          <p:nvPr/>
        </p:nvSpPr>
        <p:spPr>
          <a:xfrm>
            <a:off x="3004457" y="1113182"/>
            <a:ext cx="8451869" cy="2009061"/>
          </a:xfrm>
          <a:prstGeom prst="wedgeRoundRectCallout">
            <a:avLst>
              <a:gd name="adj1" fmla="val -54585"/>
              <a:gd name="adj2" fmla="val 47508"/>
              <a:gd name="adj3" fmla="val 16667"/>
            </a:avLst>
          </a:prstGeom>
          <a:noFill/>
          <a:ln w="38100">
            <a:solidFill>
              <a:srgbClr val="0066FF"/>
            </a:solidFill>
          </a:ln>
        </p:spPr>
        <p:txBody>
          <a:bodyPr wrap="square">
            <a:spAutoFit/>
          </a:bodyPr>
          <a:lstStyle/>
          <a:p>
            <a:pPr algn="just"/>
            <a:r>
              <a:rPr lang="en-US" sz="2800" b="1" dirty="0">
                <a:solidFill>
                  <a:srgbClr val="00B0F0"/>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2800" b="1" dirty="0" err="1">
                <a:solidFill>
                  <a:srgbClr val="00B0F0"/>
                </a:solidFill>
                <a:effectLst/>
                <a:latin typeface="Times New Roman" panose="02020603050405020304" pitchFamily="18" charset="0"/>
                <a:ea typeface="Arial" panose="020B0604020202020204" pitchFamily="34" charset="0"/>
                <a:cs typeface="Times New Roman" panose="02020603050405020304" pitchFamily="18" charset="0"/>
              </a:rPr>
              <a:t>Yêu</a:t>
            </a:r>
            <a:r>
              <a:rPr lang="en-US" sz="2800" b="1" dirty="0">
                <a:solidFill>
                  <a:srgbClr val="00B0F0"/>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2800" b="1" dirty="0" err="1">
                <a:solidFill>
                  <a:srgbClr val="00B0F0"/>
                </a:solidFill>
                <a:effectLst/>
                <a:latin typeface="Times New Roman" panose="02020603050405020304" pitchFamily="18" charset="0"/>
                <a:ea typeface="Arial" panose="020B0604020202020204" pitchFamily="34" charset="0"/>
                <a:cs typeface="Times New Roman" panose="02020603050405020304" pitchFamily="18" charset="0"/>
              </a:rPr>
              <a:t>cầu</a:t>
            </a:r>
            <a:r>
              <a:rPr lang="en-US" sz="2800" b="1" dirty="0">
                <a:solidFill>
                  <a:srgbClr val="00B0F0"/>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2800" dirty="0" err="1">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Đọc</a:t>
            </a:r>
            <a:r>
              <a:rPr lang="en-US" sz="2800" dirty="0">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2800" dirty="0" err="1">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phần</a:t>
            </a:r>
            <a:r>
              <a:rPr lang="en-US" sz="2800" dirty="0">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2800" i="1" dirty="0" err="1">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Giới</a:t>
            </a:r>
            <a:r>
              <a:rPr lang="en-US" sz="2800" i="1" dirty="0">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2800" i="1" dirty="0" err="1">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thiệu</a:t>
            </a:r>
            <a:r>
              <a:rPr lang="en-US" sz="2800" i="1" dirty="0">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2800" i="1" dirty="0" err="1">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bài</a:t>
            </a:r>
            <a:r>
              <a:rPr lang="en-US" sz="2800" i="1" dirty="0">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2800" i="1" dirty="0" err="1">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học</a:t>
            </a:r>
            <a:r>
              <a:rPr lang="en-US" sz="2800" dirty="0">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 (SGK/tr.53) </a:t>
            </a:r>
            <a:r>
              <a:rPr lang="en-US" sz="2800" dirty="0" err="1">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và</a:t>
            </a:r>
            <a:r>
              <a:rPr lang="en-US" sz="2800" dirty="0">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2800" dirty="0" err="1">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cho</a:t>
            </a:r>
            <a:r>
              <a:rPr lang="en-US" sz="2800" dirty="0">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2800" dirty="0" err="1">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biết</a:t>
            </a:r>
            <a:r>
              <a:rPr lang="en-US" sz="2800" dirty="0">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a:t>
            </a:r>
            <a:endParaRPr lang="en-US" sz="2800" dirty="0">
              <a:effectLst/>
              <a:latin typeface="Times New Roman" panose="02020603050405020304" pitchFamily="18" charset="0"/>
              <a:ea typeface="Arial" panose="020B0604020202020204" pitchFamily="34" charset="0"/>
              <a:cs typeface="Times New Roman" panose="02020603050405020304" pitchFamily="18" charset="0"/>
            </a:endParaRPr>
          </a:p>
          <a:p>
            <a:pPr algn="just"/>
            <a:r>
              <a:rPr lang="vi-VN" sz="2800" i="1" dirty="0">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1</a:t>
            </a:r>
            <a:r>
              <a:rPr lang="en-US" sz="2800" i="1" dirty="0">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a:t>
            </a:r>
            <a:r>
              <a:rPr lang="en-US" sz="2800" dirty="0">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2800" i="1" dirty="0" err="1">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Bài</a:t>
            </a:r>
            <a:r>
              <a:rPr lang="en-US" sz="2800" i="1" dirty="0">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 9 </a:t>
            </a:r>
            <a:r>
              <a:rPr lang="en-US" sz="2800" i="1" dirty="0" err="1">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gồm</a:t>
            </a:r>
            <a:r>
              <a:rPr lang="en-US" sz="2800" i="1" dirty="0">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2800" i="1" dirty="0" err="1">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những</a:t>
            </a:r>
            <a:r>
              <a:rPr lang="en-US" sz="2800" i="1" dirty="0">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2800" i="1" dirty="0" err="1">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văn</a:t>
            </a:r>
            <a:r>
              <a:rPr lang="en-US" sz="2800" i="1" dirty="0">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2800" i="1" dirty="0" err="1">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bản</a:t>
            </a:r>
            <a:r>
              <a:rPr lang="en-US" sz="2800" i="1" dirty="0">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2800" i="1">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đọc </a:t>
            </a:r>
            <a:r>
              <a:rPr lang="en-US" sz="2800" i="1" dirty="0" err="1">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nào</a:t>
            </a:r>
            <a:r>
              <a:rPr lang="en-US" sz="2800" i="1" dirty="0">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a:t>
            </a:r>
            <a:endParaRPr lang="en-US" sz="2800" dirty="0">
              <a:effectLst/>
              <a:latin typeface="Times New Roman" panose="02020603050405020304" pitchFamily="18" charset="0"/>
              <a:ea typeface="Arial" panose="020B0604020202020204" pitchFamily="34" charset="0"/>
              <a:cs typeface="Times New Roman" panose="02020603050405020304" pitchFamily="18" charset="0"/>
            </a:endParaRPr>
          </a:p>
          <a:p>
            <a:pPr algn="just"/>
            <a:r>
              <a:rPr lang="en-US" sz="2800" i="1" dirty="0">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2) </a:t>
            </a:r>
            <a:r>
              <a:rPr lang="en-US" sz="2800" i="1" dirty="0" err="1">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Các</a:t>
            </a:r>
            <a:r>
              <a:rPr lang="en-US" sz="2800" i="1" dirty="0">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 VB </a:t>
            </a:r>
            <a:r>
              <a:rPr lang="en-US" sz="2800" i="1" dirty="0" err="1">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đọc</a:t>
            </a:r>
            <a:r>
              <a:rPr lang="en-US" sz="2800" i="1" dirty="0">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2800" i="1" dirty="0" err="1">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chủ</a:t>
            </a:r>
            <a:r>
              <a:rPr lang="en-US" sz="2800" i="1" dirty="0">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2800" i="1" dirty="0" err="1">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yếu</a:t>
            </a:r>
            <a:r>
              <a:rPr lang="en-US" sz="2800" i="1" dirty="0">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2800" i="1" dirty="0" err="1">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thuộc</a:t>
            </a:r>
            <a:r>
              <a:rPr lang="en-US" sz="2800" i="1" dirty="0">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2800" i="1" dirty="0" err="1">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thể</a:t>
            </a:r>
            <a:r>
              <a:rPr lang="en-US" sz="2800" i="1" dirty="0">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2800" i="1" dirty="0" err="1">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loại</a:t>
            </a:r>
            <a:r>
              <a:rPr lang="en-US" sz="2800" i="1" dirty="0">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2800" i="1" dirty="0" err="1">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gì</a:t>
            </a:r>
            <a:r>
              <a:rPr lang="en-US" sz="2800" i="1" dirty="0">
                <a:solidFill>
                  <a:srgbClr val="0D0D0D"/>
                </a:solidFill>
                <a:effectLst/>
                <a:latin typeface="Times New Roman" panose="02020603050405020304" pitchFamily="18" charset="0"/>
                <a:ea typeface="Arial" panose="020B0604020202020204" pitchFamily="34" charset="0"/>
                <a:cs typeface="Times New Roman" panose="02020603050405020304" pitchFamily="18" charset="0"/>
              </a:rPr>
              <a:t>?</a:t>
            </a:r>
            <a:endParaRPr lang="en-US" sz="2800" dirty="0">
              <a:effectLst/>
              <a:latin typeface="Times New Roman" panose="02020603050405020304" pitchFamily="18" charset="0"/>
              <a:ea typeface="Arial" panose="020B0604020202020204" pitchFamily="34" charset="0"/>
              <a:cs typeface="Times New Roman" panose="02020603050405020304" pitchFamily="18" charset="0"/>
            </a:endParaRPr>
          </a:p>
        </p:txBody>
      </p:sp>
      <p:pic>
        <p:nvPicPr>
          <p:cNvPr id="8" name="Hình ảnh 7">
            <a:extLst>
              <a:ext uri="{FF2B5EF4-FFF2-40B4-BE49-F238E27FC236}">
                <a16:creationId xmlns:a16="http://schemas.microsoft.com/office/drawing/2014/main" xmlns="" id="{CE2863A5-3620-1B22-8DE1-6DA56834FE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84566" y="1551949"/>
            <a:ext cx="5299882" cy="5306051"/>
          </a:xfrm>
          <a:prstGeom prst="rect">
            <a:avLst/>
          </a:prstGeom>
        </p:spPr>
      </p:pic>
    </p:spTree>
    <p:extLst>
      <p:ext uri="{BB962C8B-B14F-4D97-AF65-F5344CB8AC3E}">
        <p14:creationId xmlns:p14="http://schemas.microsoft.com/office/powerpoint/2010/main" val="33759613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40087"/>
            <a:ext cx="3765755" cy="583750"/>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Giới</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thiệu</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bài</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học</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0" name="Rectangle 1">
            <a:extLst>
              <a:ext uri="{FF2B5EF4-FFF2-40B4-BE49-F238E27FC236}">
                <a16:creationId xmlns:a16="http://schemas.microsoft.com/office/drawing/2014/main" xmlns="" id="{C9851229-D0A8-CE24-533B-74C4809AB532}"/>
              </a:ext>
            </a:extLst>
          </p:cNvPr>
          <p:cNvSpPr>
            <a:spLocks noChangeArrowheads="1"/>
          </p:cNvSpPr>
          <p:nvPr/>
        </p:nvSpPr>
        <p:spPr bwMode="auto">
          <a:xfrm>
            <a:off x="763958" y="1021546"/>
            <a:ext cx="4568082" cy="578882"/>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pt-BR" sz="2800" b="1" dirty="0">
                <a:latin typeface="Times New Roman" panose="02020603050405020304" pitchFamily="18" charset="0"/>
                <a:ea typeface="Times New Roman" panose="02020603050405020304" pitchFamily="18" charset="0"/>
                <a:cs typeface="Times New Roman" panose="02020603050405020304" pitchFamily="18" charset="0"/>
              </a:rPr>
              <a:t>- Thể loại: </a:t>
            </a:r>
            <a:r>
              <a:rPr lang="pt-BR" sz="2800" dirty="0">
                <a:latin typeface="Times New Roman" panose="02020603050405020304" pitchFamily="18" charset="0"/>
                <a:ea typeface="Times New Roman" panose="02020603050405020304" pitchFamily="18" charset="0"/>
                <a:cs typeface="Times New Roman" panose="02020603050405020304" pitchFamily="18" charset="0"/>
              </a:rPr>
              <a:t>Tùy bút và tản văn</a:t>
            </a:r>
            <a:endParaRPr lang="en-US" sz="2400" dirty="0">
              <a:latin typeface="Times New Roman" panose="02020603050405020304" pitchFamily="18" charset="0"/>
              <a:ea typeface="Times New Roman" panose="02020603050405020304" pitchFamily="18" charset="0"/>
            </a:endParaRPr>
          </a:p>
        </p:txBody>
      </p:sp>
      <p:sp>
        <p:nvSpPr>
          <p:cNvPr id="9" name="Rectangle 1">
            <a:extLst>
              <a:ext uri="{FF2B5EF4-FFF2-40B4-BE49-F238E27FC236}">
                <a16:creationId xmlns:a16="http://schemas.microsoft.com/office/drawing/2014/main" xmlns="" id="{14B0B8D4-240F-A472-D76F-86075C951181}"/>
              </a:ext>
            </a:extLst>
          </p:cNvPr>
          <p:cNvSpPr>
            <a:spLocks noChangeArrowheads="1"/>
          </p:cNvSpPr>
          <p:nvPr/>
        </p:nvSpPr>
        <p:spPr bwMode="auto">
          <a:xfrm>
            <a:off x="761019" y="1898137"/>
            <a:ext cx="2828327" cy="578882"/>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pt-BR" sz="2800" b="1" dirty="0">
                <a:latin typeface="Times New Roman" panose="02020603050405020304" pitchFamily="18" charset="0"/>
                <a:ea typeface="Times New Roman" panose="02020603050405020304" pitchFamily="18" charset="0"/>
                <a:cs typeface="Times New Roman" panose="02020603050405020304" pitchFamily="18" charset="0"/>
              </a:rPr>
              <a:t>- VB đọc chính:</a:t>
            </a:r>
            <a:endParaRPr lang="en-US" sz="2400" dirty="0">
              <a:latin typeface="Times New Roman" panose="02020603050405020304" pitchFamily="18" charset="0"/>
              <a:ea typeface="Times New Roman" panose="02020603050405020304" pitchFamily="18" charset="0"/>
            </a:endParaRPr>
          </a:p>
        </p:txBody>
      </p:sp>
      <p:sp>
        <p:nvSpPr>
          <p:cNvPr id="11" name="Rectangle 1">
            <a:extLst>
              <a:ext uri="{FF2B5EF4-FFF2-40B4-BE49-F238E27FC236}">
                <a16:creationId xmlns:a16="http://schemas.microsoft.com/office/drawing/2014/main" xmlns="" id="{B151E52C-778B-9377-1411-88F2B24DE07D}"/>
              </a:ext>
            </a:extLst>
          </p:cNvPr>
          <p:cNvSpPr>
            <a:spLocks noChangeArrowheads="1"/>
          </p:cNvSpPr>
          <p:nvPr/>
        </p:nvSpPr>
        <p:spPr bwMode="auto">
          <a:xfrm>
            <a:off x="761018" y="2773245"/>
            <a:ext cx="5756586" cy="523220"/>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b="1" dirty="0">
                <a:latin typeface="Times New Roman" panose="02020603050405020304" pitchFamily="18" charset="0"/>
                <a:ea typeface="Times New Roman" panose="02020603050405020304" pitchFamily="18" charset="0"/>
                <a:cs typeface="Times New Roman" panose="02020603050405020304" pitchFamily="18" charset="0"/>
              </a:rPr>
              <a:t>- VB1: </a:t>
            </a:r>
            <a:r>
              <a:rPr lang="vi-VN" sz="2800" i="1" dirty="0">
                <a:latin typeface="Times New Roman" panose="02020603050405020304" pitchFamily="18" charset="0"/>
                <a:ea typeface="Times New Roman" panose="02020603050405020304" pitchFamily="18" charset="0"/>
                <a:cs typeface="Times New Roman" panose="02020603050405020304" pitchFamily="18" charset="0"/>
              </a:rPr>
              <a:t>Cây tre Việt Nam</a:t>
            </a:r>
            <a:r>
              <a:rPr lang="vi-VN" sz="2800" dirty="0">
                <a:latin typeface="Times New Roman" panose="02020603050405020304" pitchFamily="18" charset="0"/>
                <a:ea typeface="Times New Roman" panose="02020603050405020304" pitchFamily="18" charset="0"/>
                <a:cs typeface="Times New Roman" panose="02020603050405020304" pitchFamily="18" charset="0"/>
              </a:rPr>
              <a:t> (Thép Mới)</a:t>
            </a:r>
            <a:endParaRPr lang="en-US" sz="2400" dirty="0">
              <a:latin typeface="Times New Roman" panose="02020603050405020304" pitchFamily="18" charset="0"/>
              <a:ea typeface="Times New Roman" panose="02020603050405020304" pitchFamily="18" charset="0"/>
            </a:endParaRPr>
          </a:p>
        </p:txBody>
      </p:sp>
      <p:sp>
        <p:nvSpPr>
          <p:cNvPr id="12" name="Rectangle 1">
            <a:extLst>
              <a:ext uri="{FF2B5EF4-FFF2-40B4-BE49-F238E27FC236}">
                <a16:creationId xmlns:a16="http://schemas.microsoft.com/office/drawing/2014/main" xmlns="" id="{D2CBFABB-7AB8-8034-063C-D1C13052FD34}"/>
              </a:ext>
            </a:extLst>
          </p:cNvPr>
          <p:cNvSpPr>
            <a:spLocks noChangeArrowheads="1"/>
          </p:cNvSpPr>
          <p:nvPr/>
        </p:nvSpPr>
        <p:spPr bwMode="auto">
          <a:xfrm>
            <a:off x="761018" y="3374579"/>
            <a:ext cx="9142043" cy="523220"/>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b="1" dirty="0">
                <a:latin typeface="Times New Roman" panose="02020603050405020304" pitchFamily="18" charset="0"/>
                <a:ea typeface="Times New Roman" panose="02020603050405020304" pitchFamily="18" charset="0"/>
                <a:cs typeface="Times New Roman" panose="02020603050405020304" pitchFamily="18" charset="0"/>
              </a:rPr>
              <a:t>- VB2: </a:t>
            </a:r>
            <a:r>
              <a:rPr lang="vi-VN" sz="2800" i="1" dirty="0">
                <a:latin typeface="Times New Roman" panose="02020603050405020304" pitchFamily="18" charset="0"/>
                <a:ea typeface="Times New Roman" panose="02020603050405020304" pitchFamily="18" charset="0"/>
                <a:cs typeface="Times New Roman" panose="02020603050405020304" pitchFamily="18" charset="0"/>
              </a:rPr>
              <a:t>Người ngồi đợi trước hiên nhà </a:t>
            </a:r>
            <a:r>
              <a:rPr lang="vi-VN" sz="2800" dirty="0">
                <a:latin typeface="Times New Roman" panose="02020603050405020304" pitchFamily="18" charset="0"/>
                <a:ea typeface="Times New Roman" panose="02020603050405020304" pitchFamily="18" charset="0"/>
                <a:cs typeface="Times New Roman" panose="02020603050405020304" pitchFamily="18" charset="0"/>
              </a:rPr>
              <a:t>(Huỳnh Như Phương)</a:t>
            </a:r>
            <a:endParaRPr lang="en-US" sz="2400" dirty="0">
              <a:latin typeface="Times New Roman" panose="02020603050405020304" pitchFamily="18" charset="0"/>
              <a:ea typeface="Times New Roman" panose="02020603050405020304" pitchFamily="18" charset="0"/>
            </a:endParaRPr>
          </a:p>
        </p:txBody>
      </p:sp>
      <p:sp>
        <p:nvSpPr>
          <p:cNvPr id="14" name="Rectangle 1">
            <a:extLst>
              <a:ext uri="{FF2B5EF4-FFF2-40B4-BE49-F238E27FC236}">
                <a16:creationId xmlns:a16="http://schemas.microsoft.com/office/drawing/2014/main" xmlns="" id="{FF8D06C7-0D3F-F0ED-746B-8CCEAD6201DD}"/>
              </a:ext>
            </a:extLst>
          </p:cNvPr>
          <p:cNvSpPr>
            <a:spLocks noChangeArrowheads="1"/>
          </p:cNvSpPr>
          <p:nvPr/>
        </p:nvSpPr>
        <p:spPr bwMode="auto">
          <a:xfrm>
            <a:off x="869876" y="4358128"/>
            <a:ext cx="7479467" cy="578882"/>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spcBef>
                <a:spcPts val="0"/>
              </a:spcBef>
              <a:spcAft>
                <a:spcPts val="0"/>
              </a:spcAft>
            </a:pPr>
            <a:r>
              <a:rPr lang="en-US" sz="2800" b="1" dirty="0">
                <a:latin typeface="Times New Roman" panose="02020603050405020304" pitchFamily="18" charset="0"/>
                <a:ea typeface="Times New Roman" panose="02020603050405020304" pitchFamily="18" charset="0"/>
                <a:cs typeface="Times New Roman" panose="02020603050405020304" pitchFamily="18" charset="0"/>
              </a:rPr>
              <a:t>- VB </a:t>
            </a:r>
            <a:r>
              <a:rPr lang="en-US" sz="2800" b="1" dirty="0" err="1">
                <a:latin typeface="Times New Roman" panose="02020603050405020304" pitchFamily="18" charset="0"/>
                <a:ea typeface="Times New Roman" panose="02020603050405020304" pitchFamily="18" charset="0"/>
                <a:cs typeface="Times New Roman" panose="02020603050405020304" pitchFamily="18" charset="0"/>
              </a:rPr>
              <a:t>thực</a:t>
            </a:r>
            <a:r>
              <a:rPr lang="en-US" sz="28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ea typeface="Times New Roman" panose="02020603050405020304" pitchFamily="18" charset="0"/>
                <a:cs typeface="Times New Roman" panose="02020603050405020304" pitchFamily="18" charset="0"/>
              </a:rPr>
              <a:t>hành</a:t>
            </a:r>
            <a:r>
              <a:rPr lang="en-US" sz="28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ea typeface="Times New Roman" panose="02020603050405020304" pitchFamily="18" charset="0"/>
                <a:cs typeface="Times New Roman" panose="02020603050405020304" pitchFamily="18" charset="0"/>
              </a:rPr>
              <a:t>đọc</a:t>
            </a:r>
            <a:r>
              <a:rPr lang="en-US" sz="2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sz="2800" i="1" dirty="0">
                <a:latin typeface="Times New Roman" panose="02020603050405020304" pitchFamily="18" charset="0"/>
                <a:ea typeface="Times New Roman" panose="02020603050405020304" pitchFamily="18" charset="0"/>
                <a:cs typeface="Times New Roman" panose="02020603050405020304" pitchFamily="18" charset="0"/>
              </a:rPr>
              <a:t>Trưa tha hương</a:t>
            </a:r>
            <a:r>
              <a:rPr lang="vi-VN" sz="2800" dirty="0">
                <a:latin typeface="Times New Roman" panose="02020603050405020304" pitchFamily="18" charset="0"/>
                <a:ea typeface="Times New Roman" panose="02020603050405020304" pitchFamily="18" charset="0"/>
                <a:cs typeface="Times New Roman" panose="02020603050405020304" pitchFamily="18" charset="0"/>
              </a:rPr>
              <a:t> (Trần Cư)</a:t>
            </a:r>
            <a:endParaRPr lang="en-US"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498876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inVertical)">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11" grpId="0"/>
      <p:bldP spid="12" grpId="0"/>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40087"/>
            <a:ext cx="4590962"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Kiến</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thức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ngữ</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văn</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6" name="Hộp Văn bản 5">
            <a:extLst>
              <a:ext uri="{FF2B5EF4-FFF2-40B4-BE49-F238E27FC236}">
                <a16:creationId xmlns:a16="http://schemas.microsoft.com/office/drawing/2014/main" xmlns="" id="{59334906-4BE6-8406-FCB7-8D158F546479}"/>
              </a:ext>
            </a:extLst>
          </p:cNvPr>
          <p:cNvSpPr txBox="1"/>
          <p:nvPr/>
        </p:nvSpPr>
        <p:spPr>
          <a:xfrm>
            <a:off x="1915884" y="851997"/>
            <a:ext cx="10069285" cy="4401205"/>
          </a:xfrm>
          <a:prstGeom prst="wedgeRectCallout">
            <a:avLst>
              <a:gd name="adj1" fmla="val -56781"/>
              <a:gd name="adj2" fmla="val -11842"/>
            </a:avLst>
          </a:prstGeom>
          <a:noFill/>
          <a:ln w="38100">
            <a:solidFill>
              <a:srgbClr val="0066FF"/>
            </a:solidFill>
          </a:ln>
        </p:spPr>
        <p:txBody>
          <a:bodyPr wrap="square">
            <a:spAutoFit/>
          </a:bodyPr>
          <a:lstStyle/>
          <a:p>
            <a:pPr algn="just"/>
            <a:r>
              <a:rPr lang="en-US" sz="2800" b="1" dirty="0">
                <a:solidFill>
                  <a:srgbClr val="00B0F0"/>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2800" b="1" dirty="0" err="1">
                <a:solidFill>
                  <a:srgbClr val="00B0F0"/>
                </a:solidFill>
                <a:effectLst/>
                <a:latin typeface="Times New Roman" panose="02020603050405020304" pitchFamily="18" charset="0"/>
                <a:ea typeface="Arial" panose="020B0604020202020204" pitchFamily="34" charset="0"/>
                <a:cs typeface="Times New Roman" panose="02020603050405020304" pitchFamily="18" charset="0"/>
              </a:rPr>
              <a:t>Yêu</a:t>
            </a:r>
            <a:r>
              <a:rPr lang="en-US" sz="2800" b="1" dirty="0">
                <a:solidFill>
                  <a:srgbClr val="00B0F0"/>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2800" b="1" dirty="0" err="1">
                <a:solidFill>
                  <a:srgbClr val="00B0F0"/>
                </a:solidFill>
                <a:effectLst/>
                <a:latin typeface="Times New Roman" panose="02020603050405020304" pitchFamily="18" charset="0"/>
                <a:ea typeface="Arial" panose="020B0604020202020204" pitchFamily="34" charset="0"/>
                <a:cs typeface="Times New Roman" panose="02020603050405020304" pitchFamily="18" charset="0"/>
              </a:rPr>
              <a:t>cầu</a:t>
            </a:r>
            <a:r>
              <a:rPr lang="en-US" sz="2800" b="1" dirty="0">
                <a:solidFill>
                  <a:srgbClr val="00B0F0"/>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Theo </a:t>
            </a:r>
            <a:r>
              <a:rPr lang="en-US" sz="2800" dirty="0" err="1">
                <a:latin typeface="Times New Roman" panose="02020603050405020304" pitchFamily="18" charset="0"/>
                <a:cs typeface="Times New Roman" panose="02020603050405020304" pitchFamily="18" charset="0"/>
              </a:rPr>
              <a:t>dõi</a:t>
            </a:r>
            <a:r>
              <a:rPr lang="en-US" sz="2800" dirty="0">
                <a:latin typeface="Times New Roman" panose="02020603050405020304" pitchFamily="18" charset="0"/>
                <a:cs typeface="Times New Roman" panose="02020603050405020304" pitchFamily="18" charset="0"/>
              </a:rPr>
              <a:t> SGK tr.53, </a:t>
            </a:r>
            <a:r>
              <a:rPr lang="en-US" sz="2800" dirty="0" err="1">
                <a:latin typeface="Times New Roman" panose="02020603050405020304" pitchFamily="18" charset="0"/>
                <a:cs typeface="Times New Roman" panose="02020603050405020304" pitchFamily="18" charset="0"/>
              </a:rPr>
              <a:t>đọc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thầm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phần</a:t>
            </a:r>
            <a:r>
              <a:rPr lang="en-US" sz="2800" dirty="0">
                <a:latin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cs typeface="Times New Roman" panose="02020603050405020304" pitchFamily="18" charset="0"/>
              </a:rPr>
              <a:t>Tri </a:t>
            </a:r>
            <a:r>
              <a:rPr lang="en-US" sz="2800" i="1" dirty="0" err="1">
                <a:latin typeface="Times New Roman" panose="02020603050405020304" pitchFamily="18" charset="0"/>
                <a:cs typeface="Times New Roman" panose="02020603050405020304" pitchFamily="18" charset="0"/>
              </a:rPr>
              <a:t>thức</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ngữ</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văn</a:t>
            </a:r>
            <a:r>
              <a:rPr lang="en-US" sz="2800" i="1" dirty="0">
                <a:latin typeface="Times New Roman" panose="02020603050405020304" pitchFamily="18" charset="0"/>
                <a:cs typeface="Times New Roman" panose="02020603050405020304" pitchFamily="18" charset="0"/>
              </a:rPr>
              <a:t> </a:t>
            </a:r>
            <a:r>
              <a:rPr lang="vi-VN" sz="2800" dirty="0">
                <a:latin typeface="Times New Roman" panose="02020603050405020304" pitchFamily="18" charset="0"/>
                <a:cs typeface="Times New Roman" panose="02020603050405020304" pitchFamily="18" charset="0"/>
              </a:rPr>
              <a:t>và trình bày các </a:t>
            </a:r>
            <a:r>
              <a:rPr lang="en-US" sz="2800" dirty="0" err="1">
                <a:latin typeface="Times New Roman" panose="02020603050405020304" pitchFamily="18" charset="0"/>
                <a:cs typeface="Times New Roman" panose="02020603050405020304" pitchFamily="18" charset="0"/>
              </a:rPr>
              <a:t>thông</a:t>
            </a:r>
            <a:r>
              <a:rPr lang="en-US" sz="2800" dirty="0">
                <a:latin typeface="Times New Roman" panose="02020603050405020304" pitchFamily="18" charset="0"/>
                <a:cs typeface="Times New Roman" panose="02020603050405020304" pitchFamily="18" charset="0"/>
              </a:rPr>
              <a:t> tin </a:t>
            </a:r>
            <a:r>
              <a:rPr lang="en-US" sz="2800" dirty="0" err="1">
                <a:latin typeface="Times New Roman" panose="02020603050405020304" pitchFamily="18" charset="0"/>
                <a:cs typeface="Times New Roman" panose="02020603050405020304" pitchFamily="18" charset="0"/>
              </a:rPr>
              <a:t>đã</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chuẩn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bị</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hoàn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thành</a:t>
            </a:r>
            <a:r>
              <a:rPr lang="en-US" sz="2800" dirty="0">
                <a:latin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cs typeface="Times New Roman" panose="02020603050405020304" pitchFamily="18" charset="0"/>
              </a:rPr>
              <a:t>P</a:t>
            </a:r>
            <a:r>
              <a:rPr lang="de-DE" sz="2800" b="1" dirty="0">
                <a:latin typeface="Times New Roman" panose="02020603050405020304" pitchFamily="18" charset="0"/>
                <a:cs typeface="Times New Roman" panose="02020603050405020304" pitchFamily="18" charset="0"/>
              </a:rPr>
              <a:t>hiếu học tập 01.</a:t>
            </a:r>
            <a:endParaRPr lang="en-US" sz="2800" dirty="0">
              <a:latin typeface="Times New Roman" panose="02020603050405020304" pitchFamily="18" charset="0"/>
              <a:cs typeface="Times New Roman" panose="02020603050405020304" pitchFamily="18" charset="0"/>
            </a:endParaRPr>
          </a:p>
          <a:p>
            <a:pPr algn="just"/>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Tùy</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bút</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và</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tản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văn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thuộc</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thể</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loại</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văn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học</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nào</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đã</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học</a:t>
            </a:r>
            <a:r>
              <a:rPr lang="en-US" sz="2800" i="1" dirty="0">
                <a:latin typeface="Times New Roman" panose="02020603050405020304" pitchFamily="18" charset="0"/>
                <a:cs typeface="Times New Roman" panose="02020603050405020304" pitchFamily="18" charset="0"/>
              </a:rPr>
              <a:t> ở </a:t>
            </a:r>
            <a:r>
              <a:rPr lang="en-US" sz="2800" i="1" dirty="0" err="1">
                <a:latin typeface="Times New Roman" panose="02020603050405020304" pitchFamily="18" charset="0"/>
                <a:cs typeface="Times New Roman" panose="02020603050405020304" pitchFamily="18" charset="0"/>
              </a:rPr>
              <a:t>lớp</a:t>
            </a:r>
            <a:r>
              <a:rPr lang="en-US" sz="2800" i="1" dirty="0">
                <a:latin typeface="Times New Roman" panose="02020603050405020304" pitchFamily="18" charset="0"/>
                <a:cs typeface="Times New Roman" panose="02020603050405020304" pitchFamily="18" charset="0"/>
              </a:rPr>
              <a:t> 6? </a:t>
            </a:r>
            <a:r>
              <a:rPr lang="en-US" sz="2800" i="1" dirty="0" err="1">
                <a:latin typeface="Times New Roman" panose="02020603050405020304" pitchFamily="18" charset="0"/>
                <a:cs typeface="Times New Roman" panose="02020603050405020304" pitchFamily="18" charset="0"/>
              </a:rPr>
              <a:t>Kể</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tên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các</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văn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bản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đó</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Tùy</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bút</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và</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tản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văn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thuộc</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thể</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loại</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kí</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Thể</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kí</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đã</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học</a:t>
            </a:r>
            <a:r>
              <a:rPr lang="en-US" sz="2800" i="1" dirty="0">
                <a:latin typeface="Times New Roman" panose="02020603050405020304" pitchFamily="18" charset="0"/>
                <a:cs typeface="Times New Roman" panose="02020603050405020304" pitchFamily="18" charset="0"/>
              </a:rPr>
              <a:t> ở </a:t>
            </a:r>
            <a:r>
              <a:rPr lang="en-US" sz="2800" i="1" dirty="0" err="1">
                <a:latin typeface="Times New Roman" panose="02020603050405020304" pitchFamily="18" charset="0"/>
                <a:cs typeface="Times New Roman" panose="02020603050405020304" pitchFamily="18" charset="0"/>
              </a:rPr>
              <a:t>lớp</a:t>
            </a:r>
            <a:r>
              <a:rPr lang="en-US" sz="2800" i="1" dirty="0">
                <a:latin typeface="Times New Roman" panose="02020603050405020304" pitchFamily="18" charset="0"/>
                <a:cs typeface="Times New Roman" panose="02020603050405020304" pitchFamily="18" charset="0"/>
              </a:rPr>
              <a:t> 6 </a:t>
            </a:r>
            <a:r>
              <a:rPr lang="en-US" sz="2800" i="1" dirty="0" err="1">
                <a:latin typeface="Times New Roman" panose="02020603050405020304" pitchFamily="18" charset="0"/>
                <a:cs typeface="Times New Roman" panose="02020603050405020304" pitchFamily="18" charset="0"/>
              </a:rPr>
              <a:t>được</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học</a:t>
            </a:r>
            <a:r>
              <a:rPr lang="en-US" sz="2800" i="1" dirty="0">
                <a:latin typeface="Times New Roman" panose="02020603050405020304" pitchFamily="18" charset="0"/>
                <a:cs typeface="Times New Roman" panose="02020603050405020304" pitchFamily="18" charset="0"/>
              </a:rPr>
              <a:t> qua </a:t>
            </a:r>
            <a:r>
              <a:rPr lang="en-US" sz="2800" i="1" dirty="0" err="1">
                <a:latin typeface="Times New Roman" panose="02020603050405020304" pitchFamily="18" charset="0"/>
                <a:cs typeface="Times New Roman" panose="02020603050405020304" pitchFamily="18" charset="0"/>
              </a:rPr>
              <a:t>thể</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hồi</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kí</a:t>
            </a:r>
            <a:r>
              <a:rPr lang="en-US" sz="2800" i="1" dirty="0">
                <a:latin typeface="Times New Roman" panose="02020603050405020304" pitchFamily="18" charset="0"/>
                <a:cs typeface="Times New Roman" panose="02020603050405020304" pitchFamily="18" charset="0"/>
              </a:rPr>
              <a:t> (VB “</a:t>
            </a:r>
            <a:r>
              <a:rPr lang="en-US" sz="2800" i="1" dirty="0" err="1">
                <a:latin typeface="Times New Roman" panose="02020603050405020304" pitchFamily="18" charset="0"/>
                <a:cs typeface="Times New Roman" panose="02020603050405020304" pitchFamily="18" charset="0"/>
              </a:rPr>
              <a:t>Trong</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lòng</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mẹ</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trích</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Những</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ngày</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thơ</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ấu</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của</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Nguyên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Hồng</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thể</a:t>
            </a:r>
            <a:r>
              <a:rPr lang="en-US" sz="2800" i="1" dirty="0">
                <a:latin typeface="Times New Roman" panose="02020603050405020304" pitchFamily="18" charset="0"/>
                <a:cs typeface="Times New Roman" panose="02020603050405020304" pitchFamily="18" charset="0"/>
              </a:rPr>
              <a:t> du </a:t>
            </a:r>
            <a:r>
              <a:rPr lang="en-US" sz="2800" i="1" dirty="0" err="1">
                <a:latin typeface="Times New Roman" panose="02020603050405020304" pitchFamily="18" charset="0"/>
                <a:cs typeface="Times New Roman" panose="02020603050405020304" pitchFamily="18" charset="0"/>
              </a:rPr>
              <a:t>kí</a:t>
            </a:r>
            <a:r>
              <a:rPr lang="en-US" sz="2800" i="1" dirty="0">
                <a:latin typeface="Times New Roman" panose="02020603050405020304" pitchFamily="18" charset="0"/>
                <a:cs typeface="Times New Roman" panose="02020603050405020304" pitchFamily="18" charset="0"/>
              </a:rPr>
              <a:t> VB “</a:t>
            </a:r>
            <a:r>
              <a:rPr lang="en-US" sz="2800" i="1" dirty="0" err="1">
                <a:latin typeface="Times New Roman" panose="02020603050405020304" pitchFamily="18" charset="0"/>
                <a:cs typeface="Times New Roman" panose="02020603050405020304" pitchFamily="18" charset="0"/>
              </a:rPr>
              <a:t>Đồng</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Tháp</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Mười</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mùa</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nước</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nổi</a:t>
            </a:r>
            <a:r>
              <a:rPr lang="en-US" sz="2800" i="1"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a:t>
            </a:r>
            <a:r>
              <a:rPr lang="en-US" sz="2800" dirty="0" err="1">
                <a:latin typeface="Times New Roman" panose="02020603050405020304" pitchFamily="18" charset="0"/>
                <a:cs typeface="Times New Roman" panose="02020603050405020304" pitchFamily="18" charset="0"/>
              </a:rPr>
              <a:t>Văn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Hùng</a:t>
            </a:r>
            <a:r>
              <a:rPr lang="en-US" sz="2800" dirty="0">
                <a:latin typeface="Times New Roman" panose="02020603050405020304" pitchFamily="18" charset="0"/>
                <a:cs typeface="Times New Roman" panose="02020603050405020304" pitchFamily="18" charset="0"/>
              </a:rPr>
              <a:t>)</a:t>
            </a:r>
            <a:r>
              <a:rPr lang="en-US" sz="2800" i="1" dirty="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a:p>
            <a:pPr algn="just"/>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Tùy</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bút</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là</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gì</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Tản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văn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là</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gì</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Vì</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sao</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tùy</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bút</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và</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tản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văn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đều</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xếp</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vào</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thể</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kí</a:t>
            </a:r>
            <a:r>
              <a:rPr lang="en-US" sz="2800" i="1" dirty="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a:p>
            <a:pPr algn="just"/>
            <a:r>
              <a:rPr lang="en-US" sz="2800" i="1" dirty="0">
                <a:latin typeface="Times New Roman" panose="02020603050405020304" pitchFamily="18" charset="0"/>
                <a:cs typeface="Times New Roman" panose="02020603050405020304" pitchFamily="18" charset="0"/>
              </a:rPr>
              <a:t>(</a:t>
            </a:r>
            <a:r>
              <a:rPr lang="en-US" sz="2800" i="1" dirty="0" err="1">
                <a:latin typeface="Times New Roman" panose="02020603050405020304" pitchFamily="18" charset="0"/>
                <a:cs typeface="Times New Roman" panose="02020603050405020304" pitchFamily="18" charset="0"/>
              </a:rPr>
              <a:t>Tìm</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điểm</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giống</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nhau</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và</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khác</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nhau</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giữa</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tùy</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bút</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và</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tản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văn</a:t>
            </a:r>
            <a:r>
              <a:rPr lang="en-US" sz="2800" i="1" dirty="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pic>
        <p:nvPicPr>
          <p:cNvPr id="8" name="Hình ảnh 7">
            <a:extLst>
              <a:ext uri="{FF2B5EF4-FFF2-40B4-BE49-F238E27FC236}">
                <a16:creationId xmlns:a16="http://schemas.microsoft.com/office/drawing/2014/main" xmlns="" id="{CE2863A5-3620-1B22-8DE1-6DA56834FE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346275" y="1931500"/>
            <a:ext cx="4990734" cy="4996543"/>
          </a:xfrm>
          <a:prstGeom prst="rect">
            <a:avLst/>
          </a:prstGeom>
        </p:spPr>
      </p:pic>
      <p:pic>
        <p:nvPicPr>
          <p:cNvPr id="3" name="Hình ảnh 2">
            <a:extLst>
              <a:ext uri="{FF2B5EF4-FFF2-40B4-BE49-F238E27FC236}">
                <a16:creationId xmlns:a16="http://schemas.microsoft.com/office/drawing/2014/main" xmlns="" id="{ED5FA93F-1081-DF89-EB33-A6C062C9EED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05116" y="5264574"/>
            <a:ext cx="1397766" cy="1589959"/>
          </a:xfrm>
          <a:prstGeom prst="rect">
            <a:avLst/>
          </a:prstGeom>
        </p:spPr>
      </p:pic>
    </p:spTree>
    <p:extLst>
      <p:ext uri="{BB962C8B-B14F-4D97-AF65-F5344CB8AC3E}">
        <p14:creationId xmlns:p14="http://schemas.microsoft.com/office/powerpoint/2010/main" val="12401241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Bảng 4">
            <a:extLst>
              <a:ext uri="{FF2B5EF4-FFF2-40B4-BE49-F238E27FC236}">
                <a16:creationId xmlns:a16="http://schemas.microsoft.com/office/drawing/2014/main" xmlns="" id="{16597177-9215-E869-7A1E-6E07D5274173}"/>
              </a:ext>
            </a:extLst>
          </p:cNvPr>
          <p:cNvGraphicFramePr>
            <a:graphicFrameLocks noGrp="1"/>
          </p:cNvGraphicFramePr>
          <p:nvPr>
            <p:extLst>
              <p:ext uri="{D42A27DB-BD31-4B8C-83A1-F6EECF244321}">
                <p14:modId xmlns:p14="http://schemas.microsoft.com/office/powerpoint/2010/main" val="1996021649"/>
              </p:ext>
            </p:extLst>
          </p:nvPr>
        </p:nvGraphicFramePr>
        <p:xfrm>
          <a:off x="3843020" y="2952206"/>
          <a:ext cx="5725160" cy="1280160"/>
        </p:xfrm>
        <a:graphic>
          <a:graphicData uri="http://schemas.openxmlformats.org/drawingml/2006/table">
            <a:tbl>
              <a:tblPr firstRow="1" firstCol="1" bandRow="1">
                <a:tableStyleId>{5C22544A-7EE6-4342-B048-85BDC9FD1C3A}</a:tableStyleId>
              </a:tblPr>
              <a:tblGrid>
                <a:gridCol w="2111465">
                  <a:extLst>
                    <a:ext uri="{9D8B030D-6E8A-4147-A177-3AD203B41FA5}">
                      <a16:colId xmlns:a16="http://schemas.microsoft.com/office/drawing/2014/main" xmlns="" val="2487548564"/>
                    </a:ext>
                  </a:extLst>
                </a:gridCol>
                <a:gridCol w="1704885">
                  <a:extLst>
                    <a:ext uri="{9D8B030D-6E8A-4147-A177-3AD203B41FA5}">
                      <a16:colId xmlns:a16="http://schemas.microsoft.com/office/drawing/2014/main" xmlns="" val="3994027599"/>
                    </a:ext>
                  </a:extLst>
                </a:gridCol>
                <a:gridCol w="1908810">
                  <a:extLst>
                    <a:ext uri="{9D8B030D-6E8A-4147-A177-3AD203B41FA5}">
                      <a16:colId xmlns:a16="http://schemas.microsoft.com/office/drawing/2014/main" xmlns="" val="964597164"/>
                    </a:ext>
                  </a:extLst>
                </a:gridCol>
              </a:tblGrid>
              <a:tr h="0">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CC"/>
                    </a:solidFill>
                  </a:tcPr>
                </a:tc>
                <a:tc>
                  <a:txBody>
                    <a:bodyPr/>
                    <a:lstStyle/>
                    <a:p>
                      <a:pPr marL="0" marR="0">
                        <a:spcBef>
                          <a:spcPts val="0"/>
                        </a:spcBef>
                        <a:spcAft>
                          <a:spcPts val="0"/>
                        </a:spcAft>
                      </a:pPr>
                      <a:r>
                        <a:rPr lang="en-US" sz="2800" dirty="0" err="1">
                          <a:effectLst/>
                          <a:latin typeface="Times New Roman" panose="02020603050405020304" pitchFamily="18" charset="0"/>
                          <a:cs typeface="Times New Roman" panose="02020603050405020304" pitchFamily="18" charset="0"/>
                        </a:rPr>
                        <a:t>Tùy</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bút</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CC"/>
                    </a:solidFill>
                  </a:tcPr>
                </a:tc>
                <a:tc>
                  <a:txBody>
                    <a:bodyPr/>
                    <a:lstStyle/>
                    <a:p>
                      <a:pPr marL="0" marR="0">
                        <a:spcBef>
                          <a:spcPts val="0"/>
                        </a:spcBef>
                        <a:spcAft>
                          <a:spcPts val="0"/>
                        </a:spcAft>
                      </a:pPr>
                      <a:r>
                        <a:rPr lang="en-US" sz="2800" dirty="0" err="1">
                          <a:effectLst/>
                          <a:latin typeface="Times New Roman" panose="02020603050405020304" pitchFamily="18" charset="0"/>
                          <a:cs typeface="Times New Roman" panose="02020603050405020304" pitchFamily="18" charset="0"/>
                        </a:rPr>
                        <a:t>Tản</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văn</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CC"/>
                    </a:solidFill>
                  </a:tcPr>
                </a:tc>
                <a:extLst>
                  <a:ext uri="{0D108BD9-81ED-4DB2-BD59-A6C34878D82A}">
                    <a16:rowId xmlns:a16="http://schemas.microsoft.com/office/drawing/2014/main" xmlns="" val="3155837367"/>
                  </a:ext>
                </a:extLst>
              </a:tr>
              <a:tr h="0">
                <a:tc>
                  <a:txBody>
                    <a:bodyPr/>
                    <a:lstStyle/>
                    <a:p>
                      <a:pPr marL="0" marR="0" algn="ctr">
                        <a:spcBef>
                          <a:spcPts val="0"/>
                        </a:spcBef>
                        <a:spcAft>
                          <a:spcPts val="0"/>
                        </a:spcAft>
                      </a:pPr>
                      <a:r>
                        <a:rPr lang="en-US" sz="2800">
                          <a:effectLst/>
                          <a:latin typeface="Times New Roman" panose="02020603050405020304" pitchFamily="18" charset="0"/>
                          <a:cs typeface="Times New Roman" panose="02020603050405020304" pitchFamily="18" charset="0"/>
                        </a:rPr>
                        <a:t>Giống nhau</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CC"/>
                    </a:solidFill>
                  </a:tcPr>
                </a:tc>
                <a:tc gridSpan="2">
                  <a:txBody>
                    <a:bodyPr/>
                    <a:lstStyle/>
                    <a:p>
                      <a:pPr marL="0" marR="0">
                        <a:spcBef>
                          <a:spcPts val="0"/>
                        </a:spcBef>
                        <a:spcAft>
                          <a:spcPts val="0"/>
                        </a:spcAft>
                      </a:pPr>
                      <a:r>
                        <a:rPr lang="en-US"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xmlns="" val="3964458380"/>
                  </a:ext>
                </a:extLst>
              </a:tr>
              <a:tr h="0">
                <a:tc>
                  <a:txBody>
                    <a:bodyPr/>
                    <a:lstStyle/>
                    <a:p>
                      <a:pPr marL="0" marR="0" algn="ctr">
                        <a:spcBef>
                          <a:spcPts val="0"/>
                        </a:spcBef>
                        <a:spcAft>
                          <a:spcPts val="0"/>
                        </a:spcAft>
                      </a:pPr>
                      <a:r>
                        <a:rPr lang="en-US" sz="2800" dirty="0" err="1">
                          <a:effectLst/>
                          <a:latin typeface="Times New Roman" panose="02020603050405020304" pitchFamily="18" charset="0"/>
                          <a:cs typeface="Times New Roman" panose="02020603050405020304" pitchFamily="18" charset="0"/>
                        </a:rPr>
                        <a:t>Khác</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nhau</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CC"/>
                    </a:solidFill>
                  </a:tcPr>
                </a:tc>
                <a:tc>
                  <a:txBody>
                    <a:bodyPr/>
                    <a:lstStyle/>
                    <a:p>
                      <a:pPr marL="0" marR="0">
                        <a:spcBef>
                          <a:spcPts val="0"/>
                        </a:spcBef>
                        <a:spcAft>
                          <a:spcPts val="0"/>
                        </a:spcAft>
                      </a:pPr>
                      <a:r>
                        <a:rPr lang="en-US"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4228123966"/>
                  </a:ext>
                </a:extLst>
              </a:tr>
            </a:tbl>
          </a:graphicData>
        </a:graphic>
      </p:graphicFrame>
      <p:sp>
        <p:nvSpPr>
          <p:cNvPr id="6" name="Rectangle 1">
            <a:extLst>
              <a:ext uri="{FF2B5EF4-FFF2-40B4-BE49-F238E27FC236}">
                <a16:creationId xmlns:a16="http://schemas.microsoft.com/office/drawing/2014/main" xmlns="" id="{58A45FB8-0B52-BA69-2C33-1B9D9DCAFA39}"/>
              </a:ext>
            </a:extLst>
          </p:cNvPr>
          <p:cNvSpPr>
            <a:spLocks noChangeArrowheads="1"/>
          </p:cNvSpPr>
          <p:nvPr/>
        </p:nvSpPr>
        <p:spPr bwMode="auto">
          <a:xfrm>
            <a:off x="4914558" y="1721733"/>
            <a:ext cx="38589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PHIẾU HỌC TẬP 01</a:t>
            </a:r>
            <a:endParaRPr kumimoji="0" lang="en-US" altLang="en-US" sz="2800" b="0" i="0" u="none" strike="noStrike" cap="none" normalizeH="0" baseline="0" dirty="0">
              <a:ln>
                <a:noFill/>
              </a:ln>
              <a:solidFill>
                <a:schemeClr val="tx1"/>
              </a:solidFill>
              <a:effectLst/>
            </a:endParaRPr>
          </a:p>
        </p:txBody>
      </p:sp>
      <p:pic>
        <p:nvPicPr>
          <p:cNvPr id="10" name="Hình ảnh 9">
            <a:extLst>
              <a:ext uri="{FF2B5EF4-FFF2-40B4-BE49-F238E27FC236}">
                <a16:creationId xmlns:a16="http://schemas.microsoft.com/office/drawing/2014/main" xmlns="" id="{C63154D6-5F80-65EC-883B-3C9A23F658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954" y="1983343"/>
            <a:ext cx="2654466" cy="3019455"/>
          </a:xfrm>
          <a:prstGeom prst="rect">
            <a:avLst/>
          </a:prstGeom>
        </p:spPr>
      </p:pic>
    </p:spTree>
    <p:extLst>
      <p:ext uri="{BB962C8B-B14F-4D97-AF65-F5344CB8AC3E}">
        <p14:creationId xmlns:p14="http://schemas.microsoft.com/office/powerpoint/2010/main" val="30854447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40087"/>
            <a:ext cx="4590962"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Kiến</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thức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ngữ</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văn</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6" name="Hộp Văn bản 5">
            <a:extLst>
              <a:ext uri="{FF2B5EF4-FFF2-40B4-BE49-F238E27FC236}">
                <a16:creationId xmlns:a16="http://schemas.microsoft.com/office/drawing/2014/main" xmlns="" id="{59334906-4BE6-8406-FCB7-8D158F546479}"/>
              </a:ext>
            </a:extLst>
          </p:cNvPr>
          <p:cNvSpPr txBox="1"/>
          <p:nvPr/>
        </p:nvSpPr>
        <p:spPr>
          <a:xfrm>
            <a:off x="2525485" y="1508903"/>
            <a:ext cx="8741230" cy="2246769"/>
          </a:xfrm>
          <a:prstGeom prst="wedgeRectCallout">
            <a:avLst>
              <a:gd name="adj1" fmla="val -56781"/>
              <a:gd name="adj2" fmla="val -11842"/>
            </a:avLst>
          </a:prstGeom>
          <a:noFill/>
          <a:ln w="38100">
            <a:solidFill>
              <a:srgbClr val="0066FF"/>
            </a:solidFill>
          </a:ln>
        </p:spPr>
        <p:txBody>
          <a:bodyPr wrap="square">
            <a:spAutoFit/>
          </a:bodyPr>
          <a:lstStyle/>
          <a:p>
            <a:r>
              <a:rPr lang="en-US" sz="2800" b="1" dirty="0">
                <a:solidFill>
                  <a:srgbClr val="00B0F0"/>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2800" b="1" dirty="0" err="1">
                <a:solidFill>
                  <a:srgbClr val="00B0F0"/>
                </a:solidFill>
                <a:effectLst/>
                <a:latin typeface="Times New Roman" panose="02020603050405020304" pitchFamily="18" charset="0"/>
                <a:ea typeface="Arial" panose="020B0604020202020204" pitchFamily="34" charset="0"/>
                <a:cs typeface="Times New Roman" panose="02020603050405020304" pitchFamily="18" charset="0"/>
              </a:rPr>
              <a:t>Yêu</a:t>
            </a:r>
            <a:r>
              <a:rPr lang="en-US" sz="2800" b="1" dirty="0">
                <a:solidFill>
                  <a:srgbClr val="00B0F0"/>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2800" b="1" dirty="0" err="1">
                <a:solidFill>
                  <a:srgbClr val="00B0F0"/>
                </a:solidFill>
                <a:effectLst/>
                <a:latin typeface="Times New Roman" panose="02020603050405020304" pitchFamily="18" charset="0"/>
                <a:ea typeface="Arial" panose="020B0604020202020204" pitchFamily="34" charset="0"/>
                <a:cs typeface="Times New Roman" panose="02020603050405020304" pitchFamily="18" charset="0"/>
              </a:rPr>
              <a:t>cầu</a:t>
            </a:r>
            <a:r>
              <a:rPr lang="en-US" sz="2800" b="1" dirty="0">
                <a:solidFill>
                  <a:srgbClr val="00B0F0"/>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2800" b="1" dirty="0" err="1">
                <a:effectLst/>
                <a:latin typeface="Times New Roman" panose="02020603050405020304" pitchFamily="18" charset="0"/>
                <a:ea typeface="Arial" panose="020B0604020202020204" pitchFamily="34" charset="0"/>
                <a:cs typeface="Times New Roman" panose="02020603050405020304" pitchFamily="18" charset="0"/>
              </a:rPr>
              <a:t>Hoàn</a:t>
            </a:r>
            <a:r>
              <a:rPr lang="en-US" sz="2800" b="1" dirty="0">
                <a:effectLst/>
                <a:latin typeface="Times New Roman" panose="02020603050405020304" pitchFamily="18" charset="0"/>
                <a:ea typeface="Arial" panose="020B0604020202020204" pitchFamily="34" charset="0"/>
                <a:cs typeface="Times New Roman" panose="02020603050405020304" pitchFamily="18" charset="0"/>
              </a:rPr>
              <a:t> </a:t>
            </a:r>
            <a:r>
              <a:rPr lang="en-US" sz="2800" b="1" dirty="0" err="1">
                <a:effectLst/>
                <a:latin typeface="Times New Roman" panose="02020603050405020304" pitchFamily="18" charset="0"/>
                <a:ea typeface="Arial" panose="020B0604020202020204" pitchFamily="34" charset="0"/>
                <a:cs typeface="Times New Roman" panose="02020603050405020304" pitchFamily="18" charset="0"/>
              </a:rPr>
              <a:t>thành</a:t>
            </a:r>
            <a:r>
              <a:rPr lang="en-US" sz="2800" b="1" dirty="0">
                <a:effectLst/>
                <a:latin typeface="Times New Roman" panose="02020603050405020304" pitchFamily="18" charset="0"/>
                <a:ea typeface="Arial" panose="020B0604020202020204" pitchFamily="34" charset="0"/>
                <a:cs typeface="Times New Roman" panose="02020603050405020304" pitchFamily="18" charset="0"/>
              </a:rPr>
              <a:t> </a:t>
            </a:r>
            <a:r>
              <a:rPr lang="en-US" sz="2800" b="1" dirty="0" err="1">
                <a:effectLst/>
                <a:latin typeface="Times New Roman" panose="02020603050405020304" pitchFamily="18" charset="0"/>
                <a:ea typeface="Arial" panose="020B0604020202020204" pitchFamily="34" charset="0"/>
                <a:cs typeface="Times New Roman" panose="02020603050405020304" pitchFamily="18" charset="0"/>
              </a:rPr>
              <a:t>phiếu</a:t>
            </a:r>
            <a:r>
              <a:rPr lang="en-US" sz="2800" b="1" dirty="0">
                <a:effectLst/>
                <a:latin typeface="Times New Roman" panose="02020603050405020304" pitchFamily="18" charset="0"/>
                <a:ea typeface="Arial" panose="020B0604020202020204" pitchFamily="34" charset="0"/>
                <a:cs typeface="Times New Roman" panose="02020603050405020304" pitchFamily="18" charset="0"/>
              </a:rPr>
              <a:t> </a:t>
            </a:r>
            <a:r>
              <a:rPr lang="en-US" sz="2800" b="1" dirty="0" err="1">
                <a:effectLst/>
                <a:latin typeface="Times New Roman" panose="02020603050405020304" pitchFamily="18" charset="0"/>
                <a:ea typeface="Arial" panose="020B0604020202020204" pitchFamily="34" charset="0"/>
                <a:cs typeface="Times New Roman" panose="02020603050405020304" pitchFamily="18" charset="0"/>
              </a:rPr>
              <a:t>học</a:t>
            </a:r>
            <a:r>
              <a:rPr lang="en-US" sz="2800" b="1" dirty="0">
                <a:effectLst/>
                <a:latin typeface="Times New Roman" panose="02020603050405020304" pitchFamily="18" charset="0"/>
                <a:ea typeface="Arial" panose="020B0604020202020204" pitchFamily="34" charset="0"/>
                <a:cs typeface="Times New Roman" panose="02020603050405020304" pitchFamily="18" charset="0"/>
              </a:rPr>
              <a:t> </a:t>
            </a:r>
            <a:r>
              <a:rPr lang="en-US" sz="2800" b="1" dirty="0" err="1">
                <a:effectLst/>
                <a:latin typeface="Times New Roman" panose="02020603050405020304" pitchFamily="18" charset="0"/>
                <a:ea typeface="Arial" panose="020B0604020202020204" pitchFamily="34" charset="0"/>
                <a:cs typeface="Times New Roman" panose="02020603050405020304" pitchFamily="18" charset="0"/>
              </a:rPr>
              <a:t>tập</a:t>
            </a:r>
            <a:r>
              <a:rPr lang="en-US" sz="2800" b="1" dirty="0">
                <a:effectLst/>
                <a:latin typeface="Times New Roman" panose="02020603050405020304" pitchFamily="18" charset="0"/>
                <a:ea typeface="Arial" panose="020B0604020202020204" pitchFamily="34" charset="0"/>
                <a:cs typeface="Times New Roman" panose="02020603050405020304" pitchFamily="18" charset="0"/>
              </a:rPr>
              <a:t> </a:t>
            </a:r>
            <a:r>
              <a:rPr lang="en-US" sz="2800" b="1" dirty="0" err="1">
                <a:effectLst/>
                <a:latin typeface="Times New Roman" panose="02020603050405020304" pitchFamily="18" charset="0"/>
                <a:ea typeface="Arial" panose="020B0604020202020204" pitchFamily="34" charset="0"/>
                <a:cs typeface="Times New Roman" panose="02020603050405020304" pitchFamily="18" charset="0"/>
              </a:rPr>
              <a:t>số</a:t>
            </a:r>
            <a:r>
              <a:rPr lang="en-US" sz="2800" b="1" dirty="0">
                <a:effectLst/>
                <a:latin typeface="Times New Roman" panose="02020603050405020304" pitchFamily="18" charset="0"/>
                <a:ea typeface="Arial" panose="020B0604020202020204" pitchFamily="34" charset="0"/>
                <a:cs typeface="Times New Roman" panose="02020603050405020304" pitchFamily="18" charset="0"/>
              </a:rPr>
              <a:t> 02</a:t>
            </a:r>
          </a:p>
          <a:p>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Chất</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trữ</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tình</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và</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cái</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tôi</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trong</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tùy</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bút</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tản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văn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được</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thể</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hiện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cụ</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thể</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như</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thế</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nào</a:t>
            </a:r>
            <a:r>
              <a:rPr lang="en-US" sz="2800" i="1" dirty="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a:p>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Ngôn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ngữ</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của</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tùy</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bút</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và</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tản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văn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giàu</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chất</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thơ</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được</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thể</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hiện</a:t>
            </a:r>
            <a:r>
              <a:rPr lang="en-US" sz="2800" i="1" dirty="0">
                <a:latin typeface="Times New Roman" panose="02020603050405020304" pitchFamily="18" charset="0"/>
                <a:cs typeface="Times New Roman" panose="02020603050405020304" pitchFamily="18" charset="0"/>
              </a:rPr>
              <a:t> ở </a:t>
            </a:r>
            <a:r>
              <a:rPr lang="en-US" sz="2800" i="1" dirty="0" err="1">
                <a:latin typeface="Times New Roman" panose="02020603050405020304" pitchFamily="18" charset="0"/>
                <a:cs typeface="Times New Roman" panose="02020603050405020304" pitchFamily="18" charset="0"/>
              </a:rPr>
              <a:t>những</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khía</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cạnh</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nào</a:t>
            </a:r>
            <a:r>
              <a:rPr lang="en-US" sz="2800" i="1" dirty="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pic>
        <p:nvPicPr>
          <p:cNvPr id="8" name="Hình ảnh 7">
            <a:extLst>
              <a:ext uri="{FF2B5EF4-FFF2-40B4-BE49-F238E27FC236}">
                <a16:creationId xmlns:a16="http://schemas.microsoft.com/office/drawing/2014/main" xmlns="" id="{CE2863A5-3620-1B22-8DE1-6DA56834FE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346275" y="1931500"/>
            <a:ext cx="4990734" cy="4996543"/>
          </a:xfrm>
          <a:prstGeom prst="rect">
            <a:avLst/>
          </a:prstGeom>
        </p:spPr>
      </p:pic>
      <p:pic>
        <p:nvPicPr>
          <p:cNvPr id="3" name="Hình ảnh 2">
            <a:extLst>
              <a:ext uri="{FF2B5EF4-FFF2-40B4-BE49-F238E27FC236}">
                <a16:creationId xmlns:a16="http://schemas.microsoft.com/office/drawing/2014/main" xmlns="" id="{ED5FA93F-1081-DF89-EB33-A6C062C9EE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44338" y="4430486"/>
            <a:ext cx="1899315" cy="2160471"/>
          </a:xfrm>
          <a:prstGeom prst="rect">
            <a:avLst/>
          </a:prstGeom>
        </p:spPr>
      </p:pic>
    </p:spTree>
    <p:extLst>
      <p:ext uri="{BB962C8B-B14F-4D97-AF65-F5344CB8AC3E}">
        <p14:creationId xmlns:p14="http://schemas.microsoft.com/office/powerpoint/2010/main" val="6998850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a:extLst>
              <a:ext uri="{FF2B5EF4-FFF2-40B4-BE49-F238E27FC236}">
                <a16:creationId xmlns:a16="http://schemas.microsoft.com/office/drawing/2014/main" xmlns="" id="{C231033B-0EB0-F76D-622F-FA857DCE9D58}"/>
              </a:ext>
            </a:extLst>
          </p:cNvPr>
          <p:cNvSpPr>
            <a:spLocks noChangeArrowheads="1"/>
          </p:cNvSpPr>
          <p:nvPr/>
        </p:nvSpPr>
        <p:spPr bwMode="auto">
          <a:xfrm>
            <a:off x="4892788" y="1062304"/>
            <a:ext cx="38589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PHIẾU HỌC TẬP 02</a:t>
            </a:r>
            <a:endParaRPr kumimoji="0" lang="en-US" altLang="en-US" sz="2800" b="0" i="0" u="none" strike="noStrike" cap="none" normalizeH="0" baseline="0" dirty="0">
              <a:ln>
                <a:noFill/>
              </a:ln>
              <a:solidFill>
                <a:schemeClr val="tx1"/>
              </a:solidFill>
              <a:effectLst/>
            </a:endParaRPr>
          </a:p>
        </p:txBody>
      </p:sp>
      <p:graphicFrame>
        <p:nvGraphicFramePr>
          <p:cNvPr id="9" name="Bảng 8">
            <a:extLst>
              <a:ext uri="{FF2B5EF4-FFF2-40B4-BE49-F238E27FC236}">
                <a16:creationId xmlns:a16="http://schemas.microsoft.com/office/drawing/2014/main" xmlns="" id="{0326D51D-E7F0-F489-1DFC-2D4876AD866E}"/>
              </a:ext>
            </a:extLst>
          </p:cNvPr>
          <p:cNvGraphicFramePr>
            <a:graphicFrameLocks noGrp="1"/>
          </p:cNvGraphicFramePr>
          <p:nvPr>
            <p:extLst>
              <p:ext uri="{D42A27DB-BD31-4B8C-83A1-F6EECF244321}">
                <p14:modId xmlns:p14="http://schemas.microsoft.com/office/powerpoint/2010/main" val="1675717653"/>
              </p:ext>
            </p:extLst>
          </p:nvPr>
        </p:nvGraphicFramePr>
        <p:xfrm>
          <a:off x="2209982" y="2589136"/>
          <a:ext cx="9796780" cy="1971637"/>
        </p:xfrm>
        <a:graphic>
          <a:graphicData uri="http://schemas.openxmlformats.org/drawingml/2006/table">
            <a:tbl>
              <a:tblPr firstRow="1" firstCol="1" bandRow="1">
                <a:tableStyleId>{5C22544A-7EE6-4342-B048-85BDC9FD1C3A}</a:tableStyleId>
              </a:tblPr>
              <a:tblGrid>
                <a:gridCol w="3265231">
                  <a:extLst>
                    <a:ext uri="{9D8B030D-6E8A-4147-A177-3AD203B41FA5}">
                      <a16:colId xmlns:a16="http://schemas.microsoft.com/office/drawing/2014/main" xmlns="" val="3525652094"/>
                    </a:ext>
                  </a:extLst>
                </a:gridCol>
                <a:gridCol w="3483730">
                  <a:extLst>
                    <a:ext uri="{9D8B030D-6E8A-4147-A177-3AD203B41FA5}">
                      <a16:colId xmlns:a16="http://schemas.microsoft.com/office/drawing/2014/main" xmlns="" val="548519458"/>
                    </a:ext>
                  </a:extLst>
                </a:gridCol>
                <a:gridCol w="3047819">
                  <a:extLst>
                    <a:ext uri="{9D8B030D-6E8A-4147-A177-3AD203B41FA5}">
                      <a16:colId xmlns:a16="http://schemas.microsoft.com/office/drawing/2014/main" xmlns="" val="1529641157"/>
                    </a:ext>
                  </a:extLst>
                </a:gridCol>
              </a:tblGrid>
              <a:tr h="332493">
                <a:tc gridSpan="3">
                  <a:txBody>
                    <a:bodyPr/>
                    <a:lstStyle/>
                    <a:p>
                      <a:pPr marL="0" marR="0" algn="ctr">
                        <a:spcBef>
                          <a:spcPts val="0"/>
                        </a:spcBef>
                        <a:spcAft>
                          <a:spcPts val="0"/>
                        </a:spcAft>
                      </a:pPr>
                      <a:r>
                        <a:rPr lang="en-US" sz="2800" dirty="0" err="1">
                          <a:effectLst/>
                          <a:latin typeface="Times New Roman" panose="02020603050405020304" pitchFamily="18" charset="0"/>
                          <a:cs typeface="Times New Roman" panose="02020603050405020304" pitchFamily="18" charset="0"/>
                        </a:rPr>
                        <a:t>Tìm</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hiểu</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các</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yếu</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tố</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trong</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tùy</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bút</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và</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tản</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văn</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CC"/>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344497685"/>
                  </a:ext>
                </a:extLst>
              </a:tr>
              <a:tr h="1544917">
                <a:tc>
                  <a:txBody>
                    <a:bodyPr/>
                    <a:lstStyle/>
                    <a:p>
                      <a:pPr marL="0" marR="0" algn="ctr">
                        <a:spcBef>
                          <a:spcPts val="0"/>
                        </a:spcBef>
                        <a:spcAft>
                          <a:spcPts val="0"/>
                        </a:spcAft>
                      </a:pPr>
                      <a:r>
                        <a:rPr lang="en-US" sz="2800" b="1" dirty="0" err="1">
                          <a:solidFill>
                            <a:schemeClr val="tx1"/>
                          </a:solidFill>
                          <a:effectLst/>
                          <a:latin typeface="Times New Roman" panose="02020603050405020304" pitchFamily="18" charset="0"/>
                          <a:cs typeface="Times New Roman" panose="02020603050405020304" pitchFamily="18" charset="0"/>
                        </a:rPr>
                        <a:t>Chất</a:t>
                      </a:r>
                      <a:r>
                        <a:rPr lang="en-US" sz="2800" b="1" dirty="0">
                          <a:solidFill>
                            <a:schemeClr val="tx1"/>
                          </a:solidFill>
                          <a:effectLst/>
                          <a:latin typeface="Times New Roman" panose="02020603050405020304" pitchFamily="18" charset="0"/>
                          <a:cs typeface="Times New Roman" panose="02020603050405020304" pitchFamily="18" charset="0"/>
                        </a:rPr>
                        <a:t> </a:t>
                      </a:r>
                      <a:r>
                        <a:rPr lang="en-US" sz="2800" b="1" dirty="0" err="1">
                          <a:solidFill>
                            <a:schemeClr val="tx1"/>
                          </a:solidFill>
                          <a:effectLst/>
                          <a:latin typeface="Times New Roman" panose="02020603050405020304" pitchFamily="18" charset="0"/>
                          <a:cs typeface="Times New Roman" panose="02020603050405020304" pitchFamily="18" charset="0"/>
                        </a:rPr>
                        <a:t>trữ</a:t>
                      </a:r>
                      <a:r>
                        <a:rPr lang="en-US" sz="2800" b="1" dirty="0">
                          <a:solidFill>
                            <a:schemeClr val="tx1"/>
                          </a:solidFill>
                          <a:effectLst/>
                          <a:latin typeface="Times New Roman" panose="02020603050405020304" pitchFamily="18" charset="0"/>
                          <a:cs typeface="Times New Roman" panose="02020603050405020304" pitchFamily="18" charset="0"/>
                        </a:rPr>
                        <a:t> </a:t>
                      </a:r>
                      <a:r>
                        <a:rPr lang="en-US" sz="2800" b="1" dirty="0" err="1">
                          <a:solidFill>
                            <a:schemeClr val="tx1"/>
                          </a:solidFill>
                          <a:effectLst/>
                          <a:latin typeface="Times New Roman" panose="02020603050405020304" pitchFamily="18" charset="0"/>
                          <a:cs typeface="Times New Roman" panose="02020603050405020304" pitchFamily="18" charset="0"/>
                        </a:rPr>
                        <a:t>tình</a:t>
                      </a:r>
                      <a:r>
                        <a:rPr lang="en-US" sz="2800" b="1" dirty="0">
                          <a:solidFill>
                            <a:schemeClr val="tx1"/>
                          </a:solidFill>
                          <a:effectLst/>
                          <a:latin typeface="Times New Roman" panose="02020603050405020304" pitchFamily="18" charset="0"/>
                          <a:cs typeface="Times New Roman" panose="02020603050405020304" pitchFamily="18" charset="0"/>
                        </a:rPr>
                        <a:t>:</a:t>
                      </a:r>
                    </a:p>
                    <a:p>
                      <a:pPr marL="0" marR="0">
                        <a:spcBef>
                          <a:spcPts val="0"/>
                        </a:spcBef>
                        <a:spcAft>
                          <a:spcPts val="0"/>
                        </a:spcAft>
                      </a:pPr>
                      <a:r>
                        <a:rPr lang="en-US" sz="2800" b="0" dirty="0">
                          <a:solidFill>
                            <a:schemeClr val="tx1"/>
                          </a:solidFill>
                          <a:effectLst/>
                          <a:latin typeface="Times New Roman" panose="02020603050405020304" pitchFamily="18" charset="0"/>
                          <a:cs typeface="Times New Roman" panose="02020603050405020304" pitchFamily="18" charset="0"/>
                        </a:rPr>
                        <a:t>………………… </a:t>
                      </a:r>
                    </a:p>
                    <a:p>
                      <a:pPr marL="0" marR="0">
                        <a:spcBef>
                          <a:spcPts val="0"/>
                        </a:spcBef>
                        <a:spcAft>
                          <a:spcPts val="0"/>
                        </a:spcAft>
                      </a:pPr>
                      <a:r>
                        <a:rPr lang="en-US" sz="2800" b="0" dirty="0">
                          <a:solidFill>
                            <a:schemeClr val="tx1"/>
                          </a:solidFill>
                          <a:effectLst/>
                          <a:latin typeface="Times New Roman" panose="02020603050405020304" pitchFamily="18" charset="0"/>
                          <a:cs typeface="Times New Roman" panose="02020603050405020304" pitchFamily="18" charset="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2800" b="1" dirty="0" err="1">
                          <a:solidFill>
                            <a:schemeClr val="tx1"/>
                          </a:solidFill>
                          <a:effectLst/>
                          <a:latin typeface="Times New Roman" panose="02020603050405020304" pitchFamily="18" charset="0"/>
                          <a:cs typeface="Times New Roman" panose="02020603050405020304" pitchFamily="18" charset="0"/>
                        </a:rPr>
                        <a:t>Cái</a:t>
                      </a:r>
                      <a:r>
                        <a:rPr lang="en-US" sz="2800" b="1" dirty="0">
                          <a:solidFill>
                            <a:schemeClr val="tx1"/>
                          </a:solidFill>
                          <a:effectLst/>
                          <a:latin typeface="Times New Roman" panose="02020603050405020304" pitchFamily="18" charset="0"/>
                          <a:cs typeface="Times New Roman" panose="02020603050405020304" pitchFamily="18" charset="0"/>
                        </a:rPr>
                        <a:t> “</a:t>
                      </a:r>
                      <a:r>
                        <a:rPr lang="en-US" sz="2800" b="1" dirty="0" err="1">
                          <a:solidFill>
                            <a:schemeClr val="tx1"/>
                          </a:solidFill>
                          <a:effectLst/>
                          <a:latin typeface="Times New Roman" panose="02020603050405020304" pitchFamily="18" charset="0"/>
                          <a:cs typeface="Times New Roman" panose="02020603050405020304" pitchFamily="18" charset="0"/>
                        </a:rPr>
                        <a:t>tôi</a:t>
                      </a:r>
                      <a:r>
                        <a:rPr lang="en-US" sz="2800" b="1" dirty="0">
                          <a:solidFill>
                            <a:schemeClr val="tx1"/>
                          </a:solidFill>
                          <a:effectLst/>
                          <a:latin typeface="Times New Roman" panose="02020603050405020304" pitchFamily="18" charset="0"/>
                          <a:cs typeface="Times New Roman" panose="02020603050405020304" pitchFamily="18" charset="0"/>
                        </a:rPr>
                        <a:t>” </a:t>
                      </a:r>
                      <a:r>
                        <a:rPr lang="en-US" sz="2800" b="1" dirty="0" err="1">
                          <a:solidFill>
                            <a:schemeClr val="tx1"/>
                          </a:solidFill>
                          <a:effectLst/>
                          <a:latin typeface="Times New Roman" panose="02020603050405020304" pitchFamily="18" charset="0"/>
                          <a:cs typeface="Times New Roman" panose="02020603050405020304" pitchFamily="18" charset="0"/>
                        </a:rPr>
                        <a:t>của</a:t>
                      </a:r>
                      <a:r>
                        <a:rPr lang="en-US" sz="2800" b="1" dirty="0">
                          <a:solidFill>
                            <a:schemeClr val="tx1"/>
                          </a:solidFill>
                          <a:effectLst/>
                          <a:latin typeface="Times New Roman" panose="02020603050405020304" pitchFamily="18" charset="0"/>
                          <a:cs typeface="Times New Roman" panose="02020603050405020304" pitchFamily="18" charset="0"/>
                        </a:rPr>
                        <a:t> </a:t>
                      </a:r>
                      <a:r>
                        <a:rPr lang="en-US" sz="2800" b="1" dirty="0" err="1">
                          <a:solidFill>
                            <a:schemeClr val="tx1"/>
                          </a:solidFill>
                          <a:effectLst/>
                          <a:latin typeface="Times New Roman" panose="02020603050405020304" pitchFamily="18" charset="0"/>
                          <a:cs typeface="Times New Roman" panose="02020603050405020304" pitchFamily="18" charset="0"/>
                        </a:rPr>
                        <a:t>tác</a:t>
                      </a:r>
                      <a:r>
                        <a:rPr lang="en-US" sz="2800" b="1" dirty="0">
                          <a:solidFill>
                            <a:schemeClr val="tx1"/>
                          </a:solidFill>
                          <a:effectLst/>
                          <a:latin typeface="Times New Roman" panose="02020603050405020304" pitchFamily="18" charset="0"/>
                          <a:cs typeface="Times New Roman" panose="02020603050405020304" pitchFamily="18" charset="0"/>
                        </a:rPr>
                        <a:t> </a:t>
                      </a:r>
                      <a:r>
                        <a:rPr lang="en-US" sz="2800" b="1" dirty="0" err="1">
                          <a:solidFill>
                            <a:schemeClr val="tx1"/>
                          </a:solidFill>
                          <a:effectLst/>
                          <a:latin typeface="Times New Roman" panose="02020603050405020304" pitchFamily="18" charset="0"/>
                          <a:cs typeface="Times New Roman" panose="02020603050405020304" pitchFamily="18" charset="0"/>
                        </a:rPr>
                        <a:t>giả</a:t>
                      </a:r>
                      <a:r>
                        <a:rPr lang="en-US" sz="2800" b="1" dirty="0">
                          <a:solidFill>
                            <a:schemeClr val="tx1"/>
                          </a:solidFill>
                          <a:effectLst/>
                          <a:latin typeface="Times New Roman" panose="02020603050405020304" pitchFamily="18" charset="0"/>
                          <a:cs typeface="Times New Roman" panose="02020603050405020304" pitchFamily="18" charset="0"/>
                        </a:rPr>
                        <a:t>:</a:t>
                      </a:r>
                    </a:p>
                    <a:p>
                      <a:pPr marL="0" marR="0">
                        <a:spcBef>
                          <a:spcPts val="0"/>
                        </a:spcBef>
                        <a:spcAft>
                          <a:spcPts val="0"/>
                        </a:spcAft>
                      </a:pPr>
                      <a:r>
                        <a:rPr lang="en-US" sz="2800" b="0" dirty="0">
                          <a:solidFill>
                            <a:schemeClr val="tx1"/>
                          </a:solidFill>
                          <a:effectLst/>
                          <a:latin typeface="Times New Roman" panose="02020603050405020304" pitchFamily="18" charset="0"/>
                          <a:cs typeface="Times New Roman" panose="02020603050405020304" pitchFamily="18" charset="0"/>
                        </a:rPr>
                        <a:t>………………………….. </a:t>
                      </a:r>
                      <a:endParaRPr lang="en-US" sz="28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2800" b="1" dirty="0" err="1">
                          <a:solidFill>
                            <a:schemeClr val="tx1"/>
                          </a:solidFill>
                          <a:effectLst/>
                          <a:latin typeface="Times New Roman" panose="02020603050405020304" pitchFamily="18" charset="0"/>
                          <a:cs typeface="Times New Roman" panose="02020603050405020304" pitchFamily="18" charset="0"/>
                        </a:rPr>
                        <a:t>Ngôn</a:t>
                      </a:r>
                      <a:r>
                        <a:rPr lang="en-US" sz="2800" b="1" dirty="0">
                          <a:solidFill>
                            <a:schemeClr val="tx1"/>
                          </a:solidFill>
                          <a:effectLst/>
                          <a:latin typeface="Times New Roman" panose="02020603050405020304" pitchFamily="18" charset="0"/>
                          <a:cs typeface="Times New Roman" panose="02020603050405020304" pitchFamily="18" charset="0"/>
                        </a:rPr>
                        <a:t> </a:t>
                      </a:r>
                      <a:r>
                        <a:rPr lang="en-US" sz="2800" b="1" dirty="0" err="1">
                          <a:solidFill>
                            <a:schemeClr val="tx1"/>
                          </a:solidFill>
                          <a:effectLst/>
                          <a:latin typeface="Times New Roman" panose="02020603050405020304" pitchFamily="18" charset="0"/>
                          <a:cs typeface="Times New Roman" panose="02020603050405020304" pitchFamily="18" charset="0"/>
                        </a:rPr>
                        <a:t>ngữ</a:t>
                      </a:r>
                      <a:r>
                        <a:rPr lang="en-US" sz="2800" b="1" dirty="0">
                          <a:solidFill>
                            <a:schemeClr val="tx1"/>
                          </a:solidFill>
                          <a:effectLst/>
                          <a:latin typeface="Times New Roman" panose="02020603050405020304" pitchFamily="18" charset="0"/>
                          <a:cs typeface="Times New Roman" panose="02020603050405020304" pitchFamily="18" charset="0"/>
                        </a:rPr>
                        <a:t>:</a:t>
                      </a:r>
                    </a:p>
                    <a:p>
                      <a:pPr marL="0" marR="0">
                        <a:spcBef>
                          <a:spcPts val="0"/>
                        </a:spcBef>
                        <a:spcAft>
                          <a:spcPts val="0"/>
                        </a:spcAft>
                      </a:pPr>
                      <a:r>
                        <a:rPr lang="en-US" sz="2800" b="0" dirty="0">
                          <a:solidFill>
                            <a:schemeClr val="tx1"/>
                          </a:solidFill>
                          <a:effectLst/>
                          <a:latin typeface="Times New Roman" panose="02020603050405020304" pitchFamily="18" charset="0"/>
                          <a:cs typeface="Times New Roman" panose="02020603050405020304" pitchFamily="18" charset="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4014208129"/>
                  </a:ext>
                </a:extLst>
              </a:tr>
            </a:tbl>
          </a:graphicData>
        </a:graphic>
      </p:graphicFrame>
      <p:pic>
        <p:nvPicPr>
          <p:cNvPr id="10" name="Hình ảnh 9">
            <a:extLst>
              <a:ext uri="{FF2B5EF4-FFF2-40B4-BE49-F238E27FC236}">
                <a16:creationId xmlns:a16="http://schemas.microsoft.com/office/drawing/2014/main" xmlns="" id="{C63154D6-5F80-65EC-883B-3C9A23F658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38" y="2153315"/>
            <a:ext cx="2242962" cy="2551369"/>
          </a:xfrm>
          <a:prstGeom prst="rect">
            <a:avLst/>
          </a:prstGeom>
        </p:spPr>
      </p:pic>
    </p:spTree>
    <p:extLst>
      <p:ext uri="{BB962C8B-B14F-4D97-AF65-F5344CB8AC3E}">
        <p14:creationId xmlns:p14="http://schemas.microsoft.com/office/powerpoint/2010/main" val="8398608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40087"/>
            <a:ext cx="4590962"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Kiến</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thức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ngữ</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văn</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1" name="Hộp Văn bản 10">
            <a:extLst>
              <a:ext uri="{FF2B5EF4-FFF2-40B4-BE49-F238E27FC236}">
                <a16:creationId xmlns:a16="http://schemas.microsoft.com/office/drawing/2014/main" xmlns="" id="{8A4F4F2B-D6F2-6561-AACC-3CC997E11F06}"/>
              </a:ext>
            </a:extLst>
          </p:cNvPr>
          <p:cNvSpPr txBox="1"/>
          <p:nvPr/>
        </p:nvSpPr>
        <p:spPr>
          <a:xfrm>
            <a:off x="481781" y="716249"/>
            <a:ext cx="6183086" cy="584775"/>
          </a:xfrm>
          <a:prstGeom prst="rect">
            <a:avLst/>
          </a:prstGeom>
          <a:noFill/>
        </p:spPr>
        <p:txBody>
          <a:bodyPr wrap="square">
            <a:spAutoFit/>
          </a:bodyPr>
          <a:lstStyle/>
          <a:p>
            <a:pPr marL="0" marR="0">
              <a:spcBef>
                <a:spcPts val="0"/>
              </a:spcBef>
              <a:spcAft>
                <a:spcPts val="0"/>
              </a:spcAft>
            </a:pPr>
            <a:r>
              <a:rPr lang="vi-VN"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1. Tùy bút và tản văn </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
        <p:nvSpPr>
          <p:cNvPr id="12" name="Rectangle 1">
            <a:extLst>
              <a:ext uri="{FF2B5EF4-FFF2-40B4-BE49-F238E27FC236}">
                <a16:creationId xmlns:a16="http://schemas.microsoft.com/office/drawing/2014/main" xmlns="" id="{3B63015D-0F9F-A3A1-DF3D-98CFC96F650B}"/>
              </a:ext>
            </a:extLst>
          </p:cNvPr>
          <p:cNvSpPr>
            <a:spLocks noChangeArrowheads="1"/>
          </p:cNvSpPr>
          <p:nvPr/>
        </p:nvSpPr>
        <p:spPr bwMode="auto">
          <a:xfrm>
            <a:off x="961860" y="1446668"/>
            <a:ext cx="10468140" cy="578882"/>
          </a:xfrm>
          <a:prstGeom prst="roundRect">
            <a:avLst/>
          </a:prstGeom>
          <a:gradFill>
            <a:gsLst>
              <a:gs pos="83000">
                <a:srgbClr val="00B0F0"/>
              </a:gs>
              <a:gs pos="100000">
                <a:srgbClr val="C7D5ED"/>
              </a:gs>
            </a:gsLst>
            <a:lin ang="5400000" scaled="1"/>
          </a:gradFill>
          <a:ln w="28575">
            <a:solidFill>
              <a:srgbClr val="0066FF"/>
            </a:solidFill>
            <a:miter lim="800000"/>
            <a:headEnd/>
            <a:tailEnd/>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vi-VN"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Tùy bút và tản văn đều là thể loại kí, là văn xuôi đậm chất trữ tình.</a:t>
            </a:r>
            <a:endParaRPr lang="en-US" sz="2400" b="1" dirty="0">
              <a:solidFill>
                <a:schemeClr val="bg1"/>
              </a:solidFill>
              <a:latin typeface="Times New Roman" panose="02020603050405020304" pitchFamily="18" charset="0"/>
              <a:ea typeface="Times New Roman" panose="02020603050405020304" pitchFamily="18" charset="0"/>
            </a:endParaRPr>
          </a:p>
        </p:txBody>
      </p:sp>
      <p:sp>
        <p:nvSpPr>
          <p:cNvPr id="14" name="Rectangle 1">
            <a:extLst>
              <a:ext uri="{FF2B5EF4-FFF2-40B4-BE49-F238E27FC236}">
                <a16:creationId xmlns:a16="http://schemas.microsoft.com/office/drawing/2014/main" xmlns="" id="{A86E8CAB-1EAF-E7D8-4714-74578C5F4B4C}"/>
              </a:ext>
            </a:extLst>
          </p:cNvPr>
          <p:cNvSpPr>
            <a:spLocks noChangeArrowheads="1"/>
          </p:cNvSpPr>
          <p:nvPr/>
        </p:nvSpPr>
        <p:spPr bwMode="auto">
          <a:xfrm>
            <a:off x="961860" y="2244402"/>
            <a:ext cx="10468140" cy="1532334"/>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vi-VN"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Tùy bút là thể văn xuôi trữ tình ghi chép lại một cách tự do những suy nghĩ, cảm xúc mang đậm màu sắc cá nhân của tác giả về con người và sự việc. Ngôn ngữ của tùy bút giàu chất thơ.</a:t>
            </a:r>
            <a:endParaRPr lang="en-US" sz="2400" dirty="0">
              <a:latin typeface="Times New Roman" panose="02020603050405020304" pitchFamily="18" charset="0"/>
              <a:ea typeface="Times New Roman" panose="02020603050405020304" pitchFamily="18" charset="0"/>
            </a:endParaRPr>
          </a:p>
        </p:txBody>
      </p:sp>
      <p:sp>
        <p:nvSpPr>
          <p:cNvPr id="15" name="Rectangle 1">
            <a:extLst>
              <a:ext uri="{FF2B5EF4-FFF2-40B4-BE49-F238E27FC236}">
                <a16:creationId xmlns:a16="http://schemas.microsoft.com/office/drawing/2014/main" xmlns="" id="{0DF73604-487D-C8F7-04CB-594F1AF3ECB6}"/>
              </a:ext>
            </a:extLst>
          </p:cNvPr>
          <p:cNvSpPr>
            <a:spLocks noChangeArrowheads="1"/>
          </p:cNvSpPr>
          <p:nvPr/>
        </p:nvSpPr>
        <p:spPr bwMode="auto">
          <a:xfrm>
            <a:off x="961860" y="4014238"/>
            <a:ext cx="10468140" cy="2009061"/>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Tản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văn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một</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dạng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bài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gần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tùy</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bút</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thể</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văn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xuôi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sử</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dụng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cả</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tự</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sự</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trữ</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tình</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nghị</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luận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nêu</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lên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hiện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tượng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giàu</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ý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nghĩa</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xã</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hội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và</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bộc</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lộ</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một</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chân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thực</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trực</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tiếp</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tình</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cảm</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ý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nghĩ</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đậm</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tính</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mới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436554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barn(inVertical)">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arn(inVertical)">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barn(inVertical)">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4" grpId="0" animBg="1"/>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100+ hình nền powerpoint màu xanh dương nhạt - hinhanhsieudep.net">
            <a:extLst>
              <a:ext uri="{FF2B5EF4-FFF2-40B4-BE49-F238E27FC236}">
                <a16:creationId xmlns:a16="http://schemas.microsoft.com/office/drawing/2014/main" xmlns="" id="{B8275D01-2E22-8FC9-EFB5-B77F072CCC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40087"/>
            <a:ext cx="4590962"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Kiến</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thức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ngữ</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văn</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1" name="Hộp Văn bản 10">
            <a:extLst>
              <a:ext uri="{FF2B5EF4-FFF2-40B4-BE49-F238E27FC236}">
                <a16:creationId xmlns:a16="http://schemas.microsoft.com/office/drawing/2014/main" xmlns="" id="{8A4F4F2B-D6F2-6561-AACC-3CC997E11F06}"/>
              </a:ext>
            </a:extLst>
          </p:cNvPr>
          <p:cNvSpPr txBox="1"/>
          <p:nvPr/>
        </p:nvSpPr>
        <p:spPr>
          <a:xfrm>
            <a:off x="481781" y="716249"/>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2.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Chất</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trữ</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tình</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cái</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tôi</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ngôn</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ngữ</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tùy</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bút</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tản</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văn</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
        <p:nvSpPr>
          <p:cNvPr id="12" name="Rectangle 1">
            <a:extLst>
              <a:ext uri="{FF2B5EF4-FFF2-40B4-BE49-F238E27FC236}">
                <a16:creationId xmlns:a16="http://schemas.microsoft.com/office/drawing/2014/main" xmlns="" id="{3B63015D-0F9F-A3A1-DF3D-98CFC96F650B}"/>
              </a:ext>
            </a:extLst>
          </p:cNvPr>
          <p:cNvSpPr>
            <a:spLocks noChangeArrowheads="1"/>
          </p:cNvSpPr>
          <p:nvPr/>
        </p:nvSpPr>
        <p:spPr bwMode="auto">
          <a:xfrm>
            <a:off x="961860" y="1273999"/>
            <a:ext cx="10468140" cy="1532334"/>
          </a:xfrm>
          <a:prstGeom prst="roundRect">
            <a:avLst/>
          </a:prstGeom>
          <a:gradFill>
            <a:gsLst>
              <a:gs pos="24000">
                <a:srgbClr val="00B0F0">
                  <a:alpha val="76000"/>
                </a:srgbClr>
              </a:gs>
              <a:gs pos="51000">
                <a:srgbClr val="3399FF"/>
              </a:gs>
            </a:gsLst>
            <a:lin ang="5400000" scaled="1"/>
          </a:gradFill>
          <a:ln w="28575">
            <a:solidFill>
              <a:srgbClr val="0066FF"/>
            </a:solidFill>
            <a:miter lim="800000"/>
            <a:headEnd/>
            <a:tailEnd/>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Chất</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trữ</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tình</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trong</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tùy</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bút</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và</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tản</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văn</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sự</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thể</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hiện</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trực</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tiếp</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những</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suy</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nghĩ</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tình</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cảm</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cảm</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xúc</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viết</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trước</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sự</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việc</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nói</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tới</a:t>
            </a:r>
            <a:endParaRPr lang="en-US" sz="2400" b="1" dirty="0">
              <a:solidFill>
                <a:schemeClr val="bg1"/>
              </a:solidFill>
              <a:latin typeface="Times New Roman" panose="02020603050405020304" pitchFamily="18" charset="0"/>
              <a:ea typeface="Times New Roman" panose="02020603050405020304" pitchFamily="18" charset="0"/>
            </a:endParaRPr>
          </a:p>
        </p:txBody>
      </p:sp>
      <p:sp>
        <p:nvSpPr>
          <p:cNvPr id="15" name="Rectangle 1">
            <a:extLst>
              <a:ext uri="{FF2B5EF4-FFF2-40B4-BE49-F238E27FC236}">
                <a16:creationId xmlns:a16="http://schemas.microsoft.com/office/drawing/2014/main" xmlns="" id="{0DF73604-487D-C8F7-04CB-594F1AF3ECB6}"/>
              </a:ext>
            </a:extLst>
          </p:cNvPr>
          <p:cNvSpPr>
            <a:spLocks noChangeArrowheads="1"/>
          </p:cNvSpPr>
          <p:nvPr/>
        </p:nvSpPr>
        <p:spPr bwMode="auto">
          <a:xfrm>
            <a:off x="831233" y="4380208"/>
            <a:ext cx="5945126" cy="578882"/>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chú</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trọng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tái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hiện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nội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tâm</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cảm</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xúc</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ea typeface="Times New Roman" panose="02020603050405020304" pitchFamily="18" charset="0"/>
            </a:endParaRPr>
          </a:p>
        </p:txBody>
      </p:sp>
      <p:sp>
        <p:nvSpPr>
          <p:cNvPr id="2" name="Rectangle 1">
            <a:extLst>
              <a:ext uri="{FF2B5EF4-FFF2-40B4-BE49-F238E27FC236}">
                <a16:creationId xmlns:a16="http://schemas.microsoft.com/office/drawing/2014/main" xmlns="" id="{449FAF04-E9B4-560A-0BA8-376715D2D6A4}"/>
              </a:ext>
            </a:extLst>
          </p:cNvPr>
          <p:cNvSpPr>
            <a:spLocks noChangeArrowheads="1"/>
          </p:cNvSpPr>
          <p:nvPr/>
        </p:nvSpPr>
        <p:spPr bwMode="auto">
          <a:xfrm>
            <a:off x="961860" y="2935087"/>
            <a:ext cx="7120783" cy="578882"/>
          </a:xfrm>
          <a:prstGeom prst="roundRect">
            <a:avLst/>
          </a:prstGeom>
          <a:gradFill>
            <a:gsLst>
              <a:gs pos="83000">
                <a:srgbClr val="00B0F0"/>
              </a:gs>
              <a:gs pos="100000">
                <a:srgbClr val="3399FF"/>
              </a:gs>
            </a:gsLst>
            <a:lin ang="5400000" scaled="1"/>
          </a:gradFill>
          <a:ln w="28575">
            <a:solidFill>
              <a:srgbClr val="0066FF"/>
            </a:solidFill>
            <a:miter lim="800000"/>
            <a:headEnd/>
            <a:tailEnd/>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Cái</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tôi</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tác</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giả</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thể</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hiện</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rất</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rõ</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nét</a:t>
            </a:r>
            <a:endParaRPr lang="en-US" sz="2400" dirty="0">
              <a:solidFill>
                <a:schemeClr val="bg1"/>
              </a:solidFill>
              <a:latin typeface="Times New Roman" panose="02020603050405020304" pitchFamily="18" charset="0"/>
              <a:ea typeface="Times New Roman" panose="02020603050405020304" pitchFamily="18" charset="0"/>
            </a:endParaRPr>
          </a:p>
        </p:txBody>
      </p:sp>
      <p:sp>
        <p:nvSpPr>
          <p:cNvPr id="3" name="Rectangle 1">
            <a:extLst>
              <a:ext uri="{FF2B5EF4-FFF2-40B4-BE49-F238E27FC236}">
                <a16:creationId xmlns:a16="http://schemas.microsoft.com/office/drawing/2014/main" xmlns="" id="{8F22E4E4-24CC-7047-F4DB-D3C7701975FF}"/>
              </a:ext>
            </a:extLst>
          </p:cNvPr>
          <p:cNvSpPr>
            <a:spLocks noChangeArrowheads="1"/>
          </p:cNvSpPr>
          <p:nvPr/>
        </p:nvSpPr>
        <p:spPr bwMode="auto">
          <a:xfrm>
            <a:off x="952933" y="3635486"/>
            <a:ext cx="6501822" cy="578882"/>
          </a:xfrm>
          <a:prstGeom prst="roundRect">
            <a:avLst/>
          </a:prstGeom>
          <a:gradFill>
            <a:gsLst>
              <a:gs pos="24000">
                <a:srgbClr val="00B0F0">
                  <a:alpha val="76000"/>
                </a:srgbClr>
              </a:gs>
              <a:gs pos="51000">
                <a:srgbClr val="3399FF"/>
              </a:gs>
            </a:gsLst>
            <a:lin ang="5400000" scaled="1"/>
          </a:gradFill>
          <a:ln w="28575">
            <a:solidFill>
              <a:srgbClr val="0066FF"/>
            </a:solidFill>
            <a:miter lim="800000"/>
            <a:headEnd/>
            <a:tailEnd/>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Ngôn</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ngữ</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giàu</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chất</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thơ</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chất</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trữ</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tình</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b="1" dirty="0">
              <a:solidFill>
                <a:schemeClr val="bg1"/>
              </a:solidFill>
              <a:latin typeface="Times New Roman" panose="02020603050405020304" pitchFamily="18" charset="0"/>
              <a:ea typeface="Times New Roman" panose="02020603050405020304" pitchFamily="18" charset="0"/>
            </a:endParaRPr>
          </a:p>
        </p:txBody>
      </p:sp>
      <p:sp>
        <p:nvSpPr>
          <p:cNvPr id="5" name="Rectangle 1">
            <a:extLst>
              <a:ext uri="{FF2B5EF4-FFF2-40B4-BE49-F238E27FC236}">
                <a16:creationId xmlns:a16="http://schemas.microsoft.com/office/drawing/2014/main" xmlns="" id="{B2BC0634-99E2-F26E-A2CE-920D49B88725}"/>
              </a:ext>
            </a:extLst>
          </p:cNvPr>
          <p:cNvSpPr>
            <a:spLocks noChangeArrowheads="1"/>
          </p:cNvSpPr>
          <p:nvPr/>
        </p:nvSpPr>
        <p:spPr bwMode="auto">
          <a:xfrm>
            <a:off x="6906987" y="4380208"/>
            <a:ext cx="5134140" cy="578882"/>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miêu</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tả</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thiên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nhiên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thơ</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mộng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6" name="Rectangle 1">
            <a:extLst>
              <a:ext uri="{FF2B5EF4-FFF2-40B4-BE49-F238E27FC236}">
                <a16:creationId xmlns:a16="http://schemas.microsoft.com/office/drawing/2014/main" xmlns="" id="{0B61EB3D-E587-2963-B897-643D8DF7B762}"/>
              </a:ext>
            </a:extLst>
          </p:cNvPr>
          <p:cNvSpPr>
            <a:spLocks noChangeArrowheads="1"/>
          </p:cNvSpPr>
          <p:nvPr/>
        </p:nvSpPr>
        <p:spPr bwMode="auto">
          <a:xfrm>
            <a:off x="831233" y="5080607"/>
            <a:ext cx="9978281" cy="1055608"/>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sử</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dụng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nhiều</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phép</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tu</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từ</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ngôn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ngữ</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giàu</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hình</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ảnh</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nhịp</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điệu</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hơi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thở</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cuộc</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sống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682936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barn(inVertical)">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arn(inVertical)">
                                      <p:cBhvr>
                                        <p:cTn id="19" dur="5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barn(inVertical)">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barn(inVertical)">
                                      <p:cBhvr>
                                        <p:cTn id="29" dur="500"/>
                                        <p:tgtEl>
                                          <p:spTgt spid="15"/>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barn(inVertical)">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barn(inVertical)">
                                      <p:cBhvr>
                                        <p:cTn id="3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5" grpId="0" animBg="1"/>
      <p:bldP spid="2" grpId="0" animBg="1"/>
      <p:bldP spid="3" grpId="0" animBg="1"/>
      <p:bldP spid="5"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40087"/>
            <a:ext cx="5300454"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Đọc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tìm</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hiểu</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chung</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6" name="Hộp Văn bản 5">
            <a:extLst>
              <a:ext uri="{FF2B5EF4-FFF2-40B4-BE49-F238E27FC236}">
                <a16:creationId xmlns:a16="http://schemas.microsoft.com/office/drawing/2014/main" xmlns="" id="{59334906-4BE6-8406-FCB7-8D158F546479}"/>
              </a:ext>
            </a:extLst>
          </p:cNvPr>
          <p:cNvSpPr txBox="1"/>
          <p:nvPr/>
        </p:nvSpPr>
        <p:spPr>
          <a:xfrm>
            <a:off x="2373085" y="2017273"/>
            <a:ext cx="8741230" cy="1532334"/>
          </a:xfrm>
          <a:prstGeom prst="wedgeRoundRectCallout">
            <a:avLst>
              <a:gd name="adj1" fmla="val -53343"/>
              <a:gd name="adj2" fmla="val 44949"/>
              <a:gd name="adj3" fmla="val 16667"/>
            </a:avLst>
          </a:prstGeom>
          <a:noFill/>
          <a:ln w="38100">
            <a:solidFill>
              <a:srgbClr val="0066FF"/>
            </a:solidFill>
          </a:ln>
        </p:spPr>
        <p:txBody>
          <a:bodyPr wrap="square">
            <a:spAutoFit/>
          </a:bodyPr>
          <a:lstStyle/>
          <a:p>
            <a:pPr marL="457200" indent="-457200">
              <a:buFont typeface="Arial" panose="020B0604020202020204" pitchFamily="34" charset="0"/>
              <a:buChar char="•"/>
            </a:pPr>
            <a:r>
              <a:rPr lang="en-US" sz="2800" b="1" dirty="0" err="1">
                <a:solidFill>
                  <a:srgbClr val="00B0F0"/>
                </a:solidFill>
                <a:effectLst/>
                <a:latin typeface="Times New Roman" panose="02020603050405020304" pitchFamily="18" charset="0"/>
                <a:ea typeface="Arial" panose="020B0604020202020204" pitchFamily="34" charset="0"/>
                <a:cs typeface="Times New Roman" panose="02020603050405020304" pitchFamily="18" charset="0"/>
              </a:rPr>
              <a:t>Yêu</a:t>
            </a:r>
            <a:r>
              <a:rPr lang="en-US" sz="2800" b="1" dirty="0">
                <a:solidFill>
                  <a:srgbClr val="00B0F0"/>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2800" b="1" dirty="0" err="1">
                <a:solidFill>
                  <a:srgbClr val="00B0F0"/>
                </a:solidFill>
                <a:effectLst/>
                <a:latin typeface="Times New Roman" panose="02020603050405020304" pitchFamily="18" charset="0"/>
                <a:ea typeface="Arial" panose="020B0604020202020204" pitchFamily="34" charset="0"/>
                <a:cs typeface="Times New Roman" panose="02020603050405020304" pitchFamily="18" charset="0"/>
              </a:rPr>
              <a:t>cầu</a:t>
            </a:r>
            <a:r>
              <a:rPr lang="en-US" sz="2800" b="1" dirty="0">
                <a:solidFill>
                  <a:srgbClr val="00B0F0"/>
                </a:solidFill>
                <a:effectLst/>
                <a:latin typeface="Times New Roman" panose="02020603050405020304" pitchFamily="18" charset="0"/>
                <a:ea typeface="Arial" panose="020B0604020202020204" pitchFamily="34" charset="0"/>
                <a:cs typeface="Times New Roman" panose="02020603050405020304" pitchFamily="18" charset="0"/>
              </a:rPr>
              <a:t>: </a:t>
            </a:r>
          </a:p>
          <a:p>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Giới</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thiệu</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những</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hiểu</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biết</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của</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em</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về</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nhà</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văn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Thép</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Mới</a:t>
            </a:r>
            <a:r>
              <a:rPr lang="en-US" sz="2800" i="1" dirty="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a:p>
            <a:r>
              <a:rPr lang="en-US" sz="2800" i="1" dirty="0">
                <a:latin typeface="Times New Roman" panose="02020603050405020304" pitchFamily="18" charset="0"/>
                <a:cs typeface="Times New Roman" panose="02020603050405020304" pitchFamily="18" charset="0"/>
              </a:rPr>
              <a:t> - </a:t>
            </a:r>
            <a:r>
              <a:rPr lang="en-US" sz="2800" i="1" dirty="0" err="1">
                <a:latin typeface="Times New Roman" panose="02020603050405020304" pitchFamily="18" charset="0"/>
                <a:cs typeface="Times New Roman" panose="02020603050405020304" pitchFamily="18" charset="0"/>
              </a:rPr>
              <a:t>Em</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biết</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những</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tác</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phẩm</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nào</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của</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nhà</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văn</a:t>
            </a:r>
            <a:r>
              <a:rPr lang="en-US" sz="2800" i="1" dirty="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pic>
        <p:nvPicPr>
          <p:cNvPr id="8" name="Hình ảnh 7">
            <a:extLst>
              <a:ext uri="{FF2B5EF4-FFF2-40B4-BE49-F238E27FC236}">
                <a16:creationId xmlns:a16="http://schemas.microsoft.com/office/drawing/2014/main" xmlns="" id="{CE2863A5-3620-1B22-8DE1-6DA56834FE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086299" y="1721370"/>
            <a:ext cx="4990734" cy="4996543"/>
          </a:xfrm>
          <a:prstGeom prst="rect">
            <a:avLst/>
          </a:prstGeom>
        </p:spPr>
      </p:pic>
      <p:sp>
        <p:nvSpPr>
          <p:cNvPr id="2" name="Hộp Văn bản 1">
            <a:extLst>
              <a:ext uri="{FF2B5EF4-FFF2-40B4-BE49-F238E27FC236}">
                <a16:creationId xmlns:a16="http://schemas.microsoft.com/office/drawing/2014/main" xmlns="" id="{F361A009-4B45-12FA-AEF6-B90DFA6C47EF}"/>
              </a:ext>
            </a:extLst>
          </p:cNvPr>
          <p:cNvSpPr txBox="1"/>
          <p:nvPr/>
        </p:nvSpPr>
        <p:spPr>
          <a:xfrm>
            <a:off x="481781" y="716249"/>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1.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Tác</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giả</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181408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40087"/>
            <a:ext cx="5300454"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Đọc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tìm</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hiểu</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chung</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2" name="Hộp Văn bản 1">
            <a:extLst>
              <a:ext uri="{FF2B5EF4-FFF2-40B4-BE49-F238E27FC236}">
                <a16:creationId xmlns:a16="http://schemas.microsoft.com/office/drawing/2014/main" xmlns="" id="{F361A009-4B45-12FA-AEF6-B90DFA6C47EF}"/>
              </a:ext>
            </a:extLst>
          </p:cNvPr>
          <p:cNvSpPr txBox="1"/>
          <p:nvPr/>
        </p:nvSpPr>
        <p:spPr>
          <a:xfrm>
            <a:off x="481781" y="716249"/>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1.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Tác</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giả</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pic>
        <p:nvPicPr>
          <p:cNvPr id="1026" name="Picture 2" descr="Thép Mới – Wikipedia tiếng Việt">
            <a:extLst>
              <a:ext uri="{FF2B5EF4-FFF2-40B4-BE49-F238E27FC236}">
                <a16:creationId xmlns:a16="http://schemas.microsoft.com/office/drawing/2014/main" xmlns="" id="{A128BEA0-E461-2CB5-4713-38F384C1C2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879" y="1546852"/>
            <a:ext cx="2973935" cy="413046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1">
            <a:extLst>
              <a:ext uri="{FF2B5EF4-FFF2-40B4-BE49-F238E27FC236}">
                <a16:creationId xmlns:a16="http://schemas.microsoft.com/office/drawing/2014/main" xmlns="" id="{0140FA89-287A-A842-F72C-5D3DC0B51A8E}"/>
              </a:ext>
            </a:extLst>
          </p:cNvPr>
          <p:cNvSpPr>
            <a:spLocks noChangeArrowheads="1"/>
          </p:cNvSpPr>
          <p:nvPr/>
        </p:nvSpPr>
        <p:spPr bwMode="auto">
          <a:xfrm>
            <a:off x="3783871" y="1170375"/>
            <a:ext cx="8214070" cy="578882"/>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Thép Mới (1925 - 1991) tên khai sinh là Hà Văn Lộc.</a:t>
            </a:r>
            <a:endParaRPr lang="en-US" sz="2400" dirty="0">
              <a:latin typeface="Times New Roman" panose="02020603050405020304" pitchFamily="18" charset="0"/>
              <a:ea typeface="Times New Roman" panose="02020603050405020304" pitchFamily="18" charset="0"/>
            </a:endParaRPr>
          </a:p>
        </p:txBody>
      </p:sp>
      <p:sp>
        <p:nvSpPr>
          <p:cNvPr id="11" name="Rectangle 1">
            <a:extLst>
              <a:ext uri="{FF2B5EF4-FFF2-40B4-BE49-F238E27FC236}">
                <a16:creationId xmlns:a16="http://schemas.microsoft.com/office/drawing/2014/main" xmlns="" id="{2ECB2A99-FC64-6CCF-065B-D1430DC5D526}"/>
              </a:ext>
            </a:extLst>
          </p:cNvPr>
          <p:cNvSpPr>
            <a:spLocks noChangeArrowheads="1"/>
          </p:cNvSpPr>
          <p:nvPr/>
        </p:nvSpPr>
        <p:spPr bwMode="auto">
          <a:xfrm>
            <a:off x="3783871" y="1965332"/>
            <a:ext cx="8214070" cy="578882"/>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Quê ở quận Tây Hồ, Hà Nội, sinh ra tại Nam Định.</a:t>
            </a:r>
            <a:endParaRPr lang="en-US" sz="2400" dirty="0">
              <a:latin typeface="Times New Roman" panose="02020603050405020304" pitchFamily="18" charset="0"/>
              <a:ea typeface="Times New Roman" panose="02020603050405020304" pitchFamily="18" charset="0"/>
            </a:endParaRPr>
          </a:p>
        </p:txBody>
      </p:sp>
      <p:sp>
        <p:nvSpPr>
          <p:cNvPr id="12" name="Rectangle 1">
            <a:extLst>
              <a:ext uri="{FF2B5EF4-FFF2-40B4-BE49-F238E27FC236}">
                <a16:creationId xmlns:a16="http://schemas.microsoft.com/office/drawing/2014/main" xmlns="" id="{963EA3E7-2368-26CB-37D0-EFFAB832D927}"/>
              </a:ext>
            </a:extLst>
          </p:cNvPr>
          <p:cNvSpPr>
            <a:spLocks noChangeArrowheads="1"/>
          </p:cNvSpPr>
          <p:nvPr/>
        </p:nvSpPr>
        <p:spPr bwMode="auto">
          <a:xfrm>
            <a:off x="3783871" y="2724231"/>
            <a:ext cx="8214070" cy="1532334"/>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Là một nhà báo, nhà văn nổi tiếng</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Tác</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phẩm</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của</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ông</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giàu</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chất</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trữ</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tình</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cảm</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hứng</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nổi</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bật</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là</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ca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ngợi</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tình</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thần</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yêu</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nước</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của</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nhân</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dân</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ta.</a:t>
            </a:r>
            <a:endParaRPr lang="en-US" sz="2400" dirty="0">
              <a:latin typeface="Times New Roman" panose="02020603050405020304" pitchFamily="18" charset="0"/>
              <a:ea typeface="Times New Roman" panose="02020603050405020304" pitchFamily="18" charset="0"/>
            </a:endParaRPr>
          </a:p>
        </p:txBody>
      </p:sp>
      <p:sp>
        <p:nvSpPr>
          <p:cNvPr id="13" name="Rectangle 1">
            <a:extLst>
              <a:ext uri="{FF2B5EF4-FFF2-40B4-BE49-F238E27FC236}">
                <a16:creationId xmlns:a16="http://schemas.microsoft.com/office/drawing/2014/main" xmlns="" id="{3B92D895-B246-98BE-B7C3-F3867EEF039E}"/>
              </a:ext>
            </a:extLst>
          </p:cNvPr>
          <p:cNvSpPr>
            <a:spLocks noChangeArrowheads="1"/>
          </p:cNvSpPr>
          <p:nvPr/>
        </p:nvSpPr>
        <p:spPr bwMode="auto">
          <a:xfrm>
            <a:off x="3783871" y="4449485"/>
            <a:ext cx="7209026" cy="1532334"/>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Một số tác phẩm như: </a:t>
            </a:r>
            <a:r>
              <a:rPr lang="vi-VN" sz="28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Cây tre Việt Nam, Hiên ngang Cu-ba, Nguyễn Ái Quốc đến với Lê-nin, Điện Biên Phủ - một danh từ Việt Nam…</a:t>
            </a:r>
            <a:endParaRPr lang="en-US"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654861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arn(inVertical)">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inVertical)">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40087"/>
            <a:ext cx="5300454"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Đọc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tìm</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hiểu</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chung</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2" name="Hộp Văn bản 1">
            <a:extLst>
              <a:ext uri="{FF2B5EF4-FFF2-40B4-BE49-F238E27FC236}">
                <a16:creationId xmlns:a16="http://schemas.microsoft.com/office/drawing/2014/main" xmlns="" id="{F361A009-4B45-12FA-AEF6-B90DFA6C47EF}"/>
              </a:ext>
            </a:extLst>
          </p:cNvPr>
          <p:cNvSpPr txBox="1"/>
          <p:nvPr/>
        </p:nvSpPr>
        <p:spPr>
          <a:xfrm>
            <a:off x="481781" y="716249"/>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2.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Văn</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bản</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
        <p:nvSpPr>
          <p:cNvPr id="10" name="Rectangle 1">
            <a:extLst>
              <a:ext uri="{FF2B5EF4-FFF2-40B4-BE49-F238E27FC236}">
                <a16:creationId xmlns:a16="http://schemas.microsoft.com/office/drawing/2014/main" xmlns="" id="{0140FA89-287A-A842-F72C-5D3DC0B51A8E}"/>
              </a:ext>
            </a:extLst>
          </p:cNvPr>
          <p:cNvSpPr>
            <a:spLocks noChangeArrowheads="1"/>
          </p:cNvSpPr>
          <p:nvPr/>
        </p:nvSpPr>
        <p:spPr bwMode="auto">
          <a:xfrm>
            <a:off x="688979" y="1964293"/>
            <a:ext cx="3742344" cy="578882"/>
          </a:xfrm>
          <a:prstGeom prst="roundRect">
            <a:avLst/>
          </a:prstGeom>
          <a:gradFill>
            <a:gsLst>
              <a:gs pos="50000">
                <a:srgbClr val="0066FF"/>
              </a:gs>
              <a:gs pos="78000">
                <a:srgbClr val="0099FF"/>
              </a:gs>
            </a:gsLst>
            <a:lin ang="5400000" scaled="1"/>
          </a:gradFill>
          <a:ln w="28575">
            <a:solidFill>
              <a:srgbClr val="0066FF"/>
            </a:solidFill>
            <a:miter lim="800000"/>
            <a:headEnd/>
            <a:tailEnd/>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ctr">
              <a:spcBef>
                <a:spcPts val="0"/>
              </a:spcBef>
              <a:spcAft>
                <a:spcPts val="0"/>
              </a:spcAft>
              <a:tabLst>
                <a:tab pos="1386840" algn="l"/>
              </a:tabLst>
            </a:pPr>
            <a:r>
              <a:rPr lang="en-US" sz="2800" b="1" dirty="0" err="1">
                <a:solidFill>
                  <a:schemeClr val="bg1"/>
                </a:solidFill>
                <a:latin typeface="Times New Roman" panose="02020603050405020304" pitchFamily="18" charset="0"/>
                <a:ea typeface="MS Mincho" panose="02020609040205080304" pitchFamily="49" charset="-128"/>
                <a:cs typeface="Times New Roman" panose="02020603050405020304" pitchFamily="18" charset="0"/>
              </a:rPr>
              <a:t>Giải</a:t>
            </a:r>
            <a:r>
              <a:rPr lang="en-US" sz="2800" b="1" dirty="0">
                <a:solidFill>
                  <a:schemeClr val="bg1"/>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b="1" dirty="0" err="1">
                <a:solidFill>
                  <a:schemeClr val="bg1"/>
                </a:solidFill>
                <a:latin typeface="Times New Roman" panose="02020603050405020304" pitchFamily="18" charset="0"/>
                <a:ea typeface="MS Mincho" panose="02020609040205080304" pitchFamily="49" charset="-128"/>
                <a:cs typeface="Times New Roman" panose="02020603050405020304" pitchFamily="18" charset="0"/>
              </a:rPr>
              <a:t>nghĩa</a:t>
            </a:r>
            <a:r>
              <a:rPr lang="en-US" sz="2800" b="1" dirty="0">
                <a:solidFill>
                  <a:schemeClr val="bg1"/>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b="1" dirty="0" err="1">
                <a:solidFill>
                  <a:schemeClr val="bg1"/>
                </a:solidFill>
                <a:latin typeface="Times New Roman" panose="02020603050405020304" pitchFamily="18" charset="0"/>
                <a:ea typeface="MS Mincho" panose="02020609040205080304" pitchFamily="49" charset="-128"/>
                <a:cs typeface="Times New Roman" panose="02020603050405020304" pitchFamily="18" charset="0"/>
              </a:rPr>
              <a:t>các</a:t>
            </a:r>
            <a:r>
              <a:rPr lang="en-US" sz="2800" b="1" dirty="0">
                <a:solidFill>
                  <a:schemeClr val="bg1"/>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b="1" dirty="0" err="1">
                <a:solidFill>
                  <a:schemeClr val="bg1"/>
                </a:solidFill>
                <a:latin typeface="Times New Roman" panose="02020603050405020304" pitchFamily="18" charset="0"/>
                <a:ea typeface="MS Mincho" panose="02020609040205080304" pitchFamily="49" charset="-128"/>
                <a:cs typeface="Times New Roman" panose="02020603050405020304" pitchFamily="18" charset="0"/>
              </a:rPr>
              <a:t>cụm</a:t>
            </a:r>
            <a:r>
              <a:rPr lang="en-US" sz="2800" b="1" dirty="0">
                <a:solidFill>
                  <a:schemeClr val="bg1"/>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b="1" dirty="0" err="1">
                <a:solidFill>
                  <a:schemeClr val="bg1"/>
                </a:solidFill>
                <a:latin typeface="Times New Roman" panose="02020603050405020304" pitchFamily="18" charset="0"/>
                <a:ea typeface="MS Mincho" panose="02020609040205080304" pitchFamily="49" charset="-128"/>
                <a:cs typeface="Times New Roman" panose="02020603050405020304" pitchFamily="18" charset="0"/>
              </a:rPr>
              <a:t>từ</a:t>
            </a:r>
            <a:r>
              <a:rPr lang="en-US" sz="2800" b="1" dirty="0">
                <a:solidFill>
                  <a:schemeClr val="bg1"/>
                </a:solidFill>
                <a:latin typeface="Times New Roman" panose="02020603050405020304" pitchFamily="18" charset="0"/>
                <a:ea typeface="MS Mincho" panose="02020609040205080304" pitchFamily="49" charset="-128"/>
                <a:cs typeface="Times New Roman" panose="02020603050405020304" pitchFamily="18" charset="0"/>
              </a:rPr>
              <a:t>:</a:t>
            </a:r>
            <a:endParaRPr lang="en-US" sz="2400" dirty="0">
              <a:solidFill>
                <a:schemeClr val="bg1"/>
              </a:solidFill>
              <a:latin typeface="Times New Roman" panose="02020603050405020304" pitchFamily="18" charset="0"/>
              <a:ea typeface="Times New Roman" panose="02020603050405020304" pitchFamily="18" charset="0"/>
            </a:endParaRPr>
          </a:p>
        </p:txBody>
      </p:sp>
      <p:sp>
        <p:nvSpPr>
          <p:cNvPr id="11" name="Rectangle 1">
            <a:extLst>
              <a:ext uri="{FF2B5EF4-FFF2-40B4-BE49-F238E27FC236}">
                <a16:creationId xmlns:a16="http://schemas.microsoft.com/office/drawing/2014/main" xmlns="" id="{2ECB2A99-FC64-6CCF-065B-D1430DC5D526}"/>
              </a:ext>
            </a:extLst>
          </p:cNvPr>
          <p:cNvSpPr>
            <a:spLocks noChangeArrowheads="1"/>
          </p:cNvSpPr>
          <p:nvPr/>
        </p:nvSpPr>
        <p:spPr bwMode="auto">
          <a:xfrm>
            <a:off x="688979" y="2727354"/>
            <a:ext cx="3285354" cy="578882"/>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i="1"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cho</a:t>
            </a:r>
            <a:r>
              <a:rPr lang="en-US" sz="2800" i="1"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i="1"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mai</a:t>
            </a:r>
            <a:r>
              <a:rPr lang="en-US" sz="2800" i="1"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i="1"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lấy</a:t>
            </a:r>
            <a:r>
              <a:rPr lang="en-US" sz="2800" i="1"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i="1"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trúc</a:t>
            </a:r>
            <a:endParaRPr lang="en-US" sz="2400" dirty="0">
              <a:latin typeface="Times New Roman" panose="02020603050405020304" pitchFamily="18" charset="0"/>
              <a:ea typeface="Times New Roman" panose="02020603050405020304" pitchFamily="18" charset="0"/>
            </a:endParaRPr>
          </a:p>
        </p:txBody>
      </p:sp>
      <p:sp>
        <p:nvSpPr>
          <p:cNvPr id="12" name="Rectangle 1">
            <a:extLst>
              <a:ext uri="{FF2B5EF4-FFF2-40B4-BE49-F238E27FC236}">
                <a16:creationId xmlns:a16="http://schemas.microsoft.com/office/drawing/2014/main" xmlns="" id="{963EA3E7-2368-26CB-37D0-EFFAB832D927}"/>
              </a:ext>
            </a:extLst>
          </p:cNvPr>
          <p:cNvSpPr>
            <a:spLocks noChangeArrowheads="1"/>
          </p:cNvSpPr>
          <p:nvPr/>
        </p:nvSpPr>
        <p:spPr bwMode="auto">
          <a:xfrm>
            <a:off x="688979" y="3495885"/>
            <a:ext cx="3285354" cy="578882"/>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spcBef>
                <a:spcPts val="0"/>
              </a:spcBef>
              <a:spcAft>
                <a:spcPts val="0"/>
              </a:spcAft>
              <a:tabLst>
                <a:tab pos="1386840" algn="l"/>
              </a:tabLst>
            </a:pPr>
            <a:r>
              <a:rPr lang="en-US" sz="2800" i="1"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i="1"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đánh</a:t>
            </a:r>
            <a:r>
              <a:rPr lang="en-US" sz="2800" i="1"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i="1"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chắt</a:t>
            </a:r>
            <a:endParaRPr lang="en-US" sz="2400" dirty="0">
              <a:latin typeface="Times New Roman" panose="02020603050405020304" pitchFamily="18" charset="0"/>
              <a:ea typeface="Times New Roman" panose="02020603050405020304" pitchFamily="18" charset="0"/>
            </a:endParaRPr>
          </a:p>
        </p:txBody>
      </p:sp>
      <p:sp>
        <p:nvSpPr>
          <p:cNvPr id="13" name="Rectangle 1">
            <a:extLst>
              <a:ext uri="{FF2B5EF4-FFF2-40B4-BE49-F238E27FC236}">
                <a16:creationId xmlns:a16="http://schemas.microsoft.com/office/drawing/2014/main" xmlns="" id="{3B92D895-B246-98BE-B7C3-F3867EEF039E}"/>
              </a:ext>
            </a:extLst>
          </p:cNvPr>
          <p:cNvSpPr>
            <a:spLocks noChangeArrowheads="1"/>
          </p:cNvSpPr>
          <p:nvPr/>
        </p:nvSpPr>
        <p:spPr bwMode="auto">
          <a:xfrm>
            <a:off x="688979" y="4293289"/>
            <a:ext cx="3742344" cy="578882"/>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i="1"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Thành</a:t>
            </a:r>
            <a:r>
              <a:rPr lang="en-US" sz="2800" i="1"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i="1"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đồng</a:t>
            </a:r>
            <a:r>
              <a:rPr lang="en-US" sz="2800" i="1"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i="1"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Tổ</a:t>
            </a:r>
            <a:r>
              <a:rPr lang="en-US" sz="2800" i="1"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i="1"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quốc</a:t>
            </a:r>
            <a:endParaRPr lang="en-US" sz="2400" dirty="0">
              <a:latin typeface="Times New Roman" panose="02020603050405020304" pitchFamily="18" charset="0"/>
              <a:ea typeface="Times New Roman" panose="02020603050405020304" pitchFamily="18" charset="0"/>
            </a:endParaRPr>
          </a:p>
        </p:txBody>
      </p:sp>
      <p:sp>
        <p:nvSpPr>
          <p:cNvPr id="9" name="Hộp Văn bản 8">
            <a:extLst>
              <a:ext uri="{FF2B5EF4-FFF2-40B4-BE49-F238E27FC236}">
                <a16:creationId xmlns:a16="http://schemas.microsoft.com/office/drawing/2014/main" xmlns="" id="{D375F4AF-4DFE-7C22-E539-F8C7F7E4FE5F}"/>
              </a:ext>
            </a:extLst>
          </p:cNvPr>
          <p:cNvSpPr txBox="1"/>
          <p:nvPr/>
        </p:nvSpPr>
        <p:spPr>
          <a:xfrm>
            <a:off x="502456" y="1279350"/>
            <a:ext cx="6174712" cy="523220"/>
          </a:xfrm>
          <a:prstGeom prst="rect">
            <a:avLst/>
          </a:prstGeom>
          <a:noFill/>
        </p:spPr>
        <p:txBody>
          <a:bodyPr wrap="square">
            <a:spAutoFit/>
          </a:bodyPr>
          <a:lstStyle/>
          <a:p>
            <a:r>
              <a:rPr lang="en-US" sz="2800" b="1" dirty="0">
                <a:solidFill>
                  <a:srgbClr val="0000FF"/>
                </a:solidFill>
                <a:effectLst/>
                <a:latin typeface="Times New Roman" panose="02020603050405020304" pitchFamily="18" charset="0"/>
                <a:ea typeface="MS Mincho" panose="02020609040205080304" pitchFamily="49" charset="-128"/>
                <a:cs typeface="Times New Roman" panose="02020603050405020304" pitchFamily="18" charset="0"/>
              </a:rPr>
              <a:t> a. </a:t>
            </a:r>
            <a:r>
              <a:rPr lang="en-US" sz="2800" b="1" dirty="0" err="1">
                <a:solidFill>
                  <a:srgbClr val="0000FF"/>
                </a:solidFill>
                <a:effectLst/>
                <a:latin typeface="Times New Roman" panose="02020603050405020304" pitchFamily="18" charset="0"/>
                <a:ea typeface="MS Mincho" panose="02020609040205080304" pitchFamily="49" charset="-128"/>
                <a:cs typeface="Times New Roman" panose="02020603050405020304" pitchFamily="18" charset="0"/>
              </a:rPr>
              <a:t>Đọc</a:t>
            </a:r>
            <a:r>
              <a:rPr lang="en-US" sz="2800" b="1" dirty="0">
                <a:solidFill>
                  <a:srgbClr val="0000FF"/>
                </a:solidFill>
                <a:effectLst/>
                <a:latin typeface="Times New Roman" panose="02020603050405020304" pitchFamily="18" charset="0"/>
                <a:ea typeface="MS Mincho" panose="02020609040205080304" pitchFamily="49" charset="-128"/>
                <a:cs typeface="Times New Roman" panose="02020603050405020304" pitchFamily="18" charset="0"/>
              </a:rPr>
              <a:t>, </a:t>
            </a:r>
            <a:r>
              <a:rPr lang="en-US" sz="2800" b="1" dirty="0" err="1">
                <a:solidFill>
                  <a:srgbClr val="0000FF"/>
                </a:solidFill>
                <a:effectLst/>
                <a:latin typeface="Times New Roman" panose="02020603050405020304" pitchFamily="18" charset="0"/>
                <a:ea typeface="MS Mincho" panose="02020609040205080304" pitchFamily="49" charset="-128"/>
                <a:cs typeface="Times New Roman" panose="02020603050405020304" pitchFamily="18" charset="0"/>
              </a:rPr>
              <a:t>từ</a:t>
            </a:r>
            <a:r>
              <a:rPr lang="en-US" sz="2800" b="1" dirty="0">
                <a:solidFill>
                  <a:srgbClr val="0000FF"/>
                </a:solidFill>
                <a:effectLst/>
                <a:latin typeface="Times New Roman" panose="02020603050405020304" pitchFamily="18" charset="0"/>
                <a:ea typeface="MS Mincho" panose="02020609040205080304" pitchFamily="49" charset="-128"/>
                <a:cs typeface="Times New Roman" panose="02020603050405020304" pitchFamily="18" charset="0"/>
              </a:rPr>
              <a:t> </a:t>
            </a:r>
            <a:r>
              <a:rPr lang="en-US" sz="2800" b="1" dirty="0" err="1">
                <a:solidFill>
                  <a:srgbClr val="0000FF"/>
                </a:solidFill>
                <a:effectLst/>
                <a:latin typeface="Times New Roman" panose="02020603050405020304" pitchFamily="18" charset="0"/>
                <a:ea typeface="MS Mincho" panose="02020609040205080304" pitchFamily="49" charset="-128"/>
                <a:cs typeface="Times New Roman" panose="02020603050405020304" pitchFamily="18" charset="0"/>
              </a:rPr>
              <a:t>khó</a:t>
            </a:r>
            <a:endParaRPr lang="en-US" sz="2800" dirty="0">
              <a:solidFill>
                <a:srgbClr val="0000FF"/>
              </a:solidFill>
            </a:endParaRPr>
          </a:p>
        </p:txBody>
      </p:sp>
      <p:pic>
        <p:nvPicPr>
          <p:cNvPr id="17" name="Hình ảnh 16">
            <a:extLst>
              <a:ext uri="{FF2B5EF4-FFF2-40B4-BE49-F238E27FC236}">
                <a16:creationId xmlns:a16="http://schemas.microsoft.com/office/drawing/2014/main" xmlns="" id="{FE7AA6DD-8636-C9E3-8E02-E54CC33F6B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66147" y="1666089"/>
            <a:ext cx="3525821" cy="3525821"/>
          </a:xfrm>
          <a:prstGeom prst="rect">
            <a:avLst/>
          </a:prstGeom>
        </p:spPr>
      </p:pic>
    </p:spTree>
    <p:extLst>
      <p:ext uri="{BB962C8B-B14F-4D97-AF65-F5344CB8AC3E}">
        <p14:creationId xmlns:p14="http://schemas.microsoft.com/office/powerpoint/2010/main" val="13562751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16" presetClass="entr" presetSubtype="21"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arn(inVertic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arn(inVertical)">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arn(inVertical)">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247222" y="149657"/>
            <a:ext cx="5300454"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Đọc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tìm</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hiểu</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chung</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6" name="Hộp Văn bản 5">
            <a:extLst>
              <a:ext uri="{FF2B5EF4-FFF2-40B4-BE49-F238E27FC236}">
                <a16:creationId xmlns:a16="http://schemas.microsoft.com/office/drawing/2014/main" xmlns="" id="{59334906-4BE6-8406-FCB7-8D158F546479}"/>
              </a:ext>
            </a:extLst>
          </p:cNvPr>
          <p:cNvSpPr txBox="1"/>
          <p:nvPr/>
        </p:nvSpPr>
        <p:spPr>
          <a:xfrm>
            <a:off x="2873828" y="1342915"/>
            <a:ext cx="8109858" cy="578882"/>
          </a:xfrm>
          <a:prstGeom prst="wedgeRoundRectCallout">
            <a:avLst>
              <a:gd name="adj1" fmla="val -53343"/>
              <a:gd name="adj2" fmla="val 44949"/>
              <a:gd name="adj3" fmla="val 16667"/>
            </a:avLst>
          </a:prstGeom>
          <a:noFill/>
          <a:ln w="38100">
            <a:solidFill>
              <a:srgbClr val="0066FF"/>
            </a:solidFill>
          </a:ln>
        </p:spPr>
        <p:txBody>
          <a:bodyPr wrap="square">
            <a:spAutoFit/>
          </a:bodyPr>
          <a:lstStyle/>
          <a:p>
            <a:r>
              <a:rPr lang="en-US" sz="2800" b="1" dirty="0" err="1">
                <a:solidFill>
                  <a:srgbClr val="00B0F0"/>
                </a:solidFill>
                <a:effectLst/>
                <a:latin typeface="Times New Roman" panose="02020603050405020304" pitchFamily="18" charset="0"/>
                <a:ea typeface="Arial" panose="020B0604020202020204" pitchFamily="34" charset="0"/>
                <a:cs typeface="Times New Roman" panose="02020603050405020304" pitchFamily="18" charset="0"/>
              </a:rPr>
              <a:t>Yêu</a:t>
            </a:r>
            <a:r>
              <a:rPr lang="en-US" sz="2800" b="1" dirty="0">
                <a:solidFill>
                  <a:srgbClr val="00B0F0"/>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2800" b="1" dirty="0" err="1">
                <a:solidFill>
                  <a:srgbClr val="00B0F0"/>
                </a:solidFill>
                <a:effectLst/>
                <a:latin typeface="Times New Roman" panose="02020603050405020304" pitchFamily="18" charset="0"/>
                <a:ea typeface="Arial" panose="020B0604020202020204" pitchFamily="34" charset="0"/>
                <a:cs typeface="Times New Roman" panose="02020603050405020304" pitchFamily="18" charset="0"/>
              </a:rPr>
              <a:t>cầu</a:t>
            </a:r>
            <a:r>
              <a:rPr lang="en-US" sz="2800" b="1" dirty="0">
                <a:solidFill>
                  <a:srgbClr val="00B0F0"/>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2800" b="1" dirty="0">
                <a:effectLst/>
                <a:latin typeface="Times New Roman" panose="02020603050405020304" pitchFamily="18" charset="0"/>
                <a:ea typeface="Arial" panose="020B0604020202020204" pitchFamily="34" charset="0"/>
                <a:cs typeface="Times New Roman" panose="02020603050405020304" pitchFamily="18" charset="0"/>
              </a:rPr>
              <a:t>HOÀN THÀNH PHIẾU HỌC TẬP SỐ 03</a:t>
            </a:r>
          </a:p>
        </p:txBody>
      </p:sp>
      <p:pic>
        <p:nvPicPr>
          <p:cNvPr id="8" name="Hình ảnh 7">
            <a:extLst>
              <a:ext uri="{FF2B5EF4-FFF2-40B4-BE49-F238E27FC236}">
                <a16:creationId xmlns:a16="http://schemas.microsoft.com/office/drawing/2014/main" xmlns="" id="{CE2863A5-3620-1B22-8DE1-6DA56834FE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086299" y="1721370"/>
            <a:ext cx="4990734" cy="4996543"/>
          </a:xfrm>
          <a:prstGeom prst="rect">
            <a:avLst/>
          </a:prstGeom>
        </p:spPr>
      </p:pic>
      <p:sp>
        <p:nvSpPr>
          <p:cNvPr id="2" name="Hộp Văn bản 1">
            <a:extLst>
              <a:ext uri="{FF2B5EF4-FFF2-40B4-BE49-F238E27FC236}">
                <a16:creationId xmlns:a16="http://schemas.microsoft.com/office/drawing/2014/main" xmlns="" id="{F361A009-4B45-12FA-AEF6-B90DFA6C47EF}"/>
              </a:ext>
            </a:extLst>
          </p:cNvPr>
          <p:cNvSpPr txBox="1"/>
          <p:nvPr/>
        </p:nvSpPr>
        <p:spPr>
          <a:xfrm>
            <a:off x="481781" y="716249"/>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2.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Tác</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phẩm</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graphicFrame>
        <p:nvGraphicFramePr>
          <p:cNvPr id="9" name="Bảng 8">
            <a:extLst>
              <a:ext uri="{FF2B5EF4-FFF2-40B4-BE49-F238E27FC236}">
                <a16:creationId xmlns:a16="http://schemas.microsoft.com/office/drawing/2014/main" xmlns="" id="{3EBEE72E-4B7E-A632-5B68-130BDC350BE8}"/>
              </a:ext>
            </a:extLst>
          </p:cNvPr>
          <p:cNvGraphicFramePr>
            <a:graphicFrameLocks noGrp="1"/>
          </p:cNvGraphicFramePr>
          <p:nvPr>
            <p:extLst>
              <p:ext uri="{D42A27DB-BD31-4B8C-83A1-F6EECF244321}">
                <p14:modId xmlns:p14="http://schemas.microsoft.com/office/powerpoint/2010/main" val="2313551067"/>
              </p:ext>
            </p:extLst>
          </p:nvPr>
        </p:nvGraphicFramePr>
        <p:xfrm>
          <a:off x="2614477" y="2110174"/>
          <a:ext cx="8848179" cy="3840480"/>
        </p:xfrm>
        <a:graphic>
          <a:graphicData uri="http://schemas.openxmlformats.org/drawingml/2006/table">
            <a:tbl>
              <a:tblPr firstRow="1" firstCol="1" bandRow="1" bandCol="1">
                <a:tableStyleId>{5C22544A-7EE6-4342-B048-85BDC9FD1C3A}</a:tableStyleId>
              </a:tblPr>
              <a:tblGrid>
                <a:gridCol w="6292597">
                  <a:extLst>
                    <a:ext uri="{9D8B030D-6E8A-4147-A177-3AD203B41FA5}">
                      <a16:colId xmlns:a16="http://schemas.microsoft.com/office/drawing/2014/main" xmlns="" val="996877104"/>
                    </a:ext>
                  </a:extLst>
                </a:gridCol>
                <a:gridCol w="2555582">
                  <a:extLst>
                    <a:ext uri="{9D8B030D-6E8A-4147-A177-3AD203B41FA5}">
                      <a16:colId xmlns:a16="http://schemas.microsoft.com/office/drawing/2014/main" xmlns="" val="1101932934"/>
                    </a:ext>
                  </a:extLst>
                </a:gridCol>
              </a:tblGrid>
              <a:tr h="187076">
                <a:tc>
                  <a:txBody>
                    <a:bodyPr/>
                    <a:lstStyle/>
                    <a:p>
                      <a:pPr marL="0" marR="0" algn="ctr">
                        <a:lnSpc>
                          <a:spcPct val="100000"/>
                        </a:lnSpc>
                        <a:spcBef>
                          <a:spcPts val="0"/>
                        </a:spcBef>
                        <a:spcAft>
                          <a:spcPts val="0"/>
                        </a:spcAft>
                      </a:pPr>
                      <a:r>
                        <a:rPr lang="vi-VN" sz="2800" dirty="0">
                          <a:effectLst/>
                          <a:latin typeface="+mj-lt"/>
                        </a:rPr>
                        <a:t>	</a:t>
                      </a:r>
                      <a:r>
                        <a:rPr lang="en-US" sz="2800" dirty="0" err="1">
                          <a:effectLst/>
                          <a:latin typeface="Times New Roman" panose="02020603050405020304" pitchFamily="18" charset="0"/>
                          <a:cs typeface="Times New Roman" panose="02020603050405020304" pitchFamily="18" charset="0"/>
                        </a:rPr>
                        <a:t>Yêu</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cầu</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FF"/>
                    </a:solidFill>
                  </a:tcPr>
                </a:tc>
                <a:tc>
                  <a:txBody>
                    <a:bodyPr/>
                    <a:lstStyle/>
                    <a:p>
                      <a:pPr marL="0" marR="0" algn="ctr">
                        <a:lnSpc>
                          <a:spcPct val="100000"/>
                        </a:lnSpc>
                        <a:spcBef>
                          <a:spcPts val="0"/>
                        </a:spcBef>
                        <a:spcAft>
                          <a:spcPts val="0"/>
                        </a:spcAft>
                      </a:pPr>
                      <a:r>
                        <a:rPr lang="en-US" sz="2800">
                          <a:effectLst/>
                          <a:latin typeface="+mj-lt"/>
                        </a:rPr>
                        <a:t> </a:t>
                      </a:r>
                      <a:endParaRPr lang="en-US" sz="2800">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3204869297"/>
                  </a:ext>
                </a:extLst>
              </a:tr>
              <a:tr h="329330">
                <a:tc>
                  <a:txBody>
                    <a:bodyPr/>
                    <a:lstStyle/>
                    <a:p>
                      <a:pPr marL="0" marR="0" algn="just">
                        <a:lnSpc>
                          <a:spcPct val="100000"/>
                        </a:lnSpc>
                        <a:spcBef>
                          <a:spcPts val="0"/>
                        </a:spcBef>
                        <a:spcAft>
                          <a:spcPts val="0"/>
                        </a:spcAft>
                      </a:pPr>
                      <a:r>
                        <a:rPr lang="en-US" sz="2800" dirty="0" err="1">
                          <a:effectLst/>
                          <a:latin typeface="Times New Roman" panose="02020603050405020304" pitchFamily="18" charset="0"/>
                          <a:cs typeface="Times New Roman" panose="02020603050405020304" pitchFamily="18" charset="0"/>
                        </a:rPr>
                        <a:t>Văn</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bản</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ghi</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chép</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viết</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về</a:t>
                      </a:r>
                      <a:r>
                        <a:rPr lang="en-US" sz="2800" dirty="0">
                          <a:effectLst/>
                          <a:latin typeface="Times New Roman" panose="02020603050405020304" pitchFamily="18" charset="0"/>
                          <a:cs typeface="Times New Roman" panose="02020603050405020304" pitchFamily="18" charset="0"/>
                        </a:rPr>
                        <a:t> ai, </a:t>
                      </a:r>
                      <a:r>
                        <a:rPr lang="en-US" sz="2800" dirty="0" err="1">
                          <a:effectLst/>
                          <a:latin typeface="Times New Roman" panose="02020603050405020304" pitchFamily="18" charset="0"/>
                          <a:cs typeface="Times New Roman" panose="02020603050405020304" pitchFamily="18" charset="0"/>
                        </a:rPr>
                        <a:t>về</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việc</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gì</a:t>
                      </a:r>
                      <a:r>
                        <a:rPr lang="en-US" sz="2800" dirty="0">
                          <a:effectLst/>
                          <a:latin typeface="Times New Roman" panose="02020603050405020304" pitchFamily="18" charset="0"/>
                          <a:cs typeface="Times New Roman" panose="02020603050405020304" pitchFamily="18" charset="0"/>
                        </a:rPr>
                        <a:t>?</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FF"/>
                    </a:solidFill>
                  </a:tcPr>
                </a:tc>
                <a:tc>
                  <a:txBody>
                    <a:bodyPr/>
                    <a:lstStyle/>
                    <a:p>
                      <a:pPr marL="0" marR="0" algn="just">
                        <a:lnSpc>
                          <a:spcPct val="100000"/>
                        </a:lnSpc>
                        <a:spcBef>
                          <a:spcPts val="0"/>
                        </a:spcBef>
                        <a:spcAft>
                          <a:spcPts val="0"/>
                        </a:spcAft>
                      </a:pPr>
                      <a:r>
                        <a:rPr lang="vi-VN" sz="2800" dirty="0">
                          <a:effectLst/>
                          <a:latin typeface="+mj-lt"/>
                        </a:rPr>
                        <a:t> </a:t>
                      </a:r>
                      <a:endParaRPr lang="en-US" sz="2800" dirty="0">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3599819209"/>
                  </a:ext>
                </a:extLst>
              </a:tr>
              <a:tr h="374152">
                <a:tc>
                  <a:txBody>
                    <a:bodyPr/>
                    <a:lstStyle/>
                    <a:p>
                      <a:pPr marL="0" marR="0" algn="just">
                        <a:lnSpc>
                          <a:spcPct val="100000"/>
                        </a:lnSpc>
                        <a:spcBef>
                          <a:spcPts val="0"/>
                        </a:spcBef>
                        <a:spcAft>
                          <a:spcPts val="0"/>
                        </a:spcAft>
                      </a:pPr>
                      <a:r>
                        <a:rPr lang="en-US" sz="2800" dirty="0" err="1">
                          <a:effectLst/>
                          <a:latin typeface="Times New Roman" panose="02020603050405020304" pitchFamily="18" charset="0"/>
                          <a:cs typeface="Times New Roman" panose="02020603050405020304" pitchFamily="18" charset="0"/>
                        </a:rPr>
                        <a:t>Văn</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bản</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được</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kể</a:t>
                      </a:r>
                      <a:r>
                        <a:rPr lang="en-US" sz="2800" dirty="0">
                          <a:effectLst/>
                          <a:latin typeface="Times New Roman" panose="02020603050405020304" pitchFamily="18" charset="0"/>
                          <a:cs typeface="Times New Roman" panose="02020603050405020304" pitchFamily="18" charset="0"/>
                        </a:rPr>
                        <a:t> ở </a:t>
                      </a:r>
                      <a:r>
                        <a:rPr lang="en-US" sz="2800" dirty="0" err="1">
                          <a:effectLst/>
                          <a:latin typeface="Times New Roman" panose="02020603050405020304" pitchFamily="18" charset="0"/>
                          <a:cs typeface="Times New Roman" panose="02020603050405020304" pitchFamily="18" charset="0"/>
                        </a:rPr>
                        <a:t>ngôi</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thứ</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mấy</a:t>
                      </a:r>
                      <a:r>
                        <a:rPr lang="en-US" sz="2800" dirty="0">
                          <a:effectLst/>
                          <a:latin typeface="Times New Roman" panose="02020603050405020304" pitchFamily="18" charset="0"/>
                          <a:cs typeface="Times New Roman" panose="02020603050405020304" pitchFamily="18" charset="0"/>
                        </a:rPr>
                        <a:t>? Ai </a:t>
                      </a:r>
                      <a:r>
                        <a:rPr lang="en-US" sz="2800" dirty="0" err="1">
                          <a:effectLst/>
                          <a:latin typeface="Times New Roman" panose="02020603050405020304" pitchFamily="18" charset="0"/>
                          <a:cs typeface="Times New Roman" panose="02020603050405020304" pitchFamily="18" charset="0"/>
                        </a:rPr>
                        <a:t>là</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người</a:t>
                      </a:r>
                      <a:r>
                        <a:rPr lang="en-US" sz="2800" dirty="0">
                          <a:effectLst/>
                          <a:latin typeface="Times New Roman" panose="02020603050405020304" pitchFamily="18" charset="0"/>
                          <a:cs typeface="Times New Roman" panose="02020603050405020304" pitchFamily="18" charset="0"/>
                        </a:rPr>
                        <a:t>?</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FF"/>
                    </a:solidFill>
                  </a:tcPr>
                </a:tc>
                <a:tc>
                  <a:txBody>
                    <a:bodyPr/>
                    <a:lstStyle/>
                    <a:p>
                      <a:pPr marL="0" marR="0" algn="just">
                        <a:lnSpc>
                          <a:spcPct val="100000"/>
                        </a:lnSpc>
                        <a:spcBef>
                          <a:spcPts val="0"/>
                        </a:spcBef>
                        <a:spcAft>
                          <a:spcPts val="0"/>
                        </a:spcAft>
                      </a:pPr>
                      <a:r>
                        <a:rPr lang="vi-VN" sz="2800">
                          <a:effectLst/>
                          <a:latin typeface="+mj-lt"/>
                        </a:rPr>
                        <a:t> </a:t>
                      </a:r>
                      <a:endParaRPr lang="en-US" sz="2800">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3896876028"/>
                  </a:ext>
                </a:extLst>
              </a:tr>
              <a:tr h="658660">
                <a:tc>
                  <a:txBody>
                    <a:bodyPr/>
                    <a:lstStyle/>
                    <a:p>
                      <a:pPr marL="0" marR="0" algn="just">
                        <a:lnSpc>
                          <a:spcPct val="100000"/>
                        </a:lnSpc>
                        <a:spcBef>
                          <a:spcPts val="0"/>
                        </a:spcBef>
                        <a:spcAft>
                          <a:spcPts val="0"/>
                        </a:spcAft>
                      </a:pPr>
                      <a:r>
                        <a:rPr lang="en-US" sz="2800" dirty="0" err="1">
                          <a:effectLst/>
                          <a:latin typeface="Times New Roman" panose="02020603050405020304" pitchFamily="18" charset="0"/>
                          <a:cs typeface="Times New Roman" panose="02020603050405020304" pitchFamily="18" charset="0"/>
                        </a:rPr>
                        <a:t>Văn</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bản</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đã</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kết</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hợp</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phương</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thức</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tự</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sự</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với</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những</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phương</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thức</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nào</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Tác</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dụng</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của</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sự</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kết</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hợp</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ấy</a:t>
                      </a:r>
                      <a:r>
                        <a:rPr lang="en-US" sz="2800" dirty="0">
                          <a:effectLst/>
                          <a:latin typeface="Times New Roman" panose="02020603050405020304" pitchFamily="18" charset="0"/>
                          <a:cs typeface="Times New Roman" panose="02020603050405020304" pitchFamily="18" charset="0"/>
                        </a:rPr>
                        <a:t>?</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FF"/>
                    </a:solidFill>
                  </a:tcPr>
                </a:tc>
                <a:tc>
                  <a:txBody>
                    <a:bodyPr/>
                    <a:lstStyle/>
                    <a:p>
                      <a:pPr marL="0" marR="0" algn="just">
                        <a:lnSpc>
                          <a:spcPct val="100000"/>
                        </a:lnSpc>
                        <a:spcBef>
                          <a:spcPts val="0"/>
                        </a:spcBef>
                        <a:spcAft>
                          <a:spcPts val="0"/>
                        </a:spcAft>
                      </a:pPr>
                      <a:r>
                        <a:rPr lang="en-US" sz="2800" dirty="0">
                          <a:effectLst/>
                          <a:latin typeface="+mj-lt"/>
                        </a:rPr>
                        <a:t> </a:t>
                      </a:r>
                      <a:endParaRPr lang="en-US" sz="2800" dirty="0">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3445349532"/>
                  </a:ext>
                </a:extLst>
              </a:tr>
              <a:tr h="439107">
                <a:tc>
                  <a:txBody>
                    <a:bodyPr/>
                    <a:lstStyle/>
                    <a:p>
                      <a:pPr marL="0" marR="0" algn="just">
                        <a:lnSpc>
                          <a:spcPct val="100000"/>
                        </a:lnSpc>
                        <a:spcBef>
                          <a:spcPts val="0"/>
                        </a:spcBef>
                        <a:spcAft>
                          <a:spcPts val="0"/>
                        </a:spcAft>
                      </a:pP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Văn</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bản</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có</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thể</a:t>
                      </a:r>
                      <a:r>
                        <a:rPr lang="en-US" sz="2800" dirty="0">
                          <a:effectLst/>
                          <a:latin typeface="Times New Roman" panose="02020603050405020304" pitchFamily="18" charset="0"/>
                          <a:cs typeface="Times New Roman" panose="02020603050405020304" pitchFamily="18" charset="0"/>
                        </a:rPr>
                        <a:t> chia </a:t>
                      </a:r>
                      <a:r>
                        <a:rPr lang="en-US" sz="2800" dirty="0" err="1">
                          <a:effectLst/>
                          <a:latin typeface="Times New Roman" panose="02020603050405020304" pitchFamily="18" charset="0"/>
                          <a:cs typeface="Times New Roman" panose="02020603050405020304" pitchFamily="18" charset="0"/>
                        </a:rPr>
                        <a:t>thành</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mấy</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phần</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Nội</a:t>
                      </a:r>
                      <a:r>
                        <a:rPr lang="en-US" sz="2800" dirty="0">
                          <a:effectLst/>
                          <a:latin typeface="Times New Roman" panose="02020603050405020304" pitchFamily="18" charset="0"/>
                          <a:cs typeface="Times New Roman" panose="02020603050405020304" pitchFamily="18" charset="0"/>
                        </a:rPr>
                        <a:t> dung </a:t>
                      </a:r>
                      <a:r>
                        <a:rPr lang="en-US" sz="2800" dirty="0" err="1">
                          <a:effectLst/>
                          <a:latin typeface="Times New Roman" panose="02020603050405020304" pitchFamily="18" charset="0"/>
                          <a:cs typeface="Times New Roman" panose="02020603050405020304" pitchFamily="18" charset="0"/>
                        </a:rPr>
                        <a:t>chính</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từng</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phần</a:t>
                      </a:r>
                      <a:r>
                        <a:rPr lang="en-US" sz="2800" dirty="0">
                          <a:effectLst/>
                          <a:latin typeface="Times New Roman" panose="02020603050405020304" pitchFamily="18" charset="0"/>
                          <a:cs typeface="Times New Roman" panose="02020603050405020304" pitchFamily="18" charset="0"/>
                        </a:rPr>
                        <a:t>?</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FF"/>
                    </a:solidFill>
                  </a:tcPr>
                </a:tc>
                <a:tc>
                  <a:txBody>
                    <a:bodyPr/>
                    <a:lstStyle/>
                    <a:p>
                      <a:pPr marL="0" marR="0" algn="just">
                        <a:lnSpc>
                          <a:spcPct val="100000"/>
                        </a:lnSpc>
                        <a:spcBef>
                          <a:spcPts val="0"/>
                        </a:spcBef>
                        <a:spcAft>
                          <a:spcPts val="0"/>
                        </a:spcAft>
                      </a:pPr>
                      <a:r>
                        <a:rPr lang="vi-VN" sz="2800" dirty="0">
                          <a:effectLst/>
                          <a:latin typeface="+mj-lt"/>
                        </a:rPr>
                        <a:t> </a:t>
                      </a:r>
                      <a:endParaRPr lang="en-US" sz="2800" dirty="0">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3397887273"/>
                  </a:ext>
                </a:extLst>
              </a:tr>
            </a:tbl>
          </a:graphicData>
        </a:graphic>
      </p:graphicFrame>
    </p:spTree>
    <p:extLst>
      <p:ext uri="{BB962C8B-B14F-4D97-AF65-F5344CB8AC3E}">
        <p14:creationId xmlns:p14="http://schemas.microsoft.com/office/powerpoint/2010/main" val="10821795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40087"/>
            <a:ext cx="5300454"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Đọc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tìm</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hiểu</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chung</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2" name="Hộp Văn bản 1">
            <a:extLst>
              <a:ext uri="{FF2B5EF4-FFF2-40B4-BE49-F238E27FC236}">
                <a16:creationId xmlns:a16="http://schemas.microsoft.com/office/drawing/2014/main" xmlns="" id="{F361A009-4B45-12FA-AEF6-B90DFA6C47EF}"/>
              </a:ext>
            </a:extLst>
          </p:cNvPr>
          <p:cNvSpPr txBox="1"/>
          <p:nvPr/>
        </p:nvSpPr>
        <p:spPr>
          <a:xfrm>
            <a:off x="481781" y="716249"/>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2.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Văn</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bản</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
        <p:nvSpPr>
          <p:cNvPr id="11" name="Rectangle 1">
            <a:extLst>
              <a:ext uri="{FF2B5EF4-FFF2-40B4-BE49-F238E27FC236}">
                <a16:creationId xmlns:a16="http://schemas.microsoft.com/office/drawing/2014/main" xmlns="" id="{2ECB2A99-FC64-6CCF-065B-D1430DC5D526}"/>
              </a:ext>
            </a:extLst>
          </p:cNvPr>
          <p:cNvSpPr>
            <a:spLocks noChangeArrowheads="1"/>
          </p:cNvSpPr>
          <p:nvPr/>
        </p:nvSpPr>
        <p:spPr bwMode="auto">
          <a:xfrm>
            <a:off x="688979" y="1852070"/>
            <a:ext cx="11021240" cy="2009061"/>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Bài </a:t>
            </a:r>
            <a:r>
              <a:rPr lang="vi-VN" sz="28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Cây tre Việt Nam</a:t>
            </a:r>
            <a:r>
              <a:rPr lang="vi-VN"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là lời bình cho bộ phim cùng tên của các nhà điện ảnh Ba Lan. Thông qua hình ảnh cây tre, bộ phim thể hiện vẻ đẹp của đất nước và con người Việt Nam, ca ngợi cuộc kháng chiến chống thực dân Pháp</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(1946-1954)</a:t>
            </a:r>
            <a:r>
              <a:rPr lang="vi-VN"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của dân tộc ta.</a:t>
            </a:r>
            <a:endParaRPr lang="en-US" sz="2400" dirty="0">
              <a:latin typeface="Times New Roman" panose="02020603050405020304" pitchFamily="18" charset="0"/>
              <a:ea typeface="Times New Roman" panose="02020603050405020304" pitchFamily="18" charset="0"/>
            </a:endParaRPr>
          </a:p>
        </p:txBody>
      </p:sp>
      <p:sp>
        <p:nvSpPr>
          <p:cNvPr id="9" name="Hộp Văn bản 8">
            <a:extLst>
              <a:ext uri="{FF2B5EF4-FFF2-40B4-BE49-F238E27FC236}">
                <a16:creationId xmlns:a16="http://schemas.microsoft.com/office/drawing/2014/main" xmlns="" id="{D375F4AF-4DFE-7C22-E539-F8C7F7E4FE5F}"/>
              </a:ext>
            </a:extLst>
          </p:cNvPr>
          <p:cNvSpPr txBox="1"/>
          <p:nvPr/>
        </p:nvSpPr>
        <p:spPr>
          <a:xfrm>
            <a:off x="502456" y="1279350"/>
            <a:ext cx="6174712" cy="523220"/>
          </a:xfrm>
          <a:prstGeom prst="rect">
            <a:avLst/>
          </a:prstGeom>
          <a:noFill/>
        </p:spPr>
        <p:txBody>
          <a:bodyPr wrap="square">
            <a:spAutoFit/>
          </a:bodyPr>
          <a:lstStyle/>
          <a:p>
            <a:r>
              <a:rPr lang="en-US" sz="2800" b="1" dirty="0">
                <a:solidFill>
                  <a:srgbClr val="0000FF"/>
                </a:solidFill>
                <a:effectLst/>
                <a:latin typeface="Times New Roman" panose="02020603050405020304" pitchFamily="18" charset="0"/>
                <a:ea typeface="MS Mincho" panose="02020609040205080304" pitchFamily="49" charset="-128"/>
                <a:cs typeface="Times New Roman" panose="02020603050405020304" pitchFamily="18" charset="0"/>
              </a:rPr>
              <a:t> b. </a:t>
            </a:r>
            <a:r>
              <a:rPr lang="en-US" sz="2800" b="1" dirty="0" err="1">
                <a:solidFill>
                  <a:srgbClr val="0000FF"/>
                </a:solidFill>
                <a:effectLst/>
                <a:latin typeface="Times New Roman" panose="02020603050405020304" pitchFamily="18" charset="0"/>
                <a:ea typeface="MS Mincho" panose="02020609040205080304" pitchFamily="49" charset="-128"/>
                <a:cs typeface="Times New Roman" panose="02020603050405020304" pitchFamily="18" charset="0"/>
              </a:rPr>
              <a:t>Xuất</a:t>
            </a:r>
            <a:r>
              <a:rPr lang="en-US" sz="2800" b="1" dirty="0">
                <a:solidFill>
                  <a:srgbClr val="0000FF"/>
                </a:solidFill>
                <a:effectLst/>
                <a:latin typeface="Times New Roman" panose="02020603050405020304" pitchFamily="18" charset="0"/>
                <a:ea typeface="MS Mincho" panose="02020609040205080304" pitchFamily="49" charset="-128"/>
                <a:cs typeface="Times New Roman" panose="02020603050405020304" pitchFamily="18" charset="0"/>
              </a:rPr>
              <a:t> </a:t>
            </a:r>
            <a:r>
              <a:rPr lang="en-US" sz="2800" b="1" dirty="0" err="1">
                <a:solidFill>
                  <a:srgbClr val="0000FF"/>
                </a:solidFill>
                <a:effectLst/>
                <a:latin typeface="Times New Roman" panose="02020603050405020304" pitchFamily="18" charset="0"/>
                <a:ea typeface="MS Mincho" panose="02020609040205080304" pitchFamily="49" charset="-128"/>
                <a:cs typeface="Times New Roman" panose="02020603050405020304" pitchFamily="18" charset="0"/>
              </a:rPr>
              <a:t>xứ</a:t>
            </a:r>
            <a:endParaRPr lang="en-US" sz="2800" dirty="0">
              <a:solidFill>
                <a:srgbClr val="0000FF"/>
              </a:solidFill>
            </a:endParaRPr>
          </a:p>
        </p:txBody>
      </p:sp>
    </p:spTree>
    <p:extLst>
      <p:ext uri="{BB962C8B-B14F-4D97-AF65-F5344CB8AC3E}">
        <p14:creationId xmlns:p14="http://schemas.microsoft.com/office/powerpoint/2010/main" val="14385119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arn(inVertical)">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40087"/>
            <a:ext cx="5300454"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Đọc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tìm</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hiểu</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chung</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2" name="Hộp Văn bản 1">
            <a:extLst>
              <a:ext uri="{FF2B5EF4-FFF2-40B4-BE49-F238E27FC236}">
                <a16:creationId xmlns:a16="http://schemas.microsoft.com/office/drawing/2014/main" xmlns="" id="{F361A009-4B45-12FA-AEF6-B90DFA6C47EF}"/>
              </a:ext>
            </a:extLst>
          </p:cNvPr>
          <p:cNvSpPr txBox="1"/>
          <p:nvPr/>
        </p:nvSpPr>
        <p:spPr>
          <a:xfrm>
            <a:off x="481781" y="716249"/>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2.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Văn</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bản</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
        <p:nvSpPr>
          <p:cNvPr id="13" name="Rectangle 1">
            <a:extLst>
              <a:ext uri="{FF2B5EF4-FFF2-40B4-BE49-F238E27FC236}">
                <a16:creationId xmlns:a16="http://schemas.microsoft.com/office/drawing/2014/main" xmlns="" id="{3B92D895-B246-98BE-B7C3-F3867EEF039E}"/>
              </a:ext>
            </a:extLst>
          </p:cNvPr>
          <p:cNvSpPr>
            <a:spLocks noChangeArrowheads="1"/>
          </p:cNvSpPr>
          <p:nvPr/>
        </p:nvSpPr>
        <p:spPr bwMode="auto">
          <a:xfrm>
            <a:off x="484280" y="2040794"/>
            <a:ext cx="11005725" cy="1055608"/>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Đề</a:t>
            </a:r>
            <a:r>
              <a:rPr lang="en-US" sz="28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tài</a:t>
            </a:r>
            <a:r>
              <a:rPr lang="en-US" sz="28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Viết</a:t>
            </a:r>
            <a:r>
              <a:rPr lang="en-US" sz="28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về</a:t>
            </a:r>
            <a:r>
              <a:rPr lang="en-US" sz="28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sự</a:t>
            </a:r>
            <a:r>
              <a:rPr lang="en-US" sz="28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gắn</a:t>
            </a:r>
            <a:r>
              <a:rPr lang="en-US" sz="28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bó</a:t>
            </a:r>
            <a:r>
              <a:rPr lang="en-US" sz="28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của</a:t>
            </a:r>
            <a:r>
              <a:rPr lang="en-US" sz="28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cây</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tre</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với</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con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người</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Việt</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Nam,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tác</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giả</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khẳng</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định</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vẻ</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đẹp</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của</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con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người</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Việt</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Nam.</a:t>
            </a:r>
            <a:endParaRPr lang="en-US" sz="2400" dirty="0">
              <a:latin typeface="Times New Roman" panose="02020603050405020304" pitchFamily="18" charset="0"/>
              <a:ea typeface="Times New Roman" panose="02020603050405020304" pitchFamily="18" charset="0"/>
            </a:endParaRPr>
          </a:p>
        </p:txBody>
      </p:sp>
      <p:sp>
        <p:nvSpPr>
          <p:cNvPr id="8" name="Hộp Văn bản 7">
            <a:extLst>
              <a:ext uri="{FF2B5EF4-FFF2-40B4-BE49-F238E27FC236}">
                <a16:creationId xmlns:a16="http://schemas.microsoft.com/office/drawing/2014/main" xmlns="" id="{EECE963B-F62F-5EFE-0394-CF67686E5AC8}"/>
              </a:ext>
            </a:extLst>
          </p:cNvPr>
          <p:cNvSpPr txBox="1"/>
          <p:nvPr/>
        </p:nvSpPr>
        <p:spPr>
          <a:xfrm>
            <a:off x="372923" y="1378644"/>
            <a:ext cx="8248562" cy="523220"/>
          </a:xfrm>
          <a:prstGeom prst="rect">
            <a:avLst/>
          </a:prstGeom>
          <a:noFill/>
        </p:spPr>
        <p:txBody>
          <a:bodyPr wrap="square">
            <a:spAutoFit/>
          </a:bodyPr>
          <a:lstStyle/>
          <a:p>
            <a:r>
              <a:rPr lang="en-US" sz="2800" b="1" dirty="0">
                <a:solidFill>
                  <a:srgbClr val="0000FF"/>
                </a:solidFill>
                <a:effectLst/>
                <a:latin typeface="Times New Roman" panose="02020603050405020304" pitchFamily="18" charset="0"/>
                <a:ea typeface="MS Mincho" panose="02020609040205080304" pitchFamily="49" charset="-128"/>
                <a:cs typeface="Times New Roman" panose="02020603050405020304" pitchFamily="18" charset="0"/>
              </a:rPr>
              <a:t> c. </a:t>
            </a:r>
            <a:r>
              <a:rPr lang="en-US" sz="2800" b="1" dirty="0" err="1">
                <a:solidFill>
                  <a:srgbClr val="0000FF"/>
                </a:solidFill>
                <a:effectLst/>
                <a:latin typeface="Times New Roman" panose="02020603050405020304" pitchFamily="18" charset="0"/>
                <a:ea typeface="MS Mincho" panose="02020609040205080304" pitchFamily="49" charset="-128"/>
                <a:cs typeface="Times New Roman" panose="02020603050405020304" pitchFamily="18" charset="0"/>
              </a:rPr>
              <a:t>Thể</a:t>
            </a:r>
            <a:r>
              <a:rPr lang="en-US" sz="2800" b="1" dirty="0">
                <a:solidFill>
                  <a:srgbClr val="0000FF"/>
                </a:solidFill>
                <a:effectLst/>
                <a:latin typeface="Times New Roman" panose="02020603050405020304" pitchFamily="18" charset="0"/>
                <a:ea typeface="MS Mincho" panose="02020609040205080304" pitchFamily="49" charset="-128"/>
                <a:cs typeface="Times New Roman" panose="02020603050405020304" pitchFamily="18" charset="0"/>
              </a:rPr>
              <a:t> </a:t>
            </a:r>
            <a:r>
              <a:rPr lang="en-US" sz="2800" b="1" dirty="0" err="1">
                <a:solidFill>
                  <a:srgbClr val="0000FF"/>
                </a:solidFill>
                <a:effectLst/>
                <a:latin typeface="Times New Roman" panose="02020603050405020304" pitchFamily="18" charset="0"/>
                <a:ea typeface="MS Mincho" panose="02020609040205080304" pitchFamily="49" charset="-128"/>
                <a:cs typeface="Times New Roman" panose="02020603050405020304" pitchFamily="18" charset="0"/>
              </a:rPr>
              <a:t>loại</a:t>
            </a:r>
            <a:r>
              <a:rPr lang="en-US" sz="2800" b="1" dirty="0">
                <a:solidFill>
                  <a:srgbClr val="0000FF"/>
                </a:solidFill>
                <a:effectLst/>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Tùy</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bút</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thuộc</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thể</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kí</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chính</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luận</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trữ</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tình</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5" name="Rectangle 1">
            <a:extLst>
              <a:ext uri="{FF2B5EF4-FFF2-40B4-BE49-F238E27FC236}">
                <a16:creationId xmlns:a16="http://schemas.microsoft.com/office/drawing/2014/main" xmlns="" id="{5D978459-E016-A8E3-6D77-435377619C00}"/>
              </a:ext>
            </a:extLst>
          </p:cNvPr>
          <p:cNvSpPr>
            <a:spLocks noChangeArrowheads="1"/>
          </p:cNvSpPr>
          <p:nvPr/>
        </p:nvSpPr>
        <p:spPr bwMode="auto">
          <a:xfrm>
            <a:off x="481781" y="3280508"/>
            <a:ext cx="8814619" cy="578882"/>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Ngôi</a:t>
            </a:r>
            <a:r>
              <a:rPr lang="en-US" sz="28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kể</a:t>
            </a:r>
            <a:r>
              <a:rPr lang="en-US" sz="28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thứ</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nhất</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tác</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giả</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xưng</a:t>
            </a:r>
            <a:r>
              <a:rPr lang="en-US" sz="28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en-US" sz="2800"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tôi</a:t>
            </a:r>
            <a:r>
              <a:rPr lang="en-US" sz="28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“ta”, “</a:t>
            </a:r>
            <a:r>
              <a:rPr lang="en-US" sz="2800"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chúng</a:t>
            </a:r>
            <a:r>
              <a:rPr lang="en-US" sz="28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ta”).</a:t>
            </a:r>
            <a:endParaRPr lang="en-US" sz="2400" dirty="0">
              <a:latin typeface="Times New Roman" panose="02020603050405020304" pitchFamily="18" charset="0"/>
              <a:ea typeface="Times New Roman" panose="02020603050405020304" pitchFamily="18" charset="0"/>
            </a:endParaRPr>
          </a:p>
        </p:txBody>
      </p:sp>
      <p:sp>
        <p:nvSpPr>
          <p:cNvPr id="10" name="Rectangle 1">
            <a:extLst>
              <a:ext uri="{FF2B5EF4-FFF2-40B4-BE49-F238E27FC236}">
                <a16:creationId xmlns:a16="http://schemas.microsoft.com/office/drawing/2014/main" xmlns="" id="{52313962-0E68-33A7-ECC7-32285710A04F}"/>
              </a:ext>
            </a:extLst>
          </p:cNvPr>
          <p:cNvSpPr>
            <a:spLocks noChangeArrowheads="1"/>
          </p:cNvSpPr>
          <p:nvPr/>
        </p:nvSpPr>
        <p:spPr bwMode="auto">
          <a:xfrm>
            <a:off x="481781" y="4061846"/>
            <a:ext cx="10850248" cy="1055608"/>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Phương</a:t>
            </a:r>
            <a:r>
              <a:rPr lang="en-US" sz="28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thức</a:t>
            </a:r>
            <a:r>
              <a:rPr lang="en-US" sz="28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biểu</a:t>
            </a:r>
            <a:r>
              <a:rPr lang="en-US" sz="28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đạt</a:t>
            </a:r>
            <a:r>
              <a:rPr lang="en-US" sz="28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tự</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sự</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kết</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hợp</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biểu</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cảm</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miêu</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tả</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giúp</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văn</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bản</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mang</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đậm</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màu</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sắc</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cá</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nhân</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rất</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giàu</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chất</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thơ</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632561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barn(inVertical)">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barn(inVertical)">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8" grpId="0"/>
      <p:bldP spid="5"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40087"/>
            <a:ext cx="5300454"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Đọc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tìm</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hiểu</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chung</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2" name="Hộp Văn bản 1">
            <a:extLst>
              <a:ext uri="{FF2B5EF4-FFF2-40B4-BE49-F238E27FC236}">
                <a16:creationId xmlns:a16="http://schemas.microsoft.com/office/drawing/2014/main" xmlns="" id="{F361A009-4B45-12FA-AEF6-B90DFA6C47EF}"/>
              </a:ext>
            </a:extLst>
          </p:cNvPr>
          <p:cNvSpPr txBox="1"/>
          <p:nvPr/>
        </p:nvSpPr>
        <p:spPr>
          <a:xfrm>
            <a:off x="481781" y="716249"/>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2.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Văn</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bản</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
        <p:nvSpPr>
          <p:cNvPr id="13" name="Rectangle 1">
            <a:extLst>
              <a:ext uri="{FF2B5EF4-FFF2-40B4-BE49-F238E27FC236}">
                <a16:creationId xmlns:a16="http://schemas.microsoft.com/office/drawing/2014/main" xmlns="" id="{3B92D895-B246-98BE-B7C3-F3867EEF039E}"/>
              </a:ext>
            </a:extLst>
          </p:cNvPr>
          <p:cNvSpPr>
            <a:spLocks noChangeArrowheads="1"/>
          </p:cNvSpPr>
          <p:nvPr/>
        </p:nvSpPr>
        <p:spPr bwMode="auto">
          <a:xfrm>
            <a:off x="481781" y="2027956"/>
            <a:ext cx="3761149" cy="578882"/>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spcBef>
                <a:spcPts val="0"/>
              </a:spcBef>
              <a:spcAft>
                <a:spcPts val="120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vi-VN" sz="28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Bố cục</a:t>
            </a:r>
            <a:r>
              <a:rPr lang="en-US" sz="2400" dirty="0">
                <a:latin typeface="Times New Roman" panose="02020603050405020304" pitchFamily="18" charset="0"/>
                <a:ea typeface="Calibri" panose="020F0502020204030204" pitchFamily="34" charset="0"/>
              </a:rPr>
              <a:t> : </a:t>
            </a:r>
            <a:r>
              <a:rPr lang="vi-VN" sz="28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Gồm 4 phần:</a:t>
            </a:r>
            <a:endParaRPr lang="en-US" sz="2400" dirty="0">
              <a:latin typeface="Times New Roman" panose="02020603050405020304" pitchFamily="18" charset="0"/>
              <a:ea typeface="Times New Roman" panose="02020603050405020304" pitchFamily="18" charset="0"/>
            </a:endParaRPr>
          </a:p>
        </p:txBody>
      </p:sp>
      <p:sp>
        <p:nvSpPr>
          <p:cNvPr id="8" name="Hộp Văn bản 7">
            <a:extLst>
              <a:ext uri="{FF2B5EF4-FFF2-40B4-BE49-F238E27FC236}">
                <a16:creationId xmlns:a16="http://schemas.microsoft.com/office/drawing/2014/main" xmlns="" id="{EECE963B-F62F-5EFE-0394-CF67686E5AC8}"/>
              </a:ext>
            </a:extLst>
          </p:cNvPr>
          <p:cNvSpPr txBox="1"/>
          <p:nvPr/>
        </p:nvSpPr>
        <p:spPr>
          <a:xfrm>
            <a:off x="372923" y="1378644"/>
            <a:ext cx="8248562" cy="523220"/>
          </a:xfrm>
          <a:prstGeom prst="rect">
            <a:avLst/>
          </a:prstGeom>
          <a:noFill/>
        </p:spPr>
        <p:txBody>
          <a:bodyPr wrap="square">
            <a:spAutoFit/>
          </a:bodyPr>
          <a:lstStyle/>
          <a:p>
            <a:r>
              <a:rPr lang="en-US" sz="2800" b="1" dirty="0">
                <a:solidFill>
                  <a:srgbClr val="0000FF"/>
                </a:solidFill>
                <a:effectLst/>
                <a:latin typeface="Times New Roman" panose="02020603050405020304" pitchFamily="18" charset="0"/>
                <a:ea typeface="MS Mincho" panose="02020609040205080304" pitchFamily="49" charset="-128"/>
                <a:cs typeface="Times New Roman" panose="02020603050405020304" pitchFamily="18" charset="0"/>
              </a:rPr>
              <a:t> c. </a:t>
            </a:r>
            <a:r>
              <a:rPr lang="en-US" sz="2800" b="1" dirty="0" err="1">
                <a:solidFill>
                  <a:srgbClr val="0000FF"/>
                </a:solidFill>
                <a:effectLst/>
                <a:latin typeface="Times New Roman" panose="02020603050405020304" pitchFamily="18" charset="0"/>
                <a:ea typeface="MS Mincho" panose="02020609040205080304" pitchFamily="49" charset="-128"/>
                <a:cs typeface="Times New Roman" panose="02020603050405020304" pitchFamily="18" charset="0"/>
              </a:rPr>
              <a:t>Thể</a:t>
            </a:r>
            <a:r>
              <a:rPr lang="en-US" sz="2800" b="1" dirty="0">
                <a:solidFill>
                  <a:srgbClr val="0000FF"/>
                </a:solidFill>
                <a:effectLst/>
                <a:latin typeface="Times New Roman" panose="02020603050405020304" pitchFamily="18" charset="0"/>
                <a:ea typeface="MS Mincho" panose="02020609040205080304" pitchFamily="49" charset="-128"/>
                <a:cs typeface="Times New Roman" panose="02020603050405020304" pitchFamily="18" charset="0"/>
              </a:rPr>
              <a:t> </a:t>
            </a:r>
            <a:r>
              <a:rPr lang="en-US" sz="2800" b="1" dirty="0" err="1">
                <a:solidFill>
                  <a:srgbClr val="0000FF"/>
                </a:solidFill>
                <a:effectLst/>
                <a:latin typeface="Times New Roman" panose="02020603050405020304" pitchFamily="18" charset="0"/>
                <a:ea typeface="MS Mincho" panose="02020609040205080304" pitchFamily="49" charset="-128"/>
                <a:cs typeface="Times New Roman" panose="02020603050405020304" pitchFamily="18" charset="0"/>
              </a:rPr>
              <a:t>loại</a:t>
            </a:r>
            <a:r>
              <a:rPr lang="en-US" sz="2800" b="1" dirty="0">
                <a:solidFill>
                  <a:srgbClr val="0000FF"/>
                </a:solidFill>
                <a:effectLst/>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Tùy</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bút</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thuộc</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thể</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kí</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chính</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luận</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trữ</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tình</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5" name="Rectangle 1">
            <a:extLst>
              <a:ext uri="{FF2B5EF4-FFF2-40B4-BE49-F238E27FC236}">
                <a16:creationId xmlns:a16="http://schemas.microsoft.com/office/drawing/2014/main" xmlns="" id="{5D978459-E016-A8E3-6D77-435377619C00}"/>
              </a:ext>
            </a:extLst>
          </p:cNvPr>
          <p:cNvSpPr>
            <a:spLocks noChangeArrowheads="1"/>
          </p:cNvSpPr>
          <p:nvPr/>
        </p:nvSpPr>
        <p:spPr bwMode="auto">
          <a:xfrm>
            <a:off x="481781" y="2679668"/>
            <a:ext cx="10850248" cy="954107"/>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Phần</a:t>
            </a:r>
            <a:r>
              <a:rPr lang="en-US"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1.</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Từ</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đầu</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đến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chí</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khí</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như</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Cây</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mặt</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ở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mọi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nơi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trên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đất</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nước</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ta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và</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những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phẩm</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chất</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đáng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quý</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10" name="Rectangle 1">
            <a:extLst>
              <a:ext uri="{FF2B5EF4-FFF2-40B4-BE49-F238E27FC236}">
                <a16:creationId xmlns:a16="http://schemas.microsoft.com/office/drawing/2014/main" xmlns="" id="{52313962-0E68-33A7-ECC7-32285710A04F}"/>
              </a:ext>
            </a:extLst>
          </p:cNvPr>
          <p:cNvSpPr>
            <a:spLocks noChangeArrowheads="1"/>
          </p:cNvSpPr>
          <p:nvPr/>
        </p:nvSpPr>
        <p:spPr bwMode="auto">
          <a:xfrm>
            <a:off x="481781" y="3587999"/>
            <a:ext cx="10850248" cy="954107"/>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Phần</a:t>
            </a:r>
            <a:r>
              <a:rPr lang="en-US"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2.</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Tiếp</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theo</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đến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chung</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thủy</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 Tre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gắn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bó</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con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trong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cuộc</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sống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hàng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ngày</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và</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trong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lao</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động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3" name="Rectangle 1">
            <a:extLst>
              <a:ext uri="{FF2B5EF4-FFF2-40B4-BE49-F238E27FC236}">
                <a16:creationId xmlns:a16="http://schemas.microsoft.com/office/drawing/2014/main" xmlns="" id="{1ACD3B93-4FE3-8B15-9D4A-2B89DE57000C}"/>
              </a:ext>
            </a:extLst>
          </p:cNvPr>
          <p:cNvSpPr>
            <a:spLocks noChangeArrowheads="1"/>
          </p:cNvSpPr>
          <p:nvPr/>
        </p:nvSpPr>
        <p:spPr bwMode="auto">
          <a:xfrm>
            <a:off x="481781" y="4453955"/>
            <a:ext cx="10850248" cy="954107"/>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Phần</a:t>
            </a:r>
            <a:r>
              <a:rPr lang="en-US"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3.</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Tiếp</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theo</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đến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“Tre,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anh</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hùng</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chiến</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đấu</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Tre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sát</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cánh</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trong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cuộc</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chiến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đấu</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bảo</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vệ</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Tổ</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quốc</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9" name="Rectangle 1">
            <a:extLst>
              <a:ext uri="{FF2B5EF4-FFF2-40B4-BE49-F238E27FC236}">
                <a16:creationId xmlns:a16="http://schemas.microsoft.com/office/drawing/2014/main" xmlns="" id="{2F959303-8CBB-0E90-B8E3-73B2D99865E2}"/>
              </a:ext>
            </a:extLst>
          </p:cNvPr>
          <p:cNvSpPr>
            <a:spLocks noChangeArrowheads="1"/>
          </p:cNvSpPr>
          <p:nvPr/>
        </p:nvSpPr>
        <p:spPr bwMode="auto">
          <a:xfrm>
            <a:off x="481781" y="5450437"/>
            <a:ext cx="10850248" cy="523220"/>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Phần</a:t>
            </a:r>
            <a:r>
              <a:rPr lang="en-US"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4.</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Còn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lại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Tre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bạn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dân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tộc</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ta.</a:t>
            </a:r>
            <a:endParaRPr lang="en-US"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994555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inVertical)">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5" grpId="0"/>
      <p:bldP spid="10" grpId="0"/>
      <p:bldP spid="3"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40087"/>
            <a:ext cx="5300454"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III.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Đọc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hiểu</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văn</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bản</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6" name="Hộp Văn bản 5">
            <a:extLst>
              <a:ext uri="{FF2B5EF4-FFF2-40B4-BE49-F238E27FC236}">
                <a16:creationId xmlns:a16="http://schemas.microsoft.com/office/drawing/2014/main" xmlns="" id="{59334906-4BE6-8406-FCB7-8D158F546479}"/>
              </a:ext>
            </a:extLst>
          </p:cNvPr>
          <p:cNvSpPr txBox="1"/>
          <p:nvPr/>
        </p:nvSpPr>
        <p:spPr>
          <a:xfrm>
            <a:off x="1837885" y="1301024"/>
            <a:ext cx="10014749" cy="3915966"/>
          </a:xfrm>
          <a:prstGeom prst="wedgeRoundRectCallout">
            <a:avLst>
              <a:gd name="adj1" fmla="val -53343"/>
              <a:gd name="adj2" fmla="val 44949"/>
              <a:gd name="adj3" fmla="val 16667"/>
            </a:avLst>
          </a:prstGeom>
          <a:noFill/>
          <a:ln w="38100">
            <a:solidFill>
              <a:srgbClr val="0066FF"/>
            </a:solidFill>
          </a:ln>
        </p:spPr>
        <p:txBody>
          <a:bodyPr wrap="square">
            <a:spAutoFit/>
          </a:bodyPr>
          <a:lstStyle/>
          <a:p>
            <a:pPr marL="457200" indent="-457200">
              <a:buFont typeface="Arial" panose="020B0604020202020204" pitchFamily="34" charset="0"/>
              <a:buChar char="•"/>
            </a:pPr>
            <a:r>
              <a:rPr lang="en-US" sz="2800" b="1" dirty="0" err="1">
                <a:solidFill>
                  <a:srgbClr val="00B0F0"/>
                </a:solidFill>
                <a:effectLst/>
                <a:latin typeface="Times New Roman" panose="02020603050405020304" pitchFamily="18" charset="0"/>
                <a:ea typeface="Tahoma" panose="020B0604030504040204" pitchFamily="34" charset="0"/>
                <a:cs typeface="Times New Roman" panose="02020603050405020304" pitchFamily="18" charset="0"/>
              </a:rPr>
              <a:t>Yêu</a:t>
            </a:r>
            <a:r>
              <a:rPr lang="en-US" sz="2800" b="1" dirty="0">
                <a:solidFill>
                  <a:srgbClr val="00B0F0"/>
                </a:solidFill>
                <a:effectLst/>
                <a:latin typeface="Times New Roman" panose="02020603050405020304" pitchFamily="18" charset="0"/>
                <a:ea typeface="Tahoma" panose="020B0604030504040204" pitchFamily="34" charset="0"/>
                <a:cs typeface="Times New Roman" panose="02020603050405020304" pitchFamily="18" charset="0"/>
              </a:rPr>
              <a:t> </a:t>
            </a:r>
            <a:r>
              <a:rPr lang="en-US" sz="2800" b="1" dirty="0" err="1">
                <a:solidFill>
                  <a:srgbClr val="00B0F0"/>
                </a:solidFill>
                <a:effectLst/>
                <a:latin typeface="Times New Roman" panose="02020603050405020304" pitchFamily="18" charset="0"/>
                <a:ea typeface="Tahoma" panose="020B0604030504040204" pitchFamily="34" charset="0"/>
                <a:cs typeface="Times New Roman" panose="02020603050405020304" pitchFamily="18" charset="0"/>
              </a:rPr>
              <a:t>cầu</a:t>
            </a:r>
            <a:r>
              <a:rPr lang="en-US" sz="2800" b="1" dirty="0">
                <a:solidFill>
                  <a:srgbClr val="00B0F0"/>
                </a:solidFill>
                <a:effectLst/>
                <a:latin typeface="Times New Roman" panose="02020603050405020304" pitchFamily="18" charset="0"/>
                <a:ea typeface="Tahoma" panose="020B0604030504040204" pitchFamily="34" charset="0"/>
                <a:cs typeface="Times New Roman" panose="02020603050405020304" pitchFamily="18" charset="0"/>
              </a:rPr>
              <a:t>: HOÀN THÀNH PHIẾU HỌC TẬP 4</a:t>
            </a:r>
          </a:p>
          <a:p>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Cây</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tre</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được</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giới</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thiệu</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như</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thế</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nào</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về</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hình</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dáng</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phẩm</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chất</a:t>
            </a:r>
            <a:r>
              <a:rPr lang="en-US" sz="2800" i="1" dirty="0">
                <a:latin typeface="Times New Roman" panose="02020603050405020304" pitchFamily="18" charset="0"/>
                <a:ea typeface="Tahoma" panose="020B0604030504040204" pitchFamily="34" charset="0"/>
                <a:cs typeface="Times New Roman" panose="02020603050405020304" pitchFamily="18" charset="0"/>
              </a:rPr>
              <a:t>?</a:t>
            </a:r>
            <a:endParaRPr lang="en-US" sz="2800" dirty="0">
              <a:latin typeface="Times New Roman" panose="02020603050405020304" pitchFamily="18" charset="0"/>
              <a:ea typeface="Tahoma" panose="020B0604030504040204" pitchFamily="34" charset="0"/>
              <a:cs typeface="Times New Roman" panose="02020603050405020304" pitchFamily="18" charset="0"/>
            </a:endParaRPr>
          </a:p>
          <a:p>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vi-VN" sz="2800" i="1" dirty="0">
                <a:latin typeface="Times New Roman" panose="02020603050405020304" pitchFamily="18" charset="0"/>
                <a:ea typeface="Tahoma" panose="020B0604030504040204" pitchFamily="34" charset="0"/>
                <a:cs typeface="Times New Roman" panose="02020603050405020304" pitchFamily="18" charset="0"/>
              </a:rPr>
              <a:t>Những từ ngữ nào trong văn bản biểu đạt rõ nhất hình ảnh của cây tre? </a:t>
            </a:r>
            <a:endParaRPr lang="en-US" sz="2800" dirty="0">
              <a:latin typeface="Times New Roman" panose="02020603050405020304" pitchFamily="18" charset="0"/>
              <a:ea typeface="Tahoma" panose="020B0604030504040204" pitchFamily="34" charset="0"/>
              <a:cs typeface="Times New Roman" panose="02020603050405020304" pitchFamily="18" charset="0"/>
            </a:endParaRPr>
          </a:p>
          <a:p>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Chỉ</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ra</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phép</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tu</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từ</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chủ</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yếu</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và</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tác</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dụng</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của</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phép</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tu</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từ</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khi</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tác</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giả</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viết</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về</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vẻ</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đẹp</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của</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cây</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tre</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endParaRPr lang="en-US" sz="2800" dirty="0">
              <a:latin typeface="Times New Roman" panose="02020603050405020304" pitchFamily="18" charset="0"/>
              <a:ea typeface="Tahoma" panose="020B0604030504040204" pitchFamily="34" charset="0"/>
              <a:cs typeface="Times New Roman" panose="02020603050405020304" pitchFamily="18" charset="0"/>
            </a:endParaRPr>
          </a:p>
          <a:p>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Nội</a:t>
            </a:r>
            <a:r>
              <a:rPr lang="en-US" sz="2800" i="1" dirty="0">
                <a:latin typeface="Times New Roman" panose="02020603050405020304" pitchFamily="18" charset="0"/>
                <a:ea typeface="Tahoma" panose="020B0604030504040204" pitchFamily="34" charset="0"/>
                <a:cs typeface="Times New Roman" panose="02020603050405020304" pitchFamily="18" charset="0"/>
              </a:rPr>
              <a:t> dung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chính</a:t>
            </a:r>
            <a:r>
              <a:rPr lang="en-US" sz="2800" i="1" dirty="0">
                <a:latin typeface="Times New Roman" panose="02020603050405020304" pitchFamily="18" charset="0"/>
                <a:ea typeface="Tahoma" panose="020B0604030504040204" pitchFamily="34" charset="0"/>
                <a:cs typeface="Times New Roman" panose="02020603050405020304" pitchFamily="18" charset="0"/>
              </a:rPr>
              <a:t> mà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tác</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gia</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muốn</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làm</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nổi</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bật</a:t>
            </a:r>
            <a:r>
              <a:rPr lang="en-US" sz="2800" i="1" dirty="0">
                <a:latin typeface="Times New Roman" panose="02020603050405020304" pitchFamily="18" charset="0"/>
                <a:ea typeface="Tahoma" panose="020B0604030504040204" pitchFamily="34" charset="0"/>
                <a:cs typeface="Times New Roman" panose="02020603050405020304" pitchFamily="18" charset="0"/>
              </a:rPr>
              <a:t> qua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bài</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tùy</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bút</a:t>
            </a:r>
            <a:r>
              <a:rPr lang="en-US" sz="2800" i="1" dirty="0">
                <a:latin typeface="Times New Roman" panose="02020603050405020304" pitchFamily="18" charset="0"/>
                <a:ea typeface="Tahoma" panose="020B0604030504040204" pitchFamily="34" charset="0"/>
                <a:cs typeface="Times New Roman" panose="02020603050405020304" pitchFamily="18" charset="0"/>
              </a:rPr>
              <a:t>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này</a:t>
            </a:r>
            <a:r>
              <a:rPr lang="en-US" sz="2800" i="1" dirty="0">
                <a:latin typeface="Times New Roman" panose="02020603050405020304" pitchFamily="18" charset="0"/>
                <a:ea typeface="Tahoma" panose="020B0604030504040204" pitchFamily="34" charset="0"/>
                <a:cs typeface="Times New Roman" panose="02020603050405020304" pitchFamily="18" charset="0"/>
              </a:rPr>
              <a:t> là </a:t>
            </a:r>
            <a:r>
              <a:rPr lang="en-US" sz="2800" i="1" dirty="0" err="1">
                <a:latin typeface="Times New Roman" panose="02020603050405020304" pitchFamily="18" charset="0"/>
                <a:ea typeface="Tahoma" panose="020B0604030504040204" pitchFamily="34" charset="0"/>
                <a:cs typeface="Times New Roman" panose="02020603050405020304" pitchFamily="18" charset="0"/>
              </a:rPr>
              <a:t>gi</a:t>
            </a:r>
            <a:r>
              <a:rPr lang="en-US" sz="2800" i="1" dirty="0">
                <a:latin typeface="Times New Roman" panose="02020603050405020304" pitchFamily="18" charset="0"/>
                <a:ea typeface="Tahoma" panose="020B0604030504040204" pitchFamily="34" charset="0"/>
                <a:cs typeface="Times New Roman" panose="02020603050405020304" pitchFamily="18" charset="0"/>
              </a:rPr>
              <a:t>̀?</a:t>
            </a:r>
            <a:endParaRPr lang="en-US" sz="2800" dirty="0">
              <a:latin typeface="Times New Roman" panose="02020603050405020304" pitchFamily="18" charset="0"/>
              <a:ea typeface="Tahoma" panose="020B0604030504040204" pitchFamily="34" charset="0"/>
              <a:cs typeface="Times New Roman" panose="02020603050405020304" pitchFamily="18" charset="0"/>
            </a:endParaRPr>
          </a:p>
        </p:txBody>
      </p:sp>
      <p:pic>
        <p:nvPicPr>
          <p:cNvPr id="8" name="Hình ảnh 7">
            <a:extLst>
              <a:ext uri="{FF2B5EF4-FFF2-40B4-BE49-F238E27FC236}">
                <a16:creationId xmlns:a16="http://schemas.microsoft.com/office/drawing/2014/main" xmlns="" id="{CE2863A5-3620-1B22-8DE1-6DA56834FE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94131" y="2001544"/>
            <a:ext cx="4990734" cy="4996543"/>
          </a:xfrm>
          <a:prstGeom prst="rect">
            <a:avLst/>
          </a:prstGeom>
        </p:spPr>
      </p:pic>
      <p:sp>
        <p:nvSpPr>
          <p:cNvPr id="2" name="Hộp Văn bản 1">
            <a:extLst>
              <a:ext uri="{FF2B5EF4-FFF2-40B4-BE49-F238E27FC236}">
                <a16:creationId xmlns:a16="http://schemas.microsoft.com/office/drawing/2014/main" xmlns="" id="{F361A009-4B45-12FA-AEF6-B90DFA6C47EF}"/>
              </a:ext>
            </a:extLst>
          </p:cNvPr>
          <p:cNvSpPr txBox="1"/>
          <p:nvPr/>
        </p:nvSpPr>
        <p:spPr>
          <a:xfrm>
            <a:off x="481781" y="716249"/>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1.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Vẻ</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đẹp</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cây</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tre</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và</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con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người</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Việt</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Nam</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007640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Bảng 4">
            <a:extLst>
              <a:ext uri="{FF2B5EF4-FFF2-40B4-BE49-F238E27FC236}">
                <a16:creationId xmlns:a16="http://schemas.microsoft.com/office/drawing/2014/main" xmlns="" id="{35C6DCF9-5AF6-13BC-F150-B5510FF6F1F5}"/>
              </a:ext>
            </a:extLst>
          </p:cNvPr>
          <p:cNvGraphicFramePr>
            <a:graphicFrameLocks noGrp="1"/>
          </p:cNvGraphicFramePr>
          <p:nvPr>
            <p:extLst>
              <p:ext uri="{D42A27DB-BD31-4B8C-83A1-F6EECF244321}">
                <p14:modId xmlns:p14="http://schemas.microsoft.com/office/powerpoint/2010/main" val="3111334737"/>
              </p:ext>
            </p:extLst>
          </p:nvPr>
        </p:nvGraphicFramePr>
        <p:xfrm>
          <a:off x="514190" y="2428539"/>
          <a:ext cx="11016343" cy="2987040"/>
        </p:xfrm>
        <a:graphic>
          <a:graphicData uri="http://schemas.openxmlformats.org/drawingml/2006/table">
            <a:tbl>
              <a:tblPr firstRow="1" firstCol="1" bandRow="1">
                <a:tableStyleId>{5C22544A-7EE6-4342-B048-85BDC9FD1C3A}</a:tableStyleId>
              </a:tblPr>
              <a:tblGrid>
                <a:gridCol w="1850571">
                  <a:extLst>
                    <a:ext uri="{9D8B030D-6E8A-4147-A177-3AD203B41FA5}">
                      <a16:colId xmlns:a16="http://schemas.microsoft.com/office/drawing/2014/main" xmlns="" val="949662164"/>
                    </a:ext>
                  </a:extLst>
                </a:gridCol>
                <a:gridCol w="4669972">
                  <a:extLst>
                    <a:ext uri="{9D8B030D-6E8A-4147-A177-3AD203B41FA5}">
                      <a16:colId xmlns:a16="http://schemas.microsoft.com/office/drawing/2014/main" xmlns="" val="701080045"/>
                    </a:ext>
                  </a:extLst>
                </a:gridCol>
                <a:gridCol w="1988134">
                  <a:extLst>
                    <a:ext uri="{9D8B030D-6E8A-4147-A177-3AD203B41FA5}">
                      <a16:colId xmlns:a16="http://schemas.microsoft.com/office/drawing/2014/main" xmlns="" val="407130105"/>
                    </a:ext>
                  </a:extLst>
                </a:gridCol>
                <a:gridCol w="2507666">
                  <a:extLst>
                    <a:ext uri="{9D8B030D-6E8A-4147-A177-3AD203B41FA5}">
                      <a16:colId xmlns:a16="http://schemas.microsoft.com/office/drawing/2014/main" xmlns="" val="2190415349"/>
                    </a:ext>
                  </a:extLst>
                </a:gridCol>
              </a:tblGrid>
              <a:tr h="314225">
                <a:tc gridSpan="4">
                  <a:txBody>
                    <a:bodyPr/>
                    <a:lstStyle/>
                    <a:p>
                      <a:pPr marL="0" marR="0" algn="ctr">
                        <a:spcBef>
                          <a:spcPts val="0"/>
                        </a:spcBef>
                        <a:spcAft>
                          <a:spcPts val="0"/>
                        </a:spcAft>
                      </a:pPr>
                      <a:r>
                        <a:rPr lang="pt-BR" sz="2800">
                          <a:effectLst/>
                          <a:latin typeface="Times New Roman" panose="02020603050405020304" pitchFamily="18" charset="0"/>
                          <a:cs typeface="Times New Roman" panose="02020603050405020304" pitchFamily="18" charset="0"/>
                        </a:rPr>
                        <a:t>Tìm hiểu vẻ đẹp của cây tre </a:t>
                      </a:r>
                      <a:r>
                        <a:rPr lang="en-US" sz="2800">
                          <a:effectLst/>
                          <a:latin typeface="Times New Roman" panose="02020603050405020304" pitchFamily="18" charset="0"/>
                          <a:cs typeface="Times New Roman" panose="02020603050405020304" pitchFamily="18" charset="0"/>
                        </a:rPr>
                        <a:t>(phần 1)</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66F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647623641"/>
                  </a:ext>
                </a:extLst>
              </a:tr>
              <a:tr h="1256900">
                <a:tc>
                  <a:txBody>
                    <a:bodyPr/>
                    <a:lstStyle/>
                    <a:p>
                      <a:pPr marL="0" marR="0" algn="ctr">
                        <a:spcBef>
                          <a:spcPts val="0"/>
                        </a:spcBef>
                        <a:spcAft>
                          <a:spcPts val="0"/>
                        </a:spcAft>
                      </a:pPr>
                      <a:r>
                        <a:rPr lang="pt-BR" sz="2800">
                          <a:effectLst/>
                          <a:latin typeface="Times New Roman" panose="02020603050405020304" pitchFamily="18" charset="0"/>
                          <a:cs typeface="Times New Roman" panose="02020603050405020304" pitchFamily="18" charset="0"/>
                        </a:rPr>
                        <a:t> </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66FF"/>
                    </a:solidFill>
                  </a:tcPr>
                </a:tc>
                <a:tc>
                  <a:txBody>
                    <a:bodyPr/>
                    <a:lstStyle/>
                    <a:p>
                      <a:pPr marL="0" marR="0" algn="ctr">
                        <a:spcBef>
                          <a:spcPts val="0"/>
                        </a:spcBef>
                        <a:spcAft>
                          <a:spcPts val="0"/>
                        </a:spcAft>
                      </a:pPr>
                      <a:r>
                        <a:rPr lang="pt-BR" sz="2800" dirty="0">
                          <a:effectLst/>
                          <a:latin typeface="Times New Roman" panose="02020603050405020304" pitchFamily="18" charset="0"/>
                          <a:cs typeface="Times New Roman" panose="02020603050405020304" pitchFamily="18" charset="0"/>
                        </a:rPr>
                        <a:t>Chi tiết thể hiện</a:t>
                      </a:r>
                      <a:endParaRPr lang="en-US" sz="2800" dirty="0">
                        <a:effectLst/>
                        <a:latin typeface="Times New Roman" panose="02020603050405020304" pitchFamily="18" charset="0"/>
                        <a:cs typeface="Times New Roman" panose="02020603050405020304" pitchFamily="18" charset="0"/>
                      </a:endParaRPr>
                    </a:p>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a:t>
                      </a:r>
                      <a:r>
                        <a:rPr lang="en-US" sz="2800" dirty="0" err="1">
                          <a:effectLst/>
                          <a:latin typeface="Times New Roman" panose="02020603050405020304" pitchFamily="18" charset="0"/>
                          <a:cs typeface="Times New Roman" panose="02020603050405020304" pitchFamily="18" charset="0"/>
                        </a:rPr>
                        <a:t>Vẻ</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đẹp</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của</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cây</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tre</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Việt</a:t>
                      </a:r>
                      <a:r>
                        <a:rPr lang="en-US" sz="2800" dirty="0">
                          <a:effectLst/>
                          <a:latin typeface="Times New Roman" panose="02020603050405020304" pitchFamily="18" charset="0"/>
                          <a:cs typeface="Times New Roman" panose="02020603050405020304" pitchFamily="18" charset="0"/>
                        </a:rPr>
                        <a:t> Nam </a:t>
                      </a:r>
                      <a:r>
                        <a:rPr lang="en-US" sz="2800" dirty="0" err="1">
                          <a:effectLst/>
                          <a:latin typeface="Times New Roman" panose="02020603050405020304" pitchFamily="18" charset="0"/>
                          <a:cs typeface="Times New Roman" panose="02020603050405020304" pitchFamily="18" charset="0"/>
                        </a:rPr>
                        <a:t>được</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tác</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giả</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miêu</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tả</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cụ</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thể</a:t>
                      </a:r>
                      <a:r>
                        <a:rPr lang="en-US" sz="2800" dirty="0">
                          <a:effectLst/>
                          <a:latin typeface="Times New Roman" panose="02020603050405020304" pitchFamily="18" charset="0"/>
                          <a:cs typeface="Times New Roman" panose="02020603050405020304" pitchFamily="18" charset="0"/>
                        </a:rPr>
                        <a:t> qua </a:t>
                      </a:r>
                      <a:r>
                        <a:rPr lang="en-US" sz="2800" dirty="0" err="1">
                          <a:effectLst/>
                          <a:latin typeface="Times New Roman" panose="02020603050405020304" pitchFamily="18" charset="0"/>
                          <a:cs typeface="Times New Roman" panose="02020603050405020304" pitchFamily="18" charset="0"/>
                        </a:rPr>
                        <a:t>những</a:t>
                      </a:r>
                      <a:r>
                        <a:rPr lang="en-US" sz="2800" dirty="0">
                          <a:effectLst/>
                          <a:latin typeface="Times New Roman" panose="02020603050405020304" pitchFamily="18" charset="0"/>
                          <a:cs typeface="Times New Roman" panose="02020603050405020304" pitchFamily="18" charset="0"/>
                        </a:rPr>
                        <a:t> chi </a:t>
                      </a:r>
                      <a:r>
                        <a:rPr lang="en-US" sz="2800" dirty="0" err="1">
                          <a:effectLst/>
                          <a:latin typeface="Times New Roman" panose="02020603050405020304" pitchFamily="18" charset="0"/>
                          <a:cs typeface="Times New Roman" panose="02020603050405020304" pitchFamily="18" charset="0"/>
                        </a:rPr>
                        <a:t>tiết</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hình</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ảnh</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nào</a:t>
                      </a:r>
                      <a:r>
                        <a:rPr lang="en-US" sz="2800" dirty="0">
                          <a:effectLst/>
                          <a:latin typeface="Times New Roman" panose="02020603050405020304" pitchFamily="18" charset="0"/>
                          <a:cs typeface="Times New Roman" panose="02020603050405020304" pitchFamily="18" charset="0"/>
                        </a:rPr>
                        <a:t>?)</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pt-BR" sz="2800" dirty="0">
                          <a:effectLst/>
                          <a:latin typeface="Times New Roman" panose="02020603050405020304" pitchFamily="18" charset="0"/>
                          <a:cs typeface="Times New Roman" panose="02020603050405020304" pitchFamily="18" charset="0"/>
                        </a:rPr>
                        <a:t>Đặc sắc nghệ thuật</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pt-BR" sz="2800" dirty="0">
                          <a:effectLst/>
                          <a:latin typeface="Times New Roman" panose="02020603050405020304" pitchFamily="18" charset="0"/>
                          <a:cs typeface="Times New Roman" panose="02020603050405020304" pitchFamily="18" charset="0"/>
                        </a:rPr>
                        <a:t>Nhận xét về ý nghĩa của các chi tiết ấy.</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978093336"/>
                  </a:ext>
                </a:extLst>
              </a:tr>
              <a:tr h="343433">
                <a:tc>
                  <a:txBody>
                    <a:bodyPr/>
                    <a:lstStyle/>
                    <a:p>
                      <a:pPr marL="0" marR="0">
                        <a:spcBef>
                          <a:spcPts val="0"/>
                        </a:spcBef>
                        <a:spcAft>
                          <a:spcPts val="0"/>
                        </a:spcAft>
                      </a:pPr>
                      <a:r>
                        <a:rPr lang="en-US" sz="2800">
                          <a:effectLst/>
                          <a:latin typeface="Times New Roman" panose="02020603050405020304" pitchFamily="18" charset="0"/>
                          <a:cs typeface="Times New Roman" panose="02020603050405020304" pitchFamily="18" charset="0"/>
                        </a:rPr>
                        <a:t>Hình dáng</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66FF"/>
                    </a:solidFill>
                  </a:tcPr>
                </a:tc>
                <a:tc>
                  <a:txBody>
                    <a:bodyPr/>
                    <a:lstStyle/>
                    <a:p>
                      <a:pPr marL="0" marR="0" algn="ctr">
                        <a:spcBef>
                          <a:spcPts val="0"/>
                        </a:spcBef>
                        <a:spcAft>
                          <a:spcPts val="0"/>
                        </a:spcAft>
                      </a:pPr>
                      <a:r>
                        <a:rPr lang="pt-BR" sz="2800">
                          <a:effectLst/>
                          <a:latin typeface="Times New Roman" panose="02020603050405020304" pitchFamily="18" charset="0"/>
                          <a:cs typeface="Times New Roman" panose="02020603050405020304" pitchFamily="18" charset="0"/>
                        </a:rPr>
                        <a:t> </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algn="ctr">
                        <a:spcBef>
                          <a:spcPts val="0"/>
                        </a:spcBef>
                        <a:spcAft>
                          <a:spcPts val="0"/>
                        </a:spcAft>
                      </a:pPr>
                      <a:r>
                        <a:rPr lang="pt-BR"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algn="ctr">
                        <a:spcBef>
                          <a:spcPts val="0"/>
                        </a:spcBef>
                        <a:spcAft>
                          <a:spcPts val="0"/>
                        </a:spcAft>
                      </a:pPr>
                      <a:r>
                        <a:rPr lang="pt-BR"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599734708"/>
                  </a:ext>
                </a:extLst>
              </a:tr>
              <a:tr h="343433">
                <a:tc>
                  <a:txBody>
                    <a:bodyPr/>
                    <a:lstStyle/>
                    <a:p>
                      <a:pPr marL="0" marR="0">
                        <a:spcBef>
                          <a:spcPts val="0"/>
                        </a:spcBef>
                        <a:spcAft>
                          <a:spcPts val="0"/>
                        </a:spcAft>
                      </a:pPr>
                      <a:r>
                        <a:rPr lang="en-US" sz="2800" dirty="0" err="1">
                          <a:effectLst/>
                          <a:latin typeface="Times New Roman" panose="02020603050405020304" pitchFamily="18" charset="0"/>
                          <a:cs typeface="Times New Roman" panose="02020603050405020304" pitchFamily="18" charset="0"/>
                        </a:rPr>
                        <a:t>Phẩm</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chất</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66FF"/>
                    </a:solidFill>
                  </a:tcPr>
                </a:tc>
                <a:tc>
                  <a:txBody>
                    <a:bodyPr/>
                    <a:lstStyle/>
                    <a:p>
                      <a:pPr marL="0" marR="0" algn="ctr">
                        <a:spcBef>
                          <a:spcPts val="0"/>
                        </a:spcBef>
                        <a:spcAft>
                          <a:spcPts val="0"/>
                        </a:spcAft>
                      </a:pPr>
                      <a:r>
                        <a:rPr lang="pt-BR"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xmlns="" val="1755264948"/>
                  </a:ext>
                </a:extLst>
              </a:tr>
            </a:tbl>
          </a:graphicData>
        </a:graphic>
      </p:graphicFrame>
      <p:sp>
        <p:nvSpPr>
          <p:cNvPr id="6" name="Rectangle 1">
            <a:extLst>
              <a:ext uri="{FF2B5EF4-FFF2-40B4-BE49-F238E27FC236}">
                <a16:creationId xmlns:a16="http://schemas.microsoft.com/office/drawing/2014/main" xmlns="" id="{710E18E0-AE67-AB7A-D261-6FB84C4509F3}"/>
              </a:ext>
            </a:extLst>
          </p:cNvPr>
          <p:cNvSpPr>
            <a:spLocks noChangeArrowheads="1"/>
          </p:cNvSpPr>
          <p:nvPr/>
        </p:nvSpPr>
        <p:spPr bwMode="auto">
          <a:xfrm>
            <a:off x="4297703" y="692478"/>
            <a:ext cx="359659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en-US" sz="2800" b="1" i="0"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PHIẾU HỌC TẬP 04</a:t>
            </a:r>
            <a:endPar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pic>
        <p:nvPicPr>
          <p:cNvPr id="2" name="Picture 3" descr="Sách giáo khoa trực tuyến lớp 7 - 8 - 9 năm học 2021 - 2022 - Trường THCS  Nguyễn Thị Minh Khai">
            <a:extLst>
              <a:ext uri="{FF2B5EF4-FFF2-40B4-BE49-F238E27FC236}">
                <a16:creationId xmlns:a16="http://schemas.microsoft.com/office/drawing/2014/main" xmlns="" id="{E21D9870-FA57-B0CE-904F-98AA99FAB3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608" y="-665344"/>
            <a:ext cx="3295209" cy="2449439"/>
          </a:xfrm>
          <a:prstGeom prst="rect">
            <a:avLst/>
          </a:prstGeom>
          <a:noFill/>
          <a:extLst>
            <a:ext uri="{909E8E84-426E-40DD-AFC4-6F175D3DCCD1}">
              <a14:hiddenFill xmlns:a14="http://schemas.microsoft.com/office/drawing/2010/main">
                <a:solidFill>
                  <a:srgbClr val="FFFFFF"/>
                </a:solidFill>
              </a14:hiddenFill>
            </a:ext>
          </a:extLst>
        </p:spPr>
      </p:pic>
      <p:pic>
        <p:nvPicPr>
          <p:cNvPr id="3" name="y2mate.com - Đồng hồ đếm ngược 7 phút 7 minutes timer Hailist_360p">
            <a:hlinkClick r:id="" action="ppaction://media"/>
            <a:extLst>
              <a:ext uri="{FF2B5EF4-FFF2-40B4-BE49-F238E27FC236}">
                <a16:creationId xmlns:a16="http://schemas.microsoft.com/office/drawing/2014/main" xmlns="" id="{733602C5-F244-2455-F197-E0BABCE34B4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494696" y="152130"/>
            <a:ext cx="3035837" cy="1707658"/>
          </a:xfrm>
          <a:prstGeom prst="rect">
            <a:avLst/>
          </a:prstGeom>
        </p:spPr>
      </p:pic>
    </p:spTree>
    <p:extLst>
      <p:ext uri="{BB962C8B-B14F-4D97-AF65-F5344CB8AC3E}">
        <p14:creationId xmlns:p14="http://schemas.microsoft.com/office/powerpoint/2010/main" val="42179917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43128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3"/>
                </p:tgtEl>
              </p:cMediaNode>
            </p:video>
            <p:seq concurrent="1" nextAc="seek">
              <p:cTn id="13" restart="whenNotActive" fill="hold" evtFilter="cancelBubble" nodeType="interactiveSeq">
                <p:stCondLst>
                  <p:cond evt="onClick" delay="0">
                    <p:tgtEl>
                      <p:spTgt spid="3"/>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40087"/>
            <a:ext cx="5300454"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III.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Đọc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hiểu</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văn</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bản</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2" name="Hộp Văn bản 1">
            <a:extLst>
              <a:ext uri="{FF2B5EF4-FFF2-40B4-BE49-F238E27FC236}">
                <a16:creationId xmlns:a16="http://schemas.microsoft.com/office/drawing/2014/main" xmlns="" id="{F361A009-4B45-12FA-AEF6-B90DFA6C47EF}"/>
              </a:ext>
            </a:extLst>
          </p:cNvPr>
          <p:cNvSpPr txBox="1"/>
          <p:nvPr/>
        </p:nvSpPr>
        <p:spPr>
          <a:xfrm>
            <a:off x="481781" y="716249"/>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1.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Vẻ</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đẹp</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cây</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tre</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và</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con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người</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Việt</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Nam</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
        <p:nvSpPr>
          <p:cNvPr id="3" name="Rectangle 1">
            <a:extLst>
              <a:ext uri="{FF2B5EF4-FFF2-40B4-BE49-F238E27FC236}">
                <a16:creationId xmlns:a16="http://schemas.microsoft.com/office/drawing/2014/main" xmlns="" id="{C5A5B01C-A3A8-53A7-66FB-401B2E651B03}"/>
              </a:ext>
            </a:extLst>
          </p:cNvPr>
          <p:cNvSpPr>
            <a:spLocks noChangeArrowheads="1"/>
          </p:cNvSpPr>
          <p:nvPr/>
        </p:nvSpPr>
        <p:spPr bwMode="auto">
          <a:xfrm>
            <a:off x="867457" y="2091958"/>
            <a:ext cx="2168351" cy="578882"/>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Hình</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dáng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11" name="Hộp Văn bản 10">
            <a:extLst>
              <a:ext uri="{FF2B5EF4-FFF2-40B4-BE49-F238E27FC236}">
                <a16:creationId xmlns:a16="http://schemas.microsoft.com/office/drawing/2014/main" xmlns="" id="{9337A751-9A3E-5070-C0A3-0DB5ED13AA6A}"/>
              </a:ext>
            </a:extLst>
          </p:cNvPr>
          <p:cNvSpPr txBox="1"/>
          <p:nvPr/>
        </p:nvSpPr>
        <p:spPr>
          <a:xfrm>
            <a:off x="774596" y="1367705"/>
            <a:ext cx="6511379" cy="606407"/>
          </a:xfrm>
          <a:prstGeom prst="roundRect">
            <a:avLst/>
          </a:prstGeom>
          <a:gradFill>
            <a:gsLst>
              <a:gs pos="40000">
                <a:srgbClr val="00B0F0"/>
              </a:gs>
              <a:gs pos="68000">
                <a:srgbClr val="0066FF"/>
              </a:gs>
            </a:gsLst>
            <a:lin ang="5400000" scaled="1"/>
          </a:gradFill>
          <a:ln w="38100">
            <a:solidFill>
              <a:srgbClr val="00B0F0"/>
            </a:solidFill>
          </a:ln>
        </p:spPr>
        <p:txBody>
          <a:bodyPr wrap="square">
            <a:spAutoFit/>
          </a:bodyPr>
          <a:lstStyle/>
          <a:p>
            <a:pPr marR="30480">
              <a:lnSpc>
                <a:spcPct val="115000"/>
              </a:lnSpc>
              <a:spcBef>
                <a:spcPts val="600"/>
              </a:spcBef>
              <a:spcAft>
                <a:spcPts val="600"/>
              </a:spcAft>
            </a:pPr>
            <a:r>
              <a:rPr lang="en-US" sz="2800" b="1" dirty="0">
                <a:solidFill>
                  <a:schemeClr val="bg1"/>
                </a:solidFill>
                <a:latin typeface="Times New Roman" panose="02020603050405020304" pitchFamily="18" charset="0"/>
                <a:ea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rPr>
              <a:t>Hình</a:t>
            </a:r>
            <a:r>
              <a:rPr lang="en-US" sz="2800" b="1" dirty="0">
                <a:solidFill>
                  <a:schemeClr val="bg1"/>
                </a:solidFill>
                <a:latin typeface="Times New Roman" panose="02020603050405020304" pitchFamily="18" charset="0"/>
                <a:ea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rPr>
              <a:t>ảnh</a:t>
            </a:r>
            <a:r>
              <a:rPr lang="en-US" sz="2800" b="1" dirty="0">
                <a:solidFill>
                  <a:schemeClr val="bg1"/>
                </a:solidFill>
                <a:latin typeface="Times New Roman" panose="02020603050405020304" pitchFamily="18" charset="0"/>
                <a:ea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rPr>
              <a:t>cây</a:t>
            </a:r>
            <a:r>
              <a:rPr lang="en-US" sz="2800" b="1" dirty="0">
                <a:solidFill>
                  <a:schemeClr val="bg1"/>
                </a:solidFill>
                <a:latin typeface="Times New Roman" panose="02020603050405020304" pitchFamily="18" charset="0"/>
                <a:ea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rPr>
              <a:t>tre</a:t>
            </a:r>
            <a:r>
              <a:rPr lang="en-US" sz="2800" b="1" dirty="0">
                <a:solidFill>
                  <a:schemeClr val="bg1"/>
                </a:solidFill>
                <a:latin typeface="Times New Roman" panose="02020603050405020304" pitchFamily="18" charset="0"/>
                <a:ea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rPr>
              <a:t>khắc</a:t>
            </a:r>
            <a:r>
              <a:rPr lang="en-US" sz="2800" b="1" dirty="0">
                <a:solidFill>
                  <a:schemeClr val="bg1"/>
                </a:solidFill>
                <a:latin typeface="Times New Roman" panose="02020603050405020304" pitchFamily="18" charset="0"/>
                <a:ea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rPr>
              <a:t>họa</a:t>
            </a:r>
            <a:r>
              <a:rPr lang="en-US" sz="2800" b="1" dirty="0">
                <a:solidFill>
                  <a:schemeClr val="bg1"/>
                </a:solidFill>
                <a:latin typeface="Times New Roman" panose="02020603050405020304" pitchFamily="18" charset="0"/>
                <a:ea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rPr>
              <a:t>chân</a:t>
            </a:r>
            <a:r>
              <a:rPr lang="en-US" sz="2800" b="1" dirty="0">
                <a:solidFill>
                  <a:schemeClr val="bg1"/>
                </a:solidFill>
                <a:latin typeface="Times New Roman" panose="02020603050405020304" pitchFamily="18" charset="0"/>
                <a:ea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rPr>
              <a:t>thực</a:t>
            </a:r>
            <a:r>
              <a:rPr lang="en-US" sz="2800" b="1" dirty="0">
                <a:solidFill>
                  <a:schemeClr val="bg1"/>
                </a:solidFill>
                <a:latin typeface="Times New Roman" panose="02020603050405020304" pitchFamily="18" charset="0"/>
                <a:ea typeface="Times New Roman" panose="02020603050405020304" pitchFamily="18" charset="0"/>
              </a:rPr>
              <a:t>:</a:t>
            </a:r>
            <a:endParaRPr lang="en-US" sz="2400" dirty="0">
              <a:solidFill>
                <a:schemeClr val="bg1"/>
              </a:solidFill>
              <a:latin typeface="Times New Roman" panose="02020603050405020304" pitchFamily="18" charset="0"/>
              <a:ea typeface="Times New Roman" panose="02020603050405020304" pitchFamily="18" charset="0"/>
            </a:endParaRPr>
          </a:p>
        </p:txBody>
      </p:sp>
      <p:sp>
        <p:nvSpPr>
          <p:cNvPr id="12" name="Rectangle 1">
            <a:extLst>
              <a:ext uri="{FF2B5EF4-FFF2-40B4-BE49-F238E27FC236}">
                <a16:creationId xmlns:a16="http://schemas.microsoft.com/office/drawing/2014/main" xmlns="" id="{A889041A-1D06-71AE-C63F-276361DE5642}"/>
              </a:ext>
            </a:extLst>
          </p:cNvPr>
          <p:cNvSpPr>
            <a:spLocks noChangeArrowheads="1"/>
          </p:cNvSpPr>
          <p:nvPr/>
        </p:nvSpPr>
        <p:spPr bwMode="auto">
          <a:xfrm>
            <a:off x="890505" y="2636369"/>
            <a:ext cx="5205495" cy="523220"/>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Mọc</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thẳng</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xanh</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tốt</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ở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mọi</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nơi</a:t>
            </a:r>
            <a:endParaRPr lang="en-US" sz="2400" dirty="0">
              <a:latin typeface="Times New Roman" panose="02020603050405020304" pitchFamily="18" charset="0"/>
              <a:ea typeface="Times New Roman" panose="02020603050405020304" pitchFamily="18" charset="0"/>
            </a:endParaRPr>
          </a:p>
        </p:txBody>
      </p:sp>
      <p:sp>
        <p:nvSpPr>
          <p:cNvPr id="13" name="Rectangle 1">
            <a:extLst>
              <a:ext uri="{FF2B5EF4-FFF2-40B4-BE49-F238E27FC236}">
                <a16:creationId xmlns:a16="http://schemas.microsoft.com/office/drawing/2014/main" xmlns="" id="{4BEE3281-C9C4-9282-BD2E-E44463139009}"/>
              </a:ext>
            </a:extLst>
          </p:cNvPr>
          <p:cNvSpPr>
            <a:spLocks noChangeArrowheads="1"/>
          </p:cNvSpPr>
          <p:nvPr/>
        </p:nvSpPr>
        <p:spPr bwMode="auto">
          <a:xfrm>
            <a:off x="867457" y="3090918"/>
            <a:ext cx="5656599" cy="523220"/>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Dáng</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vươn</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mộc</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mạc</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và</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thanh</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cao</a:t>
            </a:r>
            <a:endParaRPr lang="en-US" sz="2400" dirty="0">
              <a:latin typeface="Times New Roman" panose="02020603050405020304" pitchFamily="18" charset="0"/>
              <a:ea typeface="Times New Roman" panose="02020603050405020304" pitchFamily="18" charset="0"/>
            </a:endParaRPr>
          </a:p>
        </p:txBody>
      </p:sp>
      <p:sp>
        <p:nvSpPr>
          <p:cNvPr id="14" name="Rectangle 1">
            <a:extLst>
              <a:ext uri="{FF2B5EF4-FFF2-40B4-BE49-F238E27FC236}">
                <a16:creationId xmlns:a16="http://schemas.microsoft.com/office/drawing/2014/main" xmlns="" id="{7E9CCFD6-D531-D1BA-9BA9-B611AB031DE3}"/>
              </a:ext>
            </a:extLst>
          </p:cNvPr>
          <p:cNvSpPr>
            <a:spLocks noChangeArrowheads="1"/>
          </p:cNvSpPr>
          <p:nvPr/>
        </p:nvSpPr>
        <p:spPr bwMode="auto">
          <a:xfrm>
            <a:off x="896601" y="3616487"/>
            <a:ext cx="5656599" cy="523220"/>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Mầm</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măng</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non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mọc</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thẳng</a:t>
            </a:r>
            <a:endParaRPr lang="en-US" sz="2400" dirty="0">
              <a:latin typeface="Times New Roman" panose="02020603050405020304" pitchFamily="18" charset="0"/>
              <a:ea typeface="Times New Roman" panose="02020603050405020304" pitchFamily="18" charset="0"/>
            </a:endParaRPr>
          </a:p>
        </p:txBody>
      </p:sp>
      <p:sp>
        <p:nvSpPr>
          <p:cNvPr id="15" name="Rectangle 1">
            <a:extLst>
              <a:ext uri="{FF2B5EF4-FFF2-40B4-BE49-F238E27FC236}">
                <a16:creationId xmlns:a16="http://schemas.microsoft.com/office/drawing/2014/main" xmlns="" id="{6B7ADE59-C6A4-491E-A145-642A6037E0FD}"/>
              </a:ext>
            </a:extLst>
          </p:cNvPr>
          <p:cNvSpPr>
            <a:spLocks noChangeArrowheads="1"/>
          </p:cNvSpPr>
          <p:nvPr/>
        </p:nvSpPr>
        <p:spPr bwMode="auto">
          <a:xfrm>
            <a:off x="867456" y="4141737"/>
            <a:ext cx="5656599" cy="523220"/>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Màu</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xanh</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tre</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tươi</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nhũn</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nhặn</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651332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inVertical)">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barn(inVertical)">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barn(inVertical)">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barn(inVertical)">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12" grpId="0"/>
      <p:bldP spid="13" grpId="0"/>
      <p:bldP spid="14" grpId="0"/>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40087"/>
            <a:ext cx="5300454"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III.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Đọc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hiểu</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văn</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bản</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2" name="Hộp Văn bản 1">
            <a:extLst>
              <a:ext uri="{FF2B5EF4-FFF2-40B4-BE49-F238E27FC236}">
                <a16:creationId xmlns:a16="http://schemas.microsoft.com/office/drawing/2014/main" xmlns="" id="{F361A009-4B45-12FA-AEF6-B90DFA6C47EF}"/>
              </a:ext>
            </a:extLst>
          </p:cNvPr>
          <p:cNvSpPr txBox="1"/>
          <p:nvPr/>
        </p:nvSpPr>
        <p:spPr>
          <a:xfrm>
            <a:off x="481781" y="716249"/>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1.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Vẻ</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đẹp</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cây</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tre</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và</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con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người</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Việt</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Nam</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
        <p:nvSpPr>
          <p:cNvPr id="3" name="Rectangle 1">
            <a:extLst>
              <a:ext uri="{FF2B5EF4-FFF2-40B4-BE49-F238E27FC236}">
                <a16:creationId xmlns:a16="http://schemas.microsoft.com/office/drawing/2014/main" xmlns="" id="{C5A5B01C-A3A8-53A7-66FB-401B2E651B03}"/>
              </a:ext>
            </a:extLst>
          </p:cNvPr>
          <p:cNvSpPr>
            <a:spLocks noChangeArrowheads="1"/>
          </p:cNvSpPr>
          <p:nvPr/>
        </p:nvSpPr>
        <p:spPr bwMode="auto">
          <a:xfrm>
            <a:off x="867457" y="2091958"/>
            <a:ext cx="2561543" cy="578882"/>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Phẩm</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chất</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11" name="Hộp Văn bản 10">
            <a:extLst>
              <a:ext uri="{FF2B5EF4-FFF2-40B4-BE49-F238E27FC236}">
                <a16:creationId xmlns:a16="http://schemas.microsoft.com/office/drawing/2014/main" xmlns="" id="{9337A751-9A3E-5070-C0A3-0DB5ED13AA6A}"/>
              </a:ext>
            </a:extLst>
          </p:cNvPr>
          <p:cNvSpPr txBox="1"/>
          <p:nvPr/>
        </p:nvSpPr>
        <p:spPr>
          <a:xfrm>
            <a:off x="774596" y="1367705"/>
            <a:ext cx="6511379" cy="606407"/>
          </a:xfrm>
          <a:prstGeom prst="roundRect">
            <a:avLst/>
          </a:prstGeom>
          <a:gradFill>
            <a:gsLst>
              <a:gs pos="40000">
                <a:srgbClr val="00B0F0"/>
              </a:gs>
              <a:gs pos="68000">
                <a:srgbClr val="0066FF"/>
              </a:gs>
            </a:gsLst>
            <a:lin ang="5400000" scaled="1"/>
          </a:gradFill>
          <a:ln w="38100">
            <a:solidFill>
              <a:srgbClr val="00B0F0"/>
            </a:solidFill>
          </a:ln>
        </p:spPr>
        <p:txBody>
          <a:bodyPr wrap="square">
            <a:spAutoFit/>
          </a:bodyPr>
          <a:lstStyle/>
          <a:p>
            <a:pPr marR="30480">
              <a:lnSpc>
                <a:spcPct val="115000"/>
              </a:lnSpc>
              <a:spcBef>
                <a:spcPts val="600"/>
              </a:spcBef>
              <a:spcAft>
                <a:spcPts val="600"/>
              </a:spcAft>
            </a:pPr>
            <a:r>
              <a:rPr lang="en-US" sz="2800" b="1" dirty="0">
                <a:solidFill>
                  <a:schemeClr val="bg1"/>
                </a:solidFill>
                <a:latin typeface="Times New Roman" panose="02020603050405020304" pitchFamily="18" charset="0"/>
                <a:ea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rPr>
              <a:t>Hình</a:t>
            </a:r>
            <a:r>
              <a:rPr lang="en-US" sz="2800" b="1" dirty="0">
                <a:solidFill>
                  <a:schemeClr val="bg1"/>
                </a:solidFill>
                <a:latin typeface="Times New Roman" panose="02020603050405020304" pitchFamily="18" charset="0"/>
                <a:ea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rPr>
              <a:t>ảnh</a:t>
            </a:r>
            <a:r>
              <a:rPr lang="en-US" sz="2800" b="1" dirty="0">
                <a:solidFill>
                  <a:schemeClr val="bg1"/>
                </a:solidFill>
                <a:latin typeface="Times New Roman" panose="02020603050405020304" pitchFamily="18" charset="0"/>
                <a:ea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rPr>
              <a:t>cây</a:t>
            </a:r>
            <a:r>
              <a:rPr lang="en-US" sz="2800" b="1" dirty="0">
                <a:solidFill>
                  <a:schemeClr val="bg1"/>
                </a:solidFill>
                <a:latin typeface="Times New Roman" panose="02020603050405020304" pitchFamily="18" charset="0"/>
                <a:ea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rPr>
              <a:t>tre</a:t>
            </a:r>
            <a:r>
              <a:rPr lang="en-US" sz="2800" b="1" dirty="0">
                <a:solidFill>
                  <a:schemeClr val="bg1"/>
                </a:solidFill>
                <a:latin typeface="Times New Roman" panose="02020603050405020304" pitchFamily="18" charset="0"/>
                <a:ea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rPr>
              <a:t>khắc</a:t>
            </a:r>
            <a:r>
              <a:rPr lang="en-US" sz="2800" b="1" dirty="0">
                <a:solidFill>
                  <a:schemeClr val="bg1"/>
                </a:solidFill>
                <a:latin typeface="Times New Roman" panose="02020603050405020304" pitchFamily="18" charset="0"/>
                <a:ea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rPr>
              <a:t>họa</a:t>
            </a:r>
            <a:r>
              <a:rPr lang="en-US" sz="2800" b="1" dirty="0">
                <a:solidFill>
                  <a:schemeClr val="bg1"/>
                </a:solidFill>
                <a:latin typeface="Times New Roman" panose="02020603050405020304" pitchFamily="18" charset="0"/>
                <a:ea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rPr>
              <a:t>chân</a:t>
            </a:r>
            <a:r>
              <a:rPr lang="en-US" sz="2800" b="1" dirty="0">
                <a:solidFill>
                  <a:schemeClr val="bg1"/>
                </a:solidFill>
                <a:latin typeface="Times New Roman" panose="02020603050405020304" pitchFamily="18" charset="0"/>
                <a:ea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rPr>
              <a:t>thực</a:t>
            </a:r>
            <a:r>
              <a:rPr lang="en-US" sz="2800" b="1" dirty="0">
                <a:solidFill>
                  <a:schemeClr val="bg1"/>
                </a:solidFill>
                <a:latin typeface="Times New Roman" panose="02020603050405020304" pitchFamily="18" charset="0"/>
                <a:ea typeface="Times New Roman" panose="02020603050405020304" pitchFamily="18" charset="0"/>
              </a:rPr>
              <a:t>:</a:t>
            </a:r>
            <a:endParaRPr lang="en-US" sz="2400" dirty="0">
              <a:solidFill>
                <a:schemeClr val="bg1"/>
              </a:solidFill>
              <a:latin typeface="Times New Roman" panose="02020603050405020304" pitchFamily="18" charset="0"/>
              <a:ea typeface="Times New Roman" panose="02020603050405020304" pitchFamily="18" charset="0"/>
            </a:endParaRPr>
          </a:p>
        </p:txBody>
      </p:sp>
      <p:sp>
        <p:nvSpPr>
          <p:cNvPr id="12" name="Rectangle 1">
            <a:extLst>
              <a:ext uri="{FF2B5EF4-FFF2-40B4-BE49-F238E27FC236}">
                <a16:creationId xmlns:a16="http://schemas.microsoft.com/office/drawing/2014/main" xmlns="" id="{A889041A-1D06-71AE-C63F-276361DE5642}"/>
              </a:ext>
            </a:extLst>
          </p:cNvPr>
          <p:cNvSpPr>
            <a:spLocks noChangeArrowheads="1"/>
          </p:cNvSpPr>
          <p:nvPr/>
        </p:nvSpPr>
        <p:spPr bwMode="auto">
          <a:xfrm>
            <a:off x="890505" y="2636369"/>
            <a:ext cx="5537727" cy="523220"/>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Tre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cứng</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cáp</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dẻo</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dai</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vững</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chắc</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13" name="Rectangle 1">
            <a:extLst>
              <a:ext uri="{FF2B5EF4-FFF2-40B4-BE49-F238E27FC236}">
                <a16:creationId xmlns:a16="http://schemas.microsoft.com/office/drawing/2014/main" xmlns="" id="{4BEE3281-C9C4-9282-BD2E-E44463139009}"/>
              </a:ext>
            </a:extLst>
          </p:cNvPr>
          <p:cNvSpPr>
            <a:spLocks noChangeArrowheads="1"/>
          </p:cNvSpPr>
          <p:nvPr/>
        </p:nvSpPr>
        <p:spPr bwMode="auto">
          <a:xfrm>
            <a:off x="867457" y="3090918"/>
            <a:ext cx="9876743" cy="523220"/>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Luôn</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gắn</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bó</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làm</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bạn</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với</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con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người</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trong</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mọi</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hoàn</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cảnh</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14" name="Rectangle 1">
            <a:extLst>
              <a:ext uri="{FF2B5EF4-FFF2-40B4-BE49-F238E27FC236}">
                <a16:creationId xmlns:a16="http://schemas.microsoft.com/office/drawing/2014/main" xmlns="" id="{7E9CCFD6-D531-D1BA-9BA9-B611AB031DE3}"/>
              </a:ext>
            </a:extLst>
          </p:cNvPr>
          <p:cNvSpPr>
            <a:spLocks noChangeArrowheads="1"/>
          </p:cNvSpPr>
          <p:nvPr/>
        </p:nvSpPr>
        <p:spPr bwMode="auto">
          <a:xfrm>
            <a:off x="896601" y="3616487"/>
            <a:ext cx="10926591" cy="523220"/>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Thẳng</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thắn</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bất</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khuất</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cùng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con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người</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chiến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đấu</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giữ</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làng</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giữ</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nước</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986867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arn(inVertic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arn(inVertical)">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p:bldP spid="13"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40087"/>
            <a:ext cx="5300454"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III.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Đọc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hiểu</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văn</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bản</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2" name="Hộp Văn bản 1">
            <a:extLst>
              <a:ext uri="{FF2B5EF4-FFF2-40B4-BE49-F238E27FC236}">
                <a16:creationId xmlns:a16="http://schemas.microsoft.com/office/drawing/2014/main" xmlns="" id="{F361A009-4B45-12FA-AEF6-B90DFA6C47EF}"/>
              </a:ext>
            </a:extLst>
          </p:cNvPr>
          <p:cNvSpPr txBox="1"/>
          <p:nvPr/>
        </p:nvSpPr>
        <p:spPr>
          <a:xfrm>
            <a:off x="481781" y="716249"/>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1.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Vẻ</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đẹp</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cây</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tre</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và</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con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người</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Việt</a:t>
            </a: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 Nam</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
        <p:nvSpPr>
          <p:cNvPr id="3" name="Rectangle 1">
            <a:extLst>
              <a:ext uri="{FF2B5EF4-FFF2-40B4-BE49-F238E27FC236}">
                <a16:creationId xmlns:a16="http://schemas.microsoft.com/office/drawing/2014/main" xmlns="" id="{C5A5B01C-A3A8-53A7-66FB-401B2E651B03}"/>
              </a:ext>
            </a:extLst>
          </p:cNvPr>
          <p:cNvSpPr>
            <a:spLocks noChangeArrowheads="1"/>
          </p:cNvSpPr>
          <p:nvPr/>
        </p:nvSpPr>
        <p:spPr bwMode="auto">
          <a:xfrm>
            <a:off x="867457" y="2091959"/>
            <a:ext cx="2561543" cy="578882"/>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Nghệ</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thuật</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11" name="Hộp Văn bản 10">
            <a:extLst>
              <a:ext uri="{FF2B5EF4-FFF2-40B4-BE49-F238E27FC236}">
                <a16:creationId xmlns:a16="http://schemas.microsoft.com/office/drawing/2014/main" xmlns="" id="{9337A751-9A3E-5070-C0A3-0DB5ED13AA6A}"/>
              </a:ext>
            </a:extLst>
          </p:cNvPr>
          <p:cNvSpPr txBox="1"/>
          <p:nvPr/>
        </p:nvSpPr>
        <p:spPr>
          <a:xfrm>
            <a:off x="774596" y="1367705"/>
            <a:ext cx="6511379" cy="606407"/>
          </a:xfrm>
          <a:prstGeom prst="roundRect">
            <a:avLst/>
          </a:prstGeom>
          <a:gradFill>
            <a:gsLst>
              <a:gs pos="40000">
                <a:srgbClr val="00B0F0"/>
              </a:gs>
              <a:gs pos="68000">
                <a:srgbClr val="0066FF"/>
              </a:gs>
            </a:gsLst>
            <a:lin ang="5400000" scaled="1"/>
          </a:gradFill>
          <a:ln w="38100">
            <a:solidFill>
              <a:srgbClr val="00B0F0"/>
            </a:solidFill>
          </a:ln>
        </p:spPr>
        <p:txBody>
          <a:bodyPr wrap="square">
            <a:spAutoFit/>
          </a:bodyPr>
          <a:lstStyle/>
          <a:p>
            <a:pPr marR="30480">
              <a:lnSpc>
                <a:spcPct val="115000"/>
              </a:lnSpc>
              <a:spcBef>
                <a:spcPts val="600"/>
              </a:spcBef>
              <a:spcAft>
                <a:spcPts val="600"/>
              </a:spcAft>
            </a:pPr>
            <a:r>
              <a:rPr lang="en-US" sz="2800" b="1" dirty="0">
                <a:solidFill>
                  <a:schemeClr val="bg1"/>
                </a:solidFill>
                <a:latin typeface="Times New Roman" panose="02020603050405020304" pitchFamily="18" charset="0"/>
                <a:ea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rPr>
              <a:t>Hình</a:t>
            </a:r>
            <a:r>
              <a:rPr lang="en-US" sz="2800" b="1" dirty="0">
                <a:solidFill>
                  <a:schemeClr val="bg1"/>
                </a:solidFill>
                <a:latin typeface="Times New Roman" panose="02020603050405020304" pitchFamily="18" charset="0"/>
                <a:ea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rPr>
              <a:t>ảnh</a:t>
            </a:r>
            <a:r>
              <a:rPr lang="en-US" sz="2800" b="1" dirty="0">
                <a:solidFill>
                  <a:schemeClr val="bg1"/>
                </a:solidFill>
                <a:latin typeface="Times New Roman" panose="02020603050405020304" pitchFamily="18" charset="0"/>
                <a:ea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rPr>
              <a:t>cây</a:t>
            </a:r>
            <a:r>
              <a:rPr lang="en-US" sz="2800" b="1" dirty="0">
                <a:solidFill>
                  <a:schemeClr val="bg1"/>
                </a:solidFill>
                <a:latin typeface="Times New Roman" panose="02020603050405020304" pitchFamily="18" charset="0"/>
                <a:ea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rPr>
              <a:t>tre</a:t>
            </a:r>
            <a:r>
              <a:rPr lang="en-US" sz="2800" b="1" dirty="0">
                <a:solidFill>
                  <a:schemeClr val="bg1"/>
                </a:solidFill>
                <a:latin typeface="Times New Roman" panose="02020603050405020304" pitchFamily="18" charset="0"/>
                <a:ea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rPr>
              <a:t>khắc</a:t>
            </a:r>
            <a:r>
              <a:rPr lang="en-US" sz="2800" b="1" dirty="0">
                <a:solidFill>
                  <a:schemeClr val="bg1"/>
                </a:solidFill>
                <a:latin typeface="Times New Roman" panose="02020603050405020304" pitchFamily="18" charset="0"/>
                <a:ea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rPr>
              <a:t>họa</a:t>
            </a:r>
            <a:r>
              <a:rPr lang="en-US" sz="2800" b="1" dirty="0">
                <a:solidFill>
                  <a:schemeClr val="bg1"/>
                </a:solidFill>
                <a:latin typeface="Times New Roman" panose="02020603050405020304" pitchFamily="18" charset="0"/>
                <a:ea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rPr>
              <a:t>chân</a:t>
            </a:r>
            <a:r>
              <a:rPr lang="en-US" sz="2800" b="1" dirty="0">
                <a:solidFill>
                  <a:schemeClr val="bg1"/>
                </a:solidFill>
                <a:latin typeface="Times New Roman" panose="02020603050405020304" pitchFamily="18" charset="0"/>
                <a:ea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rPr>
              <a:t>thực</a:t>
            </a:r>
            <a:r>
              <a:rPr lang="en-US" sz="2800" b="1" dirty="0">
                <a:solidFill>
                  <a:schemeClr val="bg1"/>
                </a:solidFill>
                <a:latin typeface="Times New Roman" panose="02020603050405020304" pitchFamily="18" charset="0"/>
                <a:ea typeface="Times New Roman" panose="02020603050405020304" pitchFamily="18" charset="0"/>
              </a:rPr>
              <a:t>:</a:t>
            </a:r>
            <a:endParaRPr lang="en-US" sz="2400" dirty="0">
              <a:solidFill>
                <a:schemeClr val="bg1"/>
              </a:solidFill>
              <a:latin typeface="Times New Roman" panose="02020603050405020304" pitchFamily="18" charset="0"/>
              <a:ea typeface="Times New Roman" panose="02020603050405020304" pitchFamily="18" charset="0"/>
            </a:endParaRPr>
          </a:p>
        </p:txBody>
      </p:sp>
      <p:sp>
        <p:nvSpPr>
          <p:cNvPr id="12" name="Rectangle 1">
            <a:extLst>
              <a:ext uri="{FF2B5EF4-FFF2-40B4-BE49-F238E27FC236}">
                <a16:creationId xmlns:a16="http://schemas.microsoft.com/office/drawing/2014/main" xmlns="" id="{A889041A-1D06-71AE-C63F-276361DE5642}"/>
              </a:ext>
            </a:extLst>
          </p:cNvPr>
          <p:cNvSpPr>
            <a:spLocks noChangeArrowheads="1"/>
          </p:cNvSpPr>
          <p:nvPr/>
        </p:nvSpPr>
        <p:spPr bwMode="auto">
          <a:xfrm>
            <a:off x="896601" y="2676800"/>
            <a:ext cx="10283463" cy="954107"/>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Từ</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ngữ</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miêu</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tả</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đặc</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sắc</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gợi</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hình</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gợi</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cảm</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xanh</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tốt</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thẳng</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tươi</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cứng</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cáp</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dẻo</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dai</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ea typeface="Times New Roman" panose="02020603050405020304" pitchFamily="18" charset="0"/>
            </a:endParaRPr>
          </a:p>
        </p:txBody>
      </p:sp>
      <p:sp>
        <p:nvSpPr>
          <p:cNvPr id="14" name="Rectangle 1">
            <a:extLst>
              <a:ext uri="{FF2B5EF4-FFF2-40B4-BE49-F238E27FC236}">
                <a16:creationId xmlns:a16="http://schemas.microsoft.com/office/drawing/2014/main" xmlns="" id="{7E9CCFD6-D531-D1BA-9BA9-B611AB031DE3}"/>
              </a:ext>
            </a:extLst>
          </p:cNvPr>
          <p:cNvSpPr>
            <a:spLocks noChangeArrowheads="1"/>
          </p:cNvSpPr>
          <p:nvPr/>
        </p:nvSpPr>
        <p:spPr bwMode="auto">
          <a:xfrm>
            <a:off x="896601" y="3696805"/>
            <a:ext cx="10926591" cy="954107"/>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Nhân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hóa</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cây</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tre</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giản</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dị</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thanh</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cao</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nhũn</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nhặn</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ngay</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thẳng</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thủy</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chung</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bất</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khuất</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ea typeface="Times New Roman" panose="02020603050405020304" pitchFamily="18" charset="0"/>
            </a:endParaRPr>
          </a:p>
        </p:txBody>
      </p:sp>
      <p:sp>
        <p:nvSpPr>
          <p:cNvPr id="6" name="Hộp Văn bản 5">
            <a:extLst>
              <a:ext uri="{FF2B5EF4-FFF2-40B4-BE49-F238E27FC236}">
                <a16:creationId xmlns:a16="http://schemas.microsoft.com/office/drawing/2014/main" xmlns="" id="{552AD471-8200-5A52-DB98-AEFDC49C9717}"/>
              </a:ext>
            </a:extLst>
          </p:cNvPr>
          <p:cNvSpPr txBox="1"/>
          <p:nvPr/>
        </p:nvSpPr>
        <p:spPr>
          <a:xfrm>
            <a:off x="637520" y="4695138"/>
            <a:ext cx="11066799" cy="1384995"/>
          </a:xfrm>
          <a:prstGeom prst="rect">
            <a:avLst/>
          </a:prstGeom>
          <a:noFill/>
        </p:spPr>
        <p:txBody>
          <a:bodyPr wrap="square">
            <a:spAutoFit/>
          </a:bodyPr>
          <a:lstStyle/>
          <a:p>
            <a:r>
              <a:rPr lang="en-US" sz="2800" dirty="0">
                <a:solidFill>
                  <a:srgbClr val="0000FF"/>
                </a:solidFill>
                <a:effectLst/>
                <a:latin typeface="Times New Roman" panose="02020603050405020304" pitchFamily="18" charset="0"/>
                <a:ea typeface="Times New Roman" panose="02020603050405020304" pitchFamily="18" charset="0"/>
              </a:rPr>
              <a:t>=&gt; </a:t>
            </a:r>
            <a:r>
              <a:rPr lang="en-US" sz="2800" b="1" dirty="0" err="1">
                <a:solidFill>
                  <a:srgbClr val="0000FF"/>
                </a:solidFill>
                <a:effectLst/>
                <a:latin typeface="Times New Roman" panose="02020603050405020304" pitchFamily="18" charset="0"/>
                <a:ea typeface="Times New Roman" panose="02020603050405020304" pitchFamily="18" charset="0"/>
              </a:rPr>
              <a:t>Tác</a:t>
            </a:r>
            <a:r>
              <a:rPr lang="en-US" sz="2800" b="1" dirty="0">
                <a:solidFill>
                  <a:srgbClr val="0000FF"/>
                </a:solidFill>
                <a:effectLst/>
                <a:latin typeface="Times New Roman" panose="02020603050405020304" pitchFamily="18" charset="0"/>
                <a:ea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rPr>
              <a:t>giả</a:t>
            </a:r>
            <a:r>
              <a:rPr lang="en-US" sz="2800" b="1" dirty="0">
                <a:solidFill>
                  <a:srgbClr val="0000FF"/>
                </a:solidFill>
                <a:effectLst/>
                <a:latin typeface="Times New Roman" panose="02020603050405020304" pitchFamily="18" charset="0"/>
                <a:ea typeface="Times New Roman" panose="02020603050405020304" pitchFamily="18" charset="0"/>
              </a:rPr>
              <a:t> </a:t>
            </a:r>
            <a:r>
              <a:rPr lang="en-US" sz="2800" b="1" dirty="0" err="1">
                <a:solidFill>
                  <a:srgbClr val="0000FF"/>
                </a:solidFill>
                <a:effectLst/>
                <a:latin typeface="Times New Roman" panose="02020603050405020304" pitchFamily="18" charset="0"/>
                <a:ea typeface="Times New Roman" panose="02020603050405020304" pitchFamily="18" charset="0"/>
              </a:rPr>
              <a:t>mượn</a:t>
            </a:r>
            <a:r>
              <a:rPr lang="en-US" sz="2800" b="1" dirty="0">
                <a:solidFill>
                  <a:srgbClr val="0000FF"/>
                </a:solidFill>
                <a:effectLst/>
                <a:latin typeface="Times New Roman" panose="02020603050405020304" pitchFamily="18" charset="0"/>
                <a:ea typeface="Times New Roman" panose="02020603050405020304" pitchFamily="18" charset="0"/>
              </a:rPr>
              <a:t> </a:t>
            </a:r>
            <a:r>
              <a:rPr lang="en-US" sz="2800" b="1" dirty="0" err="1">
                <a:solidFill>
                  <a:srgbClr val="0000FF"/>
                </a:solidFill>
                <a:effectLst/>
                <a:latin typeface="Times New Roman" panose="02020603050405020304" pitchFamily="18" charset="0"/>
                <a:ea typeface="Times New Roman" panose="02020603050405020304" pitchFamily="18" charset="0"/>
              </a:rPr>
              <a:t>hình</a:t>
            </a:r>
            <a:r>
              <a:rPr lang="en-US" sz="2800" b="1" dirty="0">
                <a:solidFill>
                  <a:srgbClr val="0000FF"/>
                </a:solidFill>
                <a:effectLst/>
                <a:latin typeface="Times New Roman" panose="02020603050405020304" pitchFamily="18" charset="0"/>
                <a:ea typeface="Times New Roman" panose="02020603050405020304" pitchFamily="18" charset="0"/>
              </a:rPr>
              <a:t> </a:t>
            </a:r>
            <a:r>
              <a:rPr lang="en-US" sz="2800" b="1" dirty="0" err="1">
                <a:solidFill>
                  <a:srgbClr val="0000FF"/>
                </a:solidFill>
                <a:effectLst/>
                <a:latin typeface="Times New Roman" panose="02020603050405020304" pitchFamily="18" charset="0"/>
                <a:ea typeface="Times New Roman" panose="02020603050405020304" pitchFamily="18" charset="0"/>
              </a:rPr>
              <a:t>ảnh</a:t>
            </a:r>
            <a:r>
              <a:rPr lang="en-US" sz="2800" b="1" dirty="0">
                <a:solidFill>
                  <a:srgbClr val="0000FF"/>
                </a:solidFill>
                <a:effectLst/>
                <a:latin typeface="Times New Roman" panose="02020603050405020304" pitchFamily="18" charset="0"/>
                <a:ea typeface="Times New Roman" panose="02020603050405020304" pitchFamily="18" charset="0"/>
              </a:rPr>
              <a:t> </a:t>
            </a:r>
            <a:r>
              <a:rPr lang="en-US" sz="2800" b="1" dirty="0" err="1">
                <a:solidFill>
                  <a:srgbClr val="0000FF"/>
                </a:solidFill>
                <a:effectLst/>
                <a:latin typeface="Times New Roman" panose="02020603050405020304" pitchFamily="18" charset="0"/>
                <a:ea typeface="Times New Roman" panose="02020603050405020304" pitchFamily="18" charset="0"/>
              </a:rPr>
              <a:t>cây</a:t>
            </a:r>
            <a:r>
              <a:rPr lang="en-US" sz="2800" b="1" dirty="0">
                <a:solidFill>
                  <a:srgbClr val="0000FF"/>
                </a:solidFill>
                <a:effectLst/>
                <a:latin typeface="Times New Roman" panose="02020603050405020304" pitchFamily="18" charset="0"/>
                <a:ea typeface="Times New Roman" panose="02020603050405020304" pitchFamily="18" charset="0"/>
              </a:rPr>
              <a:t> </a:t>
            </a:r>
            <a:r>
              <a:rPr lang="en-US" sz="2800" b="1" dirty="0" err="1">
                <a:solidFill>
                  <a:srgbClr val="0000FF"/>
                </a:solidFill>
                <a:effectLst/>
                <a:latin typeface="Times New Roman" panose="02020603050405020304" pitchFamily="18" charset="0"/>
                <a:ea typeface="Times New Roman" panose="02020603050405020304" pitchFamily="18" charset="0"/>
              </a:rPr>
              <a:t>tre</a:t>
            </a:r>
            <a:r>
              <a:rPr lang="en-US" sz="2800" b="1" dirty="0">
                <a:solidFill>
                  <a:srgbClr val="0000FF"/>
                </a:solidFill>
                <a:effectLst/>
                <a:latin typeface="Times New Roman" panose="02020603050405020304" pitchFamily="18" charset="0"/>
                <a:ea typeface="Times New Roman" panose="02020603050405020304" pitchFamily="18" charset="0"/>
              </a:rPr>
              <a:t> </a:t>
            </a:r>
            <a:r>
              <a:rPr lang="en-US" sz="2800" b="1" dirty="0" err="1">
                <a:solidFill>
                  <a:srgbClr val="0000FF"/>
                </a:solidFill>
                <a:effectLst/>
                <a:latin typeface="Times New Roman" panose="02020603050405020304" pitchFamily="18" charset="0"/>
                <a:ea typeface="Times New Roman" panose="02020603050405020304" pitchFamily="18" charset="0"/>
              </a:rPr>
              <a:t>đê</a:t>
            </a:r>
            <a:r>
              <a:rPr lang="en-US" sz="2800" b="1" dirty="0">
                <a:solidFill>
                  <a:srgbClr val="0000FF"/>
                </a:solidFill>
                <a:effectLst/>
                <a:latin typeface="Times New Roman" panose="02020603050405020304" pitchFamily="18" charset="0"/>
                <a:ea typeface="Times New Roman" panose="02020603050405020304" pitchFamily="18" charset="0"/>
              </a:rPr>
              <a:t>̉ </a:t>
            </a:r>
            <a:r>
              <a:rPr lang="en-US" sz="2800" b="1" dirty="0" err="1">
                <a:solidFill>
                  <a:srgbClr val="0000FF"/>
                </a:solidFill>
                <a:effectLst/>
                <a:latin typeface="Times New Roman" panose="02020603050405020304" pitchFamily="18" charset="0"/>
                <a:ea typeface="Times New Roman" panose="02020603050405020304" pitchFamily="18" charset="0"/>
              </a:rPr>
              <a:t>nói</a:t>
            </a:r>
            <a:r>
              <a:rPr lang="en-US" sz="2800" b="1" dirty="0">
                <a:solidFill>
                  <a:srgbClr val="0000FF"/>
                </a:solidFill>
                <a:effectLst/>
                <a:latin typeface="Times New Roman" panose="02020603050405020304" pitchFamily="18" charset="0"/>
                <a:ea typeface="Times New Roman" panose="02020603050405020304" pitchFamily="18" charset="0"/>
              </a:rPr>
              <a:t> </a:t>
            </a:r>
            <a:r>
              <a:rPr lang="en-US" sz="2800" b="1" dirty="0" err="1">
                <a:solidFill>
                  <a:srgbClr val="0000FF"/>
                </a:solidFill>
                <a:effectLst/>
                <a:latin typeface="Times New Roman" panose="02020603050405020304" pitchFamily="18" charset="0"/>
                <a:ea typeface="Times New Roman" panose="02020603050405020304" pitchFamily="18" charset="0"/>
              </a:rPr>
              <a:t>lên</a:t>
            </a:r>
            <a:r>
              <a:rPr lang="en-US" sz="2800" b="1" dirty="0">
                <a:solidFill>
                  <a:srgbClr val="0000FF"/>
                </a:solidFill>
                <a:effectLst/>
                <a:latin typeface="Times New Roman" panose="02020603050405020304" pitchFamily="18" charset="0"/>
                <a:ea typeface="Times New Roman" panose="02020603050405020304" pitchFamily="18" charset="0"/>
              </a:rPr>
              <a:t> </a:t>
            </a:r>
            <a:r>
              <a:rPr lang="en-US" sz="2800" b="1" dirty="0" err="1">
                <a:solidFill>
                  <a:srgbClr val="0000FF"/>
                </a:solidFill>
                <a:effectLst/>
                <a:latin typeface="Times New Roman" panose="02020603050405020304" pitchFamily="18" charset="0"/>
                <a:ea typeface="Times New Roman" panose="02020603050405020304" pitchFamily="18" charset="0"/>
              </a:rPr>
              <a:t>những</a:t>
            </a:r>
            <a:r>
              <a:rPr lang="en-US" sz="2800" b="1" dirty="0">
                <a:solidFill>
                  <a:srgbClr val="0000FF"/>
                </a:solidFill>
                <a:effectLst/>
                <a:latin typeface="Times New Roman" panose="02020603050405020304" pitchFamily="18" charset="0"/>
                <a:ea typeface="Times New Roman" panose="02020603050405020304" pitchFamily="18" charset="0"/>
              </a:rPr>
              <a:t> </a:t>
            </a:r>
            <a:r>
              <a:rPr lang="en-US" sz="2800" b="1" dirty="0" err="1">
                <a:solidFill>
                  <a:srgbClr val="0000FF"/>
                </a:solidFill>
                <a:effectLst/>
                <a:latin typeface="Times New Roman" panose="02020603050405020304" pitchFamily="18" charset="0"/>
                <a:ea typeface="Times New Roman" panose="02020603050405020304" pitchFamily="18" charset="0"/>
              </a:rPr>
              <a:t>suy</a:t>
            </a:r>
            <a:r>
              <a:rPr lang="en-US" sz="2800" b="1" dirty="0">
                <a:solidFill>
                  <a:srgbClr val="0000FF"/>
                </a:solidFill>
                <a:effectLst/>
                <a:latin typeface="Times New Roman" panose="02020603050405020304" pitchFamily="18" charset="0"/>
                <a:ea typeface="Times New Roman" panose="02020603050405020304" pitchFamily="18" charset="0"/>
              </a:rPr>
              <a:t> </a:t>
            </a:r>
            <a:r>
              <a:rPr lang="en-US" sz="2800" b="1" dirty="0" err="1">
                <a:solidFill>
                  <a:srgbClr val="0000FF"/>
                </a:solidFill>
                <a:effectLst/>
                <a:latin typeface="Times New Roman" panose="02020603050405020304" pitchFamily="18" charset="0"/>
                <a:ea typeface="Times New Roman" panose="02020603050405020304" pitchFamily="18" charset="0"/>
              </a:rPr>
              <a:t>nghĩ</a:t>
            </a:r>
            <a:r>
              <a:rPr lang="en-US" sz="2800" b="1" dirty="0">
                <a:solidFill>
                  <a:srgbClr val="0000FF"/>
                </a:solidFill>
                <a:effectLst/>
                <a:latin typeface="Times New Roman" panose="02020603050405020304" pitchFamily="18" charset="0"/>
                <a:ea typeface="Times New Roman" panose="02020603050405020304" pitchFamily="18" charset="0"/>
              </a:rPr>
              <a:t>, </a:t>
            </a:r>
            <a:r>
              <a:rPr lang="en-US" sz="2800" b="1" dirty="0" err="1">
                <a:solidFill>
                  <a:srgbClr val="0000FF"/>
                </a:solidFill>
                <a:effectLst/>
                <a:latin typeface="Times New Roman" panose="02020603050405020304" pitchFamily="18" charset="0"/>
                <a:ea typeface="Times New Roman" panose="02020603050405020304" pitchFamily="18" charset="0"/>
              </a:rPr>
              <a:t>cảm</a:t>
            </a:r>
            <a:r>
              <a:rPr lang="en-US" sz="2800" b="1" dirty="0">
                <a:solidFill>
                  <a:srgbClr val="0000FF"/>
                </a:solidFill>
                <a:effectLst/>
                <a:latin typeface="Times New Roman" panose="02020603050405020304" pitchFamily="18" charset="0"/>
                <a:ea typeface="Times New Roman" panose="02020603050405020304" pitchFamily="18" charset="0"/>
              </a:rPr>
              <a:t> </a:t>
            </a:r>
            <a:r>
              <a:rPr lang="en-US" sz="2800" b="1" dirty="0" err="1">
                <a:solidFill>
                  <a:srgbClr val="0000FF"/>
                </a:solidFill>
                <a:effectLst/>
                <a:latin typeface="Times New Roman" panose="02020603050405020304" pitchFamily="18" charset="0"/>
                <a:ea typeface="Times New Roman" panose="02020603050405020304" pitchFamily="18" charset="0"/>
              </a:rPr>
              <a:t>xúc</a:t>
            </a:r>
            <a:r>
              <a:rPr lang="en-US" sz="2800" b="1" dirty="0">
                <a:solidFill>
                  <a:srgbClr val="0000FF"/>
                </a:solidFill>
                <a:effectLst/>
                <a:latin typeface="Times New Roman" panose="02020603050405020304" pitchFamily="18" charset="0"/>
                <a:ea typeface="Times New Roman" panose="02020603050405020304" pitchFamily="18" charset="0"/>
              </a:rPr>
              <a:t> </a:t>
            </a:r>
            <a:r>
              <a:rPr lang="en-US" sz="2800" b="1" dirty="0" err="1">
                <a:solidFill>
                  <a:srgbClr val="0000FF"/>
                </a:solidFill>
                <a:effectLst/>
                <a:latin typeface="Times New Roman" panose="02020603050405020304" pitchFamily="18" charset="0"/>
                <a:ea typeface="Times New Roman" panose="02020603050405020304" pitchFamily="18" charset="0"/>
              </a:rPr>
              <a:t>của</a:t>
            </a:r>
            <a:r>
              <a:rPr lang="en-US" sz="2800" b="1" dirty="0">
                <a:solidFill>
                  <a:srgbClr val="0000FF"/>
                </a:solidFill>
                <a:effectLst/>
                <a:latin typeface="Times New Roman" panose="02020603050405020304" pitchFamily="18" charset="0"/>
                <a:ea typeface="Times New Roman" panose="02020603050405020304" pitchFamily="18" charset="0"/>
              </a:rPr>
              <a:t> </a:t>
            </a:r>
            <a:r>
              <a:rPr lang="en-US" sz="2800" b="1" dirty="0" err="1">
                <a:solidFill>
                  <a:srgbClr val="0000FF"/>
                </a:solidFill>
                <a:effectLst/>
                <a:latin typeface="Times New Roman" panose="02020603050405020304" pitchFamily="18" charset="0"/>
                <a:ea typeface="Times New Roman" panose="02020603050405020304" pitchFamily="18" charset="0"/>
              </a:rPr>
              <a:t>mình</a:t>
            </a:r>
            <a:r>
              <a:rPr lang="en-US" sz="2800" b="1" dirty="0">
                <a:solidFill>
                  <a:srgbClr val="0000FF"/>
                </a:solidFill>
                <a:effectLst/>
                <a:latin typeface="Times New Roman" panose="02020603050405020304" pitchFamily="18" charset="0"/>
                <a:ea typeface="Times New Roman" panose="02020603050405020304" pitchFamily="18" charset="0"/>
              </a:rPr>
              <a:t> </a:t>
            </a:r>
            <a:r>
              <a:rPr lang="en-US" sz="2800" b="1" dirty="0" err="1">
                <a:solidFill>
                  <a:srgbClr val="0000FF"/>
                </a:solidFill>
                <a:effectLst/>
                <a:latin typeface="Times New Roman" panose="02020603050405020304" pitchFamily="18" charset="0"/>
                <a:ea typeface="Times New Roman" panose="02020603050405020304" pitchFamily="18" charset="0"/>
              </a:rPr>
              <a:t>vê</a:t>
            </a:r>
            <a:r>
              <a:rPr lang="en-US" sz="2800" b="1" dirty="0">
                <a:solidFill>
                  <a:srgbClr val="0000FF"/>
                </a:solidFill>
                <a:effectLst/>
                <a:latin typeface="Times New Roman" panose="02020603050405020304" pitchFamily="18" charset="0"/>
                <a:ea typeface="Times New Roman" panose="02020603050405020304" pitchFamily="18" charset="0"/>
              </a:rPr>
              <a:t>̀ con </a:t>
            </a:r>
            <a:r>
              <a:rPr lang="en-US" sz="2800" b="1" dirty="0" err="1">
                <a:solidFill>
                  <a:srgbClr val="0000FF"/>
                </a:solidFill>
                <a:effectLst/>
                <a:latin typeface="Times New Roman" panose="02020603050405020304" pitchFamily="18" charset="0"/>
                <a:ea typeface="Times New Roman" panose="02020603050405020304" pitchFamily="18" charset="0"/>
              </a:rPr>
              <a:t>người</a:t>
            </a:r>
            <a:r>
              <a:rPr lang="en-US" sz="2800" b="1" dirty="0">
                <a:solidFill>
                  <a:srgbClr val="0000FF"/>
                </a:solidFill>
                <a:effectLst/>
                <a:latin typeface="Times New Roman" panose="02020603050405020304" pitchFamily="18" charset="0"/>
                <a:ea typeface="Times New Roman" panose="02020603050405020304" pitchFamily="18" charset="0"/>
              </a:rPr>
              <a:t> </a:t>
            </a:r>
            <a:r>
              <a:rPr lang="en-US" sz="2800" b="1" dirty="0" err="1">
                <a:solidFill>
                  <a:srgbClr val="0000FF"/>
                </a:solidFill>
                <a:effectLst/>
                <a:latin typeface="Times New Roman" panose="02020603050405020304" pitchFamily="18" charset="0"/>
                <a:ea typeface="Times New Roman" panose="02020603050405020304" pitchFamily="18" charset="0"/>
              </a:rPr>
              <a:t>Việt</a:t>
            </a:r>
            <a:r>
              <a:rPr lang="en-US" sz="2800" b="1" dirty="0">
                <a:solidFill>
                  <a:srgbClr val="0000FF"/>
                </a:solidFill>
                <a:effectLst/>
                <a:latin typeface="Times New Roman" panose="02020603050405020304" pitchFamily="18" charset="0"/>
                <a:ea typeface="Times New Roman" panose="02020603050405020304" pitchFamily="18" charset="0"/>
              </a:rPr>
              <a:t> Nam; ca </a:t>
            </a:r>
            <a:r>
              <a:rPr lang="en-US" sz="2800" b="1" dirty="0" err="1">
                <a:solidFill>
                  <a:srgbClr val="0000FF"/>
                </a:solidFill>
                <a:effectLst/>
                <a:latin typeface="Times New Roman" panose="02020603050405020304" pitchFamily="18" charset="0"/>
                <a:ea typeface="Times New Roman" panose="02020603050405020304" pitchFamily="18" charset="0"/>
              </a:rPr>
              <a:t>ngợi</a:t>
            </a:r>
            <a:r>
              <a:rPr lang="en-US" sz="2800" b="1" dirty="0">
                <a:solidFill>
                  <a:srgbClr val="0000FF"/>
                </a:solidFill>
                <a:effectLst/>
                <a:latin typeface="Times New Roman" panose="02020603050405020304" pitchFamily="18" charset="0"/>
                <a:ea typeface="Times New Roman" panose="02020603050405020304" pitchFamily="18" charset="0"/>
              </a:rPr>
              <a:t> </a:t>
            </a:r>
            <a:r>
              <a:rPr lang="en-US" sz="2800" b="1" dirty="0" err="1">
                <a:solidFill>
                  <a:srgbClr val="0000FF"/>
                </a:solidFill>
                <a:effectLst/>
                <a:latin typeface="Times New Roman" panose="02020603050405020304" pitchFamily="18" charset="0"/>
                <a:ea typeface="Times New Roman" panose="02020603050405020304" pitchFamily="18" charset="0"/>
              </a:rPr>
              <a:t>những</a:t>
            </a:r>
            <a:r>
              <a:rPr lang="en-US" sz="2800" b="1" dirty="0">
                <a:solidFill>
                  <a:srgbClr val="0000FF"/>
                </a:solidFill>
                <a:effectLst/>
                <a:latin typeface="Times New Roman" panose="02020603050405020304" pitchFamily="18" charset="0"/>
                <a:ea typeface="Times New Roman" panose="02020603050405020304" pitchFamily="18" charset="0"/>
              </a:rPr>
              <a:t> </a:t>
            </a:r>
            <a:r>
              <a:rPr lang="en-US" sz="2800" b="1" dirty="0" err="1">
                <a:solidFill>
                  <a:srgbClr val="0000FF"/>
                </a:solidFill>
                <a:effectLst/>
                <a:latin typeface="Times New Roman" panose="02020603050405020304" pitchFamily="18" charset="0"/>
                <a:ea typeface="Times New Roman" panose="02020603050405020304" pitchFamily="18" charset="0"/>
              </a:rPr>
              <a:t>phẩm</a:t>
            </a:r>
            <a:r>
              <a:rPr lang="en-US" sz="2800" b="1" dirty="0">
                <a:solidFill>
                  <a:srgbClr val="0000FF"/>
                </a:solidFill>
                <a:effectLst/>
                <a:latin typeface="Times New Roman" panose="02020603050405020304" pitchFamily="18" charset="0"/>
                <a:ea typeface="Times New Roman" panose="02020603050405020304" pitchFamily="18" charset="0"/>
              </a:rPr>
              <a:t> </a:t>
            </a:r>
            <a:r>
              <a:rPr lang="en-US" sz="2800" b="1" dirty="0" err="1">
                <a:solidFill>
                  <a:srgbClr val="0000FF"/>
                </a:solidFill>
                <a:effectLst/>
                <a:latin typeface="Times New Roman" panose="02020603050405020304" pitchFamily="18" charset="0"/>
                <a:ea typeface="Times New Roman" panose="02020603050405020304" pitchFamily="18" charset="0"/>
              </a:rPr>
              <a:t>chất</a:t>
            </a:r>
            <a:r>
              <a:rPr lang="en-US" sz="2800" b="1" dirty="0">
                <a:solidFill>
                  <a:srgbClr val="0000FF"/>
                </a:solidFill>
                <a:effectLst/>
                <a:latin typeface="Times New Roman" panose="02020603050405020304" pitchFamily="18" charset="0"/>
                <a:ea typeface="Times New Roman" panose="02020603050405020304" pitchFamily="18" charset="0"/>
              </a:rPr>
              <a:t> </a:t>
            </a:r>
            <a:r>
              <a:rPr lang="en-US" sz="2800" b="1" dirty="0" err="1">
                <a:solidFill>
                  <a:srgbClr val="0000FF"/>
                </a:solidFill>
                <a:effectLst/>
                <a:latin typeface="Times New Roman" panose="02020603050405020304" pitchFamily="18" charset="0"/>
                <a:ea typeface="Times New Roman" panose="02020603050405020304" pitchFamily="18" charset="0"/>
              </a:rPr>
              <a:t>cao</a:t>
            </a:r>
            <a:r>
              <a:rPr lang="en-US" sz="2800" b="1" dirty="0">
                <a:solidFill>
                  <a:srgbClr val="0000FF"/>
                </a:solidFill>
                <a:effectLst/>
                <a:latin typeface="Times New Roman" panose="02020603050405020304" pitchFamily="18" charset="0"/>
                <a:ea typeface="Times New Roman" panose="02020603050405020304" pitchFamily="18" charset="0"/>
              </a:rPr>
              <a:t> </a:t>
            </a:r>
            <a:r>
              <a:rPr lang="en-US" sz="2800" b="1" dirty="0" err="1">
                <a:solidFill>
                  <a:srgbClr val="0000FF"/>
                </a:solidFill>
                <a:effectLst/>
                <a:latin typeface="Times New Roman" panose="02020603050405020304" pitchFamily="18" charset="0"/>
                <a:ea typeface="Times New Roman" panose="02020603050405020304" pitchFamily="18" charset="0"/>
              </a:rPr>
              <a:t>đẹp</a:t>
            </a:r>
            <a:r>
              <a:rPr lang="en-US" sz="2800" b="1" dirty="0">
                <a:solidFill>
                  <a:srgbClr val="0000FF"/>
                </a:solidFill>
                <a:effectLst/>
                <a:latin typeface="Times New Roman" panose="02020603050405020304" pitchFamily="18" charset="0"/>
                <a:ea typeface="Times New Roman" panose="02020603050405020304" pitchFamily="18" charset="0"/>
              </a:rPr>
              <a:t>: </a:t>
            </a:r>
            <a:r>
              <a:rPr lang="en-US" sz="2800" b="1" dirty="0" err="1">
                <a:solidFill>
                  <a:srgbClr val="0000FF"/>
                </a:solidFill>
                <a:effectLst/>
                <a:latin typeface="Times New Roman" panose="02020603050405020304" pitchFamily="18" charset="0"/>
                <a:ea typeface="Times New Roman" panose="02020603050405020304" pitchFamily="18" charset="0"/>
              </a:rPr>
              <a:t>anh</a:t>
            </a:r>
            <a:r>
              <a:rPr lang="en-US" sz="2800" b="1" dirty="0">
                <a:solidFill>
                  <a:srgbClr val="0000FF"/>
                </a:solidFill>
                <a:effectLst/>
                <a:latin typeface="Times New Roman" panose="02020603050405020304" pitchFamily="18" charset="0"/>
                <a:ea typeface="Times New Roman" panose="02020603050405020304" pitchFamily="18" charset="0"/>
              </a:rPr>
              <a:t> </a:t>
            </a:r>
            <a:r>
              <a:rPr lang="en-US" sz="2800" b="1" dirty="0" err="1">
                <a:solidFill>
                  <a:srgbClr val="0000FF"/>
                </a:solidFill>
                <a:effectLst/>
                <a:latin typeface="Times New Roman" panose="02020603050405020304" pitchFamily="18" charset="0"/>
                <a:ea typeface="Times New Roman" panose="02020603050405020304" pitchFamily="18" charset="0"/>
              </a:rPr>
              <a:t>dũng</a:t>
            </a:r>
            <a:r>
              <a:rPr lang="en-US" sz="2800" b="1" dirty="0">
                <a:solidFill>
                  <a:srgbClr val="0000FF"/>
                </a:solidFill>
                <a:effectLst/>
                <a:latin typeface="Times New Roman" panose="02020603050405020304" pitchFamily="18" charset="0"/>
                <a:ea typeface="Times New Roman" panose="02020603050405020304" pitchFamily="18" charset="0"/>
              </a:rPr>
              <a:t>, </a:t>
            </a:r>
            <a:r>
              <a:rPr lang="en-US" sz="2800" b="1" dirty="0" err="1">
                <a:solidFill>
                  <a:srgbClr val="0000FF"/>
                </a:solidFill>
                <a:effectLst/>
                <a:latin typeface="Times New Roman" panose="02020603050405020304" pitchFamily="18" charset="0"/>
                <a:ea typeface="Times New Roman" panose="02020603050405020304" pitchFamily="18" charset="0"/>
              </a:rPr>
              <a:t>cần</a:t>
            </a:r>
            <a:r>
              <a:rPr lang="en-US" sz="2800" b="1" dirty="0">
                <a:solidFill>
                  <a:srgbClr val="0000FF"/>
                </a:solidFill>
                <a:effectLst/>
                <a:latin typeface="Times New Roman" panose="02020603050405020304" pitchFamily="18" charset="0"/>
                <a:ea typeface="Times New Roman" panose="02020603050405020304" pitchFamily="18" charset="0"/>
              </a:rPr>
              <a:t> cù, </a:t>
            </a:r>
            <a:r>
              <a:rPr lang="en-US" sz="2800" b="1" dirty="0" err="1">
                <a:solidFill>
                  <a:srgbClr val="0000FF"/>
                </a:solidFill>
                <a:effectLst/>
                <a:latin typeface="Times New Roman" panose="02020603050405020304" pitchFamily="18" charset="0"/>
                <a:ea typeface="Times New Roman" panose="02020603050405020304" pitchFamily="18" charset="0"/>
              </a:rPr>
              <a:t>bền</a:t>
            </a:r>
            <a:r>
              <a:rPr lang="en-US" sz="2800" b="1" dirty="0">
                <a:solidFill>
                  <a:srgbClr val="0000FF"/>
                </a:solidFill>
                <a:effectLst/>
                <a:latin typeface="Times New Roman" panose="02020603050405020304" pitchFamily="18" charset="0"/>
                <a:ea typeface="Times New Roman" panose="02020603050405020304" pitchFamily="18" charset="0"/>
              </a:rPr>
              <a:t> bỉ, </a:t>
            </a:r>
            <a:r>
              <a:rPr lang="en-US" sz="2800" b="1" dirty="0" err="1">
                <a:solidFill>
                  <a:srgbClr val="0000FF"/>
                </a:solidFill>
                <a:effectLst/>
                <a:latin typeface="Times New Roman" panose="02020603050405020304" pitchFamily="18" charset="0"/>
                <a:ea typeface="Times New Roman" panose="02020603050405020304" pitchFamily="18" charset="0"/>
              </a:rPr>
              <a:t>thủy</a:t>
            </a:r>
            <a:r>
              <a:rPr lang="en-US" sz="2800" b="1" dirty="0">
                <a:solidFill>
                  <a:srgbClr val="0000FF"/>
                </a:solidFill>
                <a:effectLst/>
                <a:latin typeface="Times New Roman" panose="02020603050405020304" pitchFamily="18" charset="0"/>
                <a:ea typeface="Times New Roman" panose="02020603050405020304" pitchFamily="18" charset="0"/>
              </a:rPr>
              <a:t> </a:t>
            </a:r>
            <a:r>
              <a:rPr lang="en-US" sz="2800" b="1" dirty="0" err="1">
                <a:solidFill>
                  <a:srgbClr val="0000FF"/>
                </a:solidFill>
                <a:effectLst/>
                <a:latin typeface="Times New Roman" panose="02020603050405020304" pitchFamily="18" charset="0"/>
                <a:ea typeface="Times New Roman" panose="02020603050405020304" pitchFamily="18" charset="0"/>
              </a:rPr>
              <a:t>chung</a:t>
            </a:r>
            <a:r>
              <a:rPr lang="en-US" sz="2800" b="1" dirty="0">
                <a:solidFill>
                  <a:srgbClr val="0000FF"/>
                </a:solidFill>
                <a:effectLst/>
                <a:latin typeface="Times New Roman" panose="02020603050405020304" pitchFamily="18" charset="0"/>
                <a:ea typeface="Times New Roman" panose="02020603050405020304" pitchFamily="18" charset="0"/>
              </a:rPr>
              <a:t>, </a:t>
            </a:r>
            <a:r>
              <a:rPr lang="en-US" sz="2800" b="1" dirty="0" err="1">
                <a:solidFill>
                  <a:srgbClr val="0000FF"/>
                </a:solidFill>
                <a:effectLst/>
                <a:latin typeface="Times New Roman" panose="02020603050405020304" pitchFamily="18" charset="0"/>
                <a:ea typeface="Times New Roman" panose="02020603050405020304" pitchFamily="18" charset="0"/>
              </a:rPr>
              <a:t>sống</a:t>
            </a:r>
            <a:r>
              <a:rPr lang="en-US" sz="2800" b="1" dirty="0">
                <a:solidFill>
                  <a:srgbClr val="0000FF"/>
                </a:solidFill>
                <a:effectLst/>
                <a:latin typeface="Times New Roman" panose="02020603050405020304" pitchFamily="18" charset="0"/>
                <a:ea typeface="Times New Roman" panose="02020603050405020304" pitchFamily="18" charset="0"/>
              </a:rPr>
              <a:t> có </a:t>
            </a:r>
            <a:r>
              <a:rPr lang="en-US" sz="2800" b="1" dirty="0" err="1">
                <a:solidFill>
                  <a:srgbClr val="0000FF"/>
                </a:solidFill>
                <a:effectLst/>
                <a:latin typeface="Times New Roman" panose="02020603050405020304" pitchFamily="18" charset="0"/>
                <a:ea typeface="Times New Roman" panose="02020603050405020304" pitchFamily="18" charset="0"/>
              </a:rPr>
              <a:t>nghĩa</a:t>
            </a:r>
            <a:r>
              <a:rPr lang="en-US" sz="2800" b="1" dirty="0">
                <a:solidFill>
                  <a:srgbClr val="0000FF"/>
                </a:solidFill>
                <a:effectLst/>
                <a:latin typeface="Times New Roman" panose="02020603050405020304" pitchFamily="18" charset="0"/>
                <a:ea typeface="Times New Roman" panose="02020603050405020304" pitchFamily="18" charset="0"/>
              </a:rPr>
              <a:t>, có </a:t>
            </a:r>
            <a:r>
              <a:rPr lang="en-US" sz="2800" b="1" dirty="0" err="1">
                <a:solidFill>
                  <a:srgbClr val="0000FF"/>
                </a:solidFill>
                <a:effectLst/>
                <a:latin typeface="Times New Roman" panose="02020603050405020304" pitchFamily="18" charset="0"/>
                <a:ea typeface="Times New Roman" panose="02020603050405020304" pitchFamily="18" charset="0"/>
              </a:rPr>
              <a:t>tình</a:t>
            </a:r>
            <a:r>
              <a:rPr lang="en-US" sz="2800" b="1" dirty="0">
                <a:solidFill>
                  <a:srgbClr val="0000FF"/>
                </a:solidFill>
                <a:effectLst/>
                <a:latin typeface="Times New Roman" panose="02020603050405020304" pitchFamily="18" charset="0"/>
                <a:ea typeface="Times New Roman" panose="02020603050405020304" pitchFamily="18" charset="0"/>
              </a:rPr>
              <a:t>…</a:t>
            </a:r>
            <a:endParaRPr lang="en-US" sz="2800" dirty="0">
              <a:solidFill>
                <a:srgbClr val="0000FF"/>
              </a:solidFill>
            </a:endParaRPr>
          </a:p>
        </p:txBody>
      </p:sp>
    </p:spTree>
    <p:extLst>
      <p:ext uri="{BB962C8B-B14F-4D97-AF65-F5344CB8AC3E}">
        <p14:creationId xmlns:p14="http://schemas.microsoft.com/office/powerpoint/2010/main" val="16617844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arn(inVertic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p:bldP spid="14" grpId="0"/>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40087"/>
            <a:ext cx="5300454"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III.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Đọc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hiểu</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văn</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bản</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pic>
        <p:nvPicPr>
          <p:cNvPr id="8" name="Hình ảnh 7">
            <a:extLst>
              <a:ext uri="{FF2B5EF4-FFF2-40B4-BE49-F238E27FC236}">
                <a16:creationId xmlns:a16="http://schemas.microsoft.com/office/drawing/2014/main" xmlns="" id="{CE2863A5-3620-1B22-8DE1-6DA56834FE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94131" y="2001544"/>
            <a:ext cx="4990734" cy="4996543"/>
          </a:xfrm>
          <a:prstGeom prst="rect">
            <a:avLst/>
          </a:prstGeom>
        </p:spPr>
      </p:pic>
      <p:sp>
        <p:nvSpPr>
          <p:cNvPr id="2" name="Hộp Văn bản 1">
            <a:extLst>
              <a:ext uri="{FF2B5EF4-FFF2-40B4-BE49-F238E27FC236}">
                <a16:creationId xmlns:a16="http://schemas.microsoft.com/office/drawing/2014/main" xmlns="" id="{F361A009-4B45-12FA-AEF6-B90DFA6C47EF}"/>
              </a:ext>
            </a:extLst>
          </p:cNvPr>
          <p:cNvSpPr txBox="1"/>
          <p:nvPr/>
        </p:nvSpPr>
        <p:spPr>
          <a:xfrm>
            <a:off x="481781" y="716249"/>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2.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Sự</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gắn</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bó</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con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Việt</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Nam</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
        <p:nvSpPr>
          <p:cNvPr id="9" name="Hộp Văn bản 8">
            <a:extLst>
              <a:ext uri="{FF2B5EF4-FFF2-40B4-BE49-F238E27FC236}">
                <a16:creationId xmlns:a16="http://schemas.microsoft.com/office/drawing/2014/main" xmlns="" id="{D7DDFAD3-8568-2443-4775-D163C359A178}"/>
              </a:ext>
            </a:extLst>
          </p:cNvPr>
          <p:cNvSpPr txBox="1"/>
          <p:nvPr/>
        </p:nvSpPr>
        <p:spPr>
          <a:xfrm>
            <a:off x="4083474" y="2699770"/>
            <a:ext cx="4211171" cy="1341656"/>
          </a:xfrm>
          <a:prstGeom prst="ellipse">
            <a:avLst/>
          </a:prstGeom>
          <a:noFill/>
          <a:ln w="57150">
            <a:solidFill>
              <a:srgbClr val="0099FF"/>
            </a:solidFill>
          </a:ln>
        </p:spPr>
        <p:txBody>
          <a:bodyPr wrap="square">
            <a:spAutoFit/>
          </a:bodyPr>
          <a:lstStyle/>
          <a:p>
            <a:pPr algn="ctr"/>
            <a:r>
              <a:rPr lang="en-US" sz="2800" b="1" dirty="0" err="1">
                <a:solidFill>
                  <a:srgbClr val="000000"/>
                </a:solidFill>
                <a:effectLst/>
                <a:latin typeface="Times New Roman" panose="02020603050405020304" pitchFamily="18" charset="0"/>
                <a:ea typeface="Times New Roman" panose="02020603050405020304" pitchFamily="18" charset="0"/>
              </a:rPr>
              <a:t>Vòng</a:t>
            </a:r>
            <a:r>
              <a:rPr lang="en-US" sz="2800" b="1" dirty="0">
                <a:solidFill>
                  <a:srgbClr val="000000"/>
                </a:solidFill>
                <a:effectLst/>
                <a:latin typeface="Times New Roman" panose="02020603050405020304" pitchFamily="18" charset="0"/>
                <a:ea typeface="Times New Roman" panose="02020603050405020304" pitchFamily="18" charset="0"/>
              </a:rPr>
              <a:t> 1: </a:t>
            </a:r>
          </a:p>
          <a:p>
            <a:pPr algn="ctr"/>
            <a:r>
              <a:rPr lang="en-US" sz="2800" b="1" dirty="0" err="1">
                <a:solidFill>
                  <a:srgbClr val="000000"/>
                </a:solidFill>
                <a:effectLst/>
                <a:latin typeface="Times New Roman" panose="02020603050405020304" pitchFamily="18" charset="0"/>
                <a:ea typeface="Times New Roman" panose="02020603050405020304" pitchFamily="18" charset="0"/>
              </a:rPr>
              <a:t>Nhóm</a:t>
            </a:r>
            <a:r>
              <a:rPr lang="en-US" sz="2800" b="1" dirty="0">
                <a:solidFill>
                  <a:srgbClr val="000000"/>
                </a:solidFill>
                <a:effectLst/>
                <a:latin typeface="Times New Roman" panose="02020603050405020304" pitchFamily="18" charset="0"/>
                <a:ea typeface="Times New Roman" panose="02020603050405020304" pitchFamily="18" charset="0"/>
              </a:rPr>
              <a:t> </a:t>
            </a:r>
            <a:r>
              <a:rPr lang="en-US" sz="2800" b="1" dirty="0" err="1">
                <a:solidFill>
                  <a:srgbClr val="000000"/>
                </a:solidFill>
                <a:effectLst/>
                <a:latin typeface="Times New Roman" panose="02020603050405020304" pitchFamily="18" charset="0"/>
                <a:ea typeface="Times New Roman" panose="02020603050405020304" pitchFamily="18" charset="0"/>
              </a:rPr>
              <a:t>chuyên</a:t>
            </a:r>
            <a:r>
              <a:rPr lang="en-US" sz="2800" b="1" dirty="0">
                <a:solidFill>
                  <a:srgbClr val="000000"/>
                </a:solidFill>
                <a:effectLst/>
                <a:latin typeface="Times New Roman" panose="02020603050405020304" pitchFamily="18" charset="0"/>
                <a:ea typeface="Times New Roman" panose="02020603050405020304" pitchFamily="18" charset="0"/>
              </a:rPr>
              <a:t> </a:t>
            </a:r>
            <a:r>
              <a:rPr lang="en-US" sz="2800" b="1" dirty="0" err="1">
                <a:solidFill>
                  <a:srgbClr val="000000"/>
                </a:solidFill>
                <a:effectLst/>
                <a:latin typeface="Times New Roman" panose="02020603050405020304" pitchFamily="18" charset="0"/>
                <a:ea typeface="Times New Roman" panose="02020603050405020304" pitchFamily="18" charset="0"/>
              </a:rPr>
              <a:t>gia</a:t>
            </a:r>
            <a:r>
              <a:rPr lang="en-US" sz="2800" b="1" dirty="0">
                <a:effectLst/>
                <a:latin typeface="Times New Roman" panose="02020603050405020304" pitchFamily="18" charset="0"/>
                <a:ea typeface="MS Mincho" panose="02020609040205080304" pitchFamily="49" charset="-128"/>
              </a:rPr>
              <a:t> </a:t>
            </a:r>
            <a:endParaRPr lang="en-US" sz="2800" dirty="0"/>
          </a:p>
        </p:txBody>
      </p:sp>
      <p:pic>
        <p:nvPicPr>
          <p:cNvPr id="13" name="Picture 3" descr="Sách giáo khoa trực tuyến lớp 7 - 8 - 9 năm học 2021 - 2022 - Trường THCS  Nguyễn Thị Minh Khai">
            <a:extLst>
              <a:ext uri="{FF2B5EF4-FFF2-40B4-BE49-F238E27FC236}">
                <a16:creationId xmlns:a16="http://schemas.microsoft.com/office/drawing/2014/main" xmlns="" id="{71063D27-21B8-2F10-13B5-CAD2354322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8394" y="3534102"/>
            <a:ext cx="3295209" cy="2449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34832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par>
                                <p:cTn id="20" presetID="16" presetClass="entr" presetSubtype="21"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472"/>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40087"/>
            <a:ext cx="5300454"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III.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Đọc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hiểu</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văn</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bản</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pic>
        <p:nvPicPr>
          <p:cNvPr id="8" name="Hình ảnh 7">
            <a:extLst>
              <a:ext uri="{FF2B5EF4-FFF2-40B4-BE49-F238E27FC236}">
                <a16:creationId xmlns:a16="http://schemas.microsoft.com/office/drawing/2014/main" xmlns="" id="{CE2863A5-3620-1B22-8DE1-6DA56834FE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94131" y="2001544"/>
            <a:ext cx="4990734" cy="4996543"/>
          </a:xfrm>
          <a:prstGeom prst="rect">
            <a:avLst/>
          </a:prstGeom>
        </p:spPr>
      </p:pic>
      <p:sp>
        <p:nvSpPr>
          <p:cNvPr id="2" name="Hộp Văn bản 1">
            <a:extLst>
              <a:ext uri="{FF2B5EF4-FFF2-40B4-BE49-F238E27FC236}">
                <a16:creationId xmlns:a16="http://schemas.microsoft.com/office/drawing/2014/main" xmlns="" id="{F361A009-4B45-12FA-AEF6-B90DFA6C47EF}"/>
              </a:ext>
            </a:extLst>
          </p:cNvPr>
          <p:cNvSpPr txBox="1"/>
          <p:nvPr/>
        </p:nvSpPr>
        <p:spPr>
          <a:xfrm>
            <a:off x="481781" y="716249"/>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2.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Sự</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gắn</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bó</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con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Việt</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Nam</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
        <p:nvSpPr>
          <p:cNvPr id="3" name="Hộp Văn bản 2">
            <a:extLst>
              <a:ext uri="{FF2B5EF4-FFF2-40B4-BE49-F238E27FC236}">
                <a16:creationId xmlns:a16="http://schemas.microsoft.com/office/drawing/2014/main" xmlns="" id="{666C0334-F8A9-E6AB-61AD-731472FB41E5}"/>
              </a:ext>
            </a:extLst>
          </p:cNvPr>
          <p:cNvSpPr txBox="1"/>
          <p:nvPr/>
        </p:nvSpPr>
        <p:spPr>
          <a:xfrm>
            <a:off x="2598860" y="2980892"/>
            <a:ext cx="1661562" cy="606407"/>
          </a:xfrm>
          <a:prstGeom prst="roundRect">
            <a:avLst/>
          </a:prstGeom>
          <a:gradFill>
            <a:gsLst>
              <a:gs pos="40000">
                <a:srgbClr val="00B0F0"/>
              </a:gs>
              <a:gs pos="68000">
                <a:srgbClr val="0066FF"/>
              </a:gs>
            </a:gsLst>
            <a:lin ang="5400000" scaled="1"/>
          </a:gradFill>
          <a:ln w="38100">
            <a:solidFill>
              <a:srgbClr val="00B0F0"/>
            </a:solidFill>
          </a:ln>
        </p:spPr>
        <p:txBody>
          <a:bodyPr wrap="square">
            <a:spAutoFit/>
          </a:bodyPr>
          <a:lstStyle/>
          <a:p>
            <a:pPr marR="30480" algn="ctr">
              <a:lnSpc>
                <a:spcPct val="115000"/>
              </a:lnSpc>
              <a:spcBef>
                <a:spcPts val="600"/>
              </a:spcBef>
              <a:spcAft>
                <a:spcPts val="600"/>
              </a:spcAft>
            </a:pPr>
            <a:r>
              <a:rPr lang="en-US" sz="2800" b="1" dirty="0" err="1">
                <a:solidFill>
                  <a:schemeClr val="bg1"/>
                </a:solidFill>
                <a:latin typeface="Times New Roman" panose="02020603050405020304" pitchFamily="18" charset="0"/>
                <a:ea typeface="Times New Roman" panose="02020603050405020304" pitchFamily="18" charset="0"/>
              </a:rPr>
              <a:t>Nhóm</a:t>
            </a:r>
            <a:r>
              <a:rPr lang="en-US" sz="2800" b="1" dirty="0">
                <a:solidFill>
                  <a:schemeClr val="bg1"/>
                </a:solidFill>
                <a:latin typeface="Times New Roman" panose="02020603050405020304" pitchFamily="18" charset="0"/>
                <a:ea typeface="Times New Roman" panose="02020603050405020304" pitchFamily="18" charset="0"/>
              </a:rPr>
              <a:t> 1</a:t>
            </a:r>
            <a:endParaRPr lang="en-US" sz="2400" dirty="0">
              <a:solidFill>
                <a:schemeClr val="bg1"/>
              </a:solidFill>
              <a:latin typeface="Times New Roman" panose="02020603050405020304" pitchFamily="18" charset="0"/>
              <a:ea typeface="Times New Roman" panose="02020603050405020304" pitchFamily="18" charset="0"/>
            </a:endParaRPr>
          </a:p>
        </p:txBody>
      </p:sp>
      <p:sp>
        <p:nvSpPr>
          <p:cNvPr id="5" name="Mũi tên: Phải 4">
            <a:extLst>
              <a:ext uri="{FF2B5EF4-FFF2-40B4-BE49-F238E27FC236}">
                <a16:creationId xmlns:a16="http://schemas.microsoft.com/office/drawing/2014/main" xmlns="" id="{F3702C8A-5EAE-BF2C-9E5F-B364D525D4C9}"/>
              </a:ext>
            </a:extLst>
          </p:cNvPr>
          <p:cNvSpPr/>
          <p:nvPr/>
        </p:nvSpPr>
        <p:spPr>
          <a:xfrm>
            <a:off x="4260422" y="3142862"/>
            <a:ext cx="655782" cy="290327"/>
          </a:xfrm>
          <a:prstGeom prst="rightArrow">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
            <a:extLst>
              <a:ext uri="{FF2B5EF4-FFF2-40B4-BE49-F238E27FC236}">
                <a16:creationId xmlns:a16="http://schemas.microsoft.com/office/drawing/2014/main" xmlns="" id="{5F26B84B-9DFD-0B4D-4576-49306E9E55B6}"/>
              </a:ext>
            </a:extLst>
          </p:cNvPr>
          <p:cNvSpPr>
            <a:spLocks noChangeArrowheads="1"/>
          </p:cNvSpPr>
          <p:nvPr/>
        </p:nvSpPr>
        <p:spPr bwMode="auto">
          <a:xfrm>
            <a:off x="4916204" y="1751455"/>
            <a:ext cx="6626017" cy="3108543"/>
          </a:xfrm>
          <a:prstGeom prst="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tabLst>
                <a:tab pos="90170" algn="l"/>
                <a:tab pos="180340" algn="l"/>
              </a:tabLst>
            </a:pP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Tre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vai</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trò</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gì</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trong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cuộc</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sống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lao</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động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hàng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ngày</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Dưới</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bóng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tre</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xanh</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khung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cảnh</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cuộc</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sống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văn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hóa</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người</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Việt</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Nam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hiện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ra</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như</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thế</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nào</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a:p>
            <a:pPr algn="just">
              <a:spcBef>
                <a:spcPts val="0"/>
              </a:spcBef>
              <a:spcAft>
                <a:spcPts val="0"/>
              </a:spcAft>
              <a:tabLst>
                <a:tab pos="90170" algn="l"/>
                <a:tab pos="180340" algn="l"/>
              </a:tabLst>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Em</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hãy</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chỉ</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ra</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nêu</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tác</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dụng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các</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yếu</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tố</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nghệ</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thuật</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đã</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góp</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phần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thể</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hiện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cảm</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xúc</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nhà</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văn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676671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arn(inVertical)">
                                      <p:cBhvr>
                                        <p:cTn id="17" dur="500"/>
                                        <p:tgtEl>
                                          <p:spTgt spid="13"/>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1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134"/>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40087"/>
            <a:ext cx="5300454"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III.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Đọc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hiểu</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văn</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bản</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pic>
        <p:nvPicPr>
          <p:cNvPr id="8" name="Hình ảnh 7">
            <a:extLst>
              <a:ext uri="{FF2B5EF4-FFF2-40B4-BE49-F238E27FC236}">
                <a16:creationId xmlns:a16="http://schemas.microsoft.com/office/drawing/2014/main" xmlns="" id="{CE2863A5-3620-1B22-8DE1-6DA56834FE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203825" y="1898502"/>
            <a:ext cx="4990734" cy="4996543"/>
          </a:xfrm>
          <a:prstGeom prst="rect">
            <a:avLst/>
          </a:prstGeom>
        </p:spPr>
      </p:pic>
      <p:sp>
        <p:nvSpPr>
          <p:cNvPr id="2" name="Hộp Văn bản 1">
            <a:extLst>
              <a:ext uri="{FF2B5EF4-FFF2-40B4-BE49-F238E27FC236}">
                <a16:creationId xmlns:a16="http://schemas.microsoft.com/office/drawing/2014/main" xmlns="" id="{F361A009-4B45-12FA-AEF6-B90DFA6C47EF}"/>
              </a:ext>
            </a:extLst>
          </p:cNvPr>
          <p:cNvSpPr txBox="1"/>
          <p:nvPr/>
        </p:nvSpPr>
        <p:spPr>
          <a:xfrm>
            <a:off x="481781" y="716249"/>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2.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Sự</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gắn</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bó</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con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Việt</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Nam</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
        <p:nvSpPr>
          <p:cNvPr id="3" name="Hộp Văn bản 2">
            <a:extLst>
              <a:ext uri="{FF2B5EF4-FFF2-40B4-BE49-F238E27FC236}">
                <a16:creationId xmlns:a16="http://schemas.microsoft.com/office/drawing/2014/main" xmlns="" id="{666C0334-F8A9-E6AB-61AD-731472FB41E5}"/>
              </a:ext>
            </a:extLst>
          </p:cNvPr>
          <p:cNvSpPr txBox="1"/>
          <p:nvPr/>
        </p:nvSpPr>
        <p:spPr>
          <a:xfrm>
            <a:off x="1394419" y="1944223"/>
            <a:ext cx="1478090" cy="606407"/>
          </a:xfrm>
          <a:prstGeom prst="roundRect">
            <a:avLst/>
          </a:prstGeom>
          <a:gradFill>
            <a:gsLst>
              <a:gs pos="40000">
                <a:srgbClr val="00B0F0"/>
              </a:gs>
              <a:gs pos="68000">
                <a:srgbClr val="0066FF"/>
              </a:gs>
            </a:gsLst>
            <a:lin ang="5400000" scaled="1"/>
          </a:gradFill>
          <a:ln w="38100">
            <a:solidFill>
              <a:srgbClr val="00B0F0"/>
            </a:solidFill>
          </a:ln>
        </p:spPr>
        <p:txBody>
          <a:bodyPr wrap="square">
            <a:spAutoFit/>
          </a:bodyPr>
          <a:lstStyle/>
          <a:p>
            <a:pPr marR="30480" algn="ctr">
              <a:lnSpc>
                <a:spcPct val="115000"/>
              </a:lnSpc>
              <a:spcBef>
                <a:spcPts val="600"/>
              </a:spcBef>
              <a:spcAft>
                <a:spcPts val="600"/>
              </a:spcAft>
            </a:pPr>
            <a:r>
              <a:rPr lang="en-US" sz="2800" b="1" dirty="0" err="1">
                <a:solidFill>
                  <a:schemeClr val="bg1"/>
                </a:solidFill>
                <a:latin typeface="Times New Roman" panose="02020603050405020304" pitchFamily="18" charset="0"/>
                <a:ea typeface="Times New Roman" panose="02020603050405020304" pitchFamily="18" charset="0"/>
              </a:rPr>
              <a:t>Nhóm</a:t>
            </a:r>
            <a:r>
              <a:rPr lang="en-US" sz="2800" b="1" dirty="0">
                <a:solidFill>
                  <a:schemeClr val="bg1"/>
                </a:solidFill>
                <a:latin typeface="Times New Roman" panose="02020603050405020304" pitchFamily="18" charset="0"/>
                <a:ea typeface="Times New Roman" panose="02020603050405020304" pitchFamily="18" charset="0"/>
              </a:rPr>
              <a:t> 2</a:t>
            </a:r>
            <a:endParaRPr lang="en-US" sz="2400" dirty="0">
              <a:solidFill>
                <a:schemeClr val="bg1"/>
              </a:solidFill>
              <a:latin typeface="Times New Roman" panose="02020603050405020304" pitchFamily="18" charset="0"/>
              <a:ea typeface="Times New Roman" panose="02020603050405020304" pitchFamily="18" charset="0"/>
            </a:endParaRPr>
          </a:p>
        </p:txBody>
      </p:sp>
      <p:sp>
        <p:nvSpPr>
          <p:cNvPr id="5" name="Mũi tên: Phải 4">
            <a:extLst>
              <a:ext uri="{FF2B5EF4-FFF2-40B4-BE49-F238E27FC236}">
                <a16:creationId xmlns:a16="http://schemas.microsoft.com/office/drawing/2014/main" xmlns="" id="{F3702C8A-5EAE-BF2C-9E5F-B364D525D4C9}"/>
              </a:ext>
            </a:extLst>
          </p:cNvPr>
          <p:cNvSpPr/>
          <p:nvPr/>
        </p:nvSpPr>
        <p:spPr>
          <a:xfrm>
            <a:off x="2910448" y="2113464"/>
            <a:ext cx="655782" cy="290327"/>
          </a:xfrm>
          <a:prstGeom prst="rightArrow">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
            <a:extLst>
              <a:ext uri="{FF2B5EF4-FFF2-40B4-BE49-F238E27FC236}">
                <a16:creationId xmlns:a16="http://schemas.microsoft.com/office/drawing/2014/main" xmlns="" id="{5F26B84B-9DFD-0B4D-4576-49306E9E55B6}"/>
              </a:ext>
            </a:extLst>
          </p:cNvPr>
          <p:cNvSpPr>
            <a:spLocks noChangeArrowheads="1"/>
          </p:cNvSpPr>
          <p:nvPr/>
        </p:nvSpPr>
        <p:spPr bwMode="auto">
          <a:xfrm>
            <a:off x="3566230" y="1301024"/>
            <a:ext cx="7996703" cy="2009061"/>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tabLst>
                <a:tab pos="90170" algn="l"/>
                <a:tab pos="180340" algn="l"/>
              </a:tabLst>
            </a:pP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Trong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chiến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đấu</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tre</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hiện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lên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với</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vẻ</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đẹp</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phẩm</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chất</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gì</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Tìm</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chi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tiết</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nhà</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văn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khắc</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họa</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vai</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trò</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tre</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a:p>
            <a:pPr algn="just">
              <a:spcBef>
                <a:spcPts val="0"/>
              </a:spcBef>
              <a:spcAft>
                <a:spcPts val="0"/>
              </a:spcAft>
              <a:tabLst>
                <a:tab pos="90170" algn="l"/>
                <a:tab pos="180340" algn="l"/>
              </a:tabLst>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Chỉ</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ra</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những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câu</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văn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dùng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điệp</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ngữ</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tác</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dụng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cách</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viết</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ấy</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6" name="Hộp Văn bản 5">
            <a:extLst>
              <a:ext uri="{FF2B5EF4-FFF2-40B4-BE49-F238E27FC236}">
                <a16:creationId xmlns:a16="http://schemas.microsoft.com/office/drawing/2014/main" xmlns="" id="{F92D134B-7B99-E388-69B3-E215432D2985}"/>
              </a:ext>
            </a:extLst>
          </p:cNvPr>
          <p:cNvSpPr txBox="1"/>
          <p:nvPr/>
        </p:nvSpPr>
        <p:spPr>
          <a:xfrm>
            <a:off x="1432358" y="4644810"/>
            <a:ext cx="1478090" cy="606407"/>
          </a:xfrm>
          <a:prstGeom prst="roundRect">
            <a:avLst/>
          </a:prstGeom>
          <a:gradFill>
            <a:gsLst>
              <a:gs pos="40000">
                <a:srgbClr val="00B0F0"/>
              </a:gs>
              <a:gs pos="68000">
                <a:srgbClr val="0066FF"/>
              </a:gs>
            </a:gsLst>
            <a:lin ang="5400000" scaled="1"/>
          </a:gradFill>
          <a:ln w="38100">
            <a:solidFill>
              <a:srgbClr val="00B0F0"/>
            </a:solidFill>
          </a:ln>
        </p:spPr>
        <p:txBody>
          <a:bodyPr wrap="square">
            <a:spAutoFit/>
          </a:bodyPr>
          <a:lstStyle/>
          <a:p>
            <a:pPr marR="30480" algn="ctr">
              <a:lnSpc>
                <a:spcPct val="115000"/>
              </a:lnSpc>
              <a:spcBef>
                <a:spcPts val="600"/>
              </a:spcBef>
              <a:spcAft>
                <a:spcPts val="600"/>
              </a:spcAft>
            </a:pPr>
            <a:r>
              <a:rPr lang="en-US" sz="2800" b="1" dirty="0" err="1">
                <a:solidFill>
                  <a:schemeClr val="bg1"/>
                </a:solidFill>
                <a:latin typeface="Times New Roman" panose="02020603050405020304" pitchFamily="18" charset="0"/>
                <a:ea typeface="Times New Roman" panose="02020603050405020304" pitchFamily="18" charset="0"/>
              </a:rPr>
              <a:t>Nhóm</a:t>
            </a:r>
            <a:r>
              <a:rPr lang="en-US" sz="2800" b="1" dirty="0">
                <a:solidFill>
                  <a:schemeClr val="bg1"/>
                </a:solidFill>
                <a:latin typeface="Times New Roman" panose="02020603050405020304" pitchFamily="18" charset="0"/>
                <a:ea typeface="Times New Roman" panose="02020603050405020304" pitchFamily="18" charset="0"/>
              </a:rPr>
              <a:t> 3</a:t>
            </a:r>
            <a:endParaRPr lang="en-US" sz="2400" dirty="0">
              <a:solidFill>
                <a:schemeClr val="bg1"/>
              </a:solidFill>
              <a:latin typeface="Times New Roman" panose="02020603050405020304" pitchFamily="18" charset="0"/>
              <a:ea typeface="Times New Roman" panose="02020603050405020304" pitchFamily="18" charset="0"/>
            </a:endParaRPr>
          </a:p>
        </p:txBody>
      </p:sp>
      <p:sp>
        <p:nvSpPr>
          <p:cNvPr id="9" name="Mũi tên: Phải 8">
            <a:extLst>
              <a:ext uri="{FF2B5EF4-FFF2-40B4-BE49-F238E27FC236}">
                <a16:creationId xmlns:a16="http://schemas.microsoft.com/office/drawing/2014/main" xmlns="" id="{94154F13-672B-920D-1947-8B313D512470}"/>
              </a:ext>
            </a:extLst>
          </p:cNvPr>
          <p:cNvSpPr/>
          <p:nvPr/>
        </p:nvSpPr>
        <p:spPr>
          <a:xfrm>
            <a:off x="2910448" y="4784595"/>
            <a:ext cx="655782" cy="290327"/>
          </a:xfrm>
          <a:prstGeom prst="rightArrow">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
            <a:extLst>
              <a:ext uri="{FF2B5EF4-FFF2-40B4-BE49-F238E27FC236}">
                <a16:creationId xmlns:a16="http://schemas.microsoft.com/office/drawing/2014/main" xmlns="" id="{B7AD1648-4083-092D-D4F3-CFC0DE369183}"/>
              </a:ext>
            </a:extLst>
          </p:cNvPr>
          <p:cNvSpPr>
            <a:spLocks noChangeArrowheads="1"/>
          </p:cNvSpPr>
          <p:nvPr/>
        </p:nvSpPr>
        <p:spPr bwMode="auto">
          <a:xfrm>
            <a:off x="3566230" y="3628099"/>
            <a:ext cx="7840679" cy="2485787"/>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tabLst>
                <a:tab pos="90170" algn="l"/>
                <a:tab pos="180340" algn="l"/>
              </a:tabLst>
            </a:pP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Em</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đang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sống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ở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thời</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điểm</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ngày</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mai</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mà</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tác</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giả</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nói</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đến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trong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văn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bản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khi</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sắt</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thép</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có</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thể</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nhiều</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hơn</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tre</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nứa</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Theo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em</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vì</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sao</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cây</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tre</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vẫn</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là</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một</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hình</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ảnh</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vô</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cùng</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thân</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thuộc</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đối</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với</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đất</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nước</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và</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con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người</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Việt</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Nam?</a:t>
            </a:r>
            <a:endParaRPr lang="en-US"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383024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arn(inVertical)">
                                      <p:cBhvr>
                                        <p:cTn id="17" dur="500"/>
                                        <p:tgtEl>
                                          <p:spTgt spid="13"/>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arn(inVertical)">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barn(inVertical)">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13" grpId="0" animBg="1"/>
      <p:bldP spid="6" grpId="0" animBg="1"/>
      <p:bldP spid="9" grpId="0" animBg="1"/>
      <p:bldP spid="1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xmlns="" id="{710E18E0-AE67-AB7A-D261-6FB84C4509F3}"/>
              </a:ext>
            </a:extLst>
          </p:cNvPr>
          <p:cNvSpPr>
            <a:spLocks noChangeArrowheads="1"/>
          </p:cNvSpPr>
          <p:nvPr/>
        </p:nvSpPr>
        <p:spPr bwMode="auto">
          <a:xfrm>
            <a:off x="4087391" y="1109619"/>
            <a:ext cx="359659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en-US" sz="2800" b="1" i="0"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PHIẾU HỌC TẬP 05</a:t>
            </a:r>
            <a:endPar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graphicFrame>
        <p:nvGraphicFramePr>
          <p:cNvPr id="3" name="Bảng 2">
            <a:extLst>
              <a:ext uri="{FF2B5EF4-FFF2-40B4-BE49-F238E27FC236}">
                <a16:creationId xmlns:a16="http://schemas.microsoft.com/office/drawing/2014/main" xmlns="" id="{632CE82B-E96A-39CA-7B27-E53CDC730871}"/>
              </a:ext>
            </a:extLst>
          </p:cNvPr>
          <p:cNvGraphicFramePr>
            <a:graphicFrameLocks noGrp="1"/>
          </p:cNvGraphicFramePr>
          <p:nvPr>
            <p:extLst>
              <p:ext uri="{D42A27DB-BD31-4B8C-83A1-F6EECF244321}">
                <p14:modId xmlns:p14="http://schemas.microsoft.com/office/powerpoint/2010/main" val="1489875434"/>
              </p:ext>
            </p:extLst>
          </p:nvPr>
        </p:nvGraphicFramePr>
        <p:xfrm>
          <a:off x="480853" y="2093542"/>
          <a:ext cx="11230293" cy="4267200"/>
        </p:xfrm>
        <a:graphic>
          <a:graphicData uri="http://schemas.openxmlformats.org/drawingml/2006/table">
            <a:tbl>
              <a:tblPr firstRow="1" firstCol="1" bandRow="1">
                <a:tableStyleId>{5C22544A-7EE6-4342-B048-85BDC9FD1C3A}</a:tableStyleId>
              </a:tblPr>
              <a:tblGrid>
                <a:gridCol w="1267336">
                  <a:extLst>
                    <a:ext uri="{9D8B030D-6E8A-4147-A177-3AD203B41FA5}">
                      <a16:colId xmlns:a16="http://schemas.microsoft.com/office/drawing/2014/main" xmlns="" val="1843304873"/>
                    </a:ext>
                  </a:extLst>
                </a:gridCol>
                <a:gridCol w="3736330">
                  <a:extLst>
                    <a:ext uri="{9D8B030D-6E8A-4147-A177-3AD203B41FA5}">
                      <a16:colId xmlns:a16="http://schemas.microsoft.com/office/drawing/2014/main" xmlns="" val="2116933063"/>
                    </a:ext>
                  </a:extLst>
                </a:gridCol>
                <a:gridCol w="2693371">
                  <a:extLst>
                    <a:ext uri="{9D8B030D-6E8A-4147-A177-3AD203B41FA5}">
                      <a16:colId xmlns:a16="http://schemas.microsoft.com/office/drawing/2014/main" xmlns="" val="2718744439"/>
                    </a:ext>
                  </a:extLst>
                </a:gridCol>
                <a:gridCol w="2121430">
                  <a:extLst>
                    <a:ext uri="{9D8B030D-6E8A-4147-A177-3AD203B41FA5}">
                      <a16:colId xmlns:a16="http://schemas.microsoft.com/office/drawing/2014/main" xmlns="" val="1247782807"/>
                    </a:ext>
                  </a:extLst>
                </a:gridCol>
                <a:gridCol w="1411826">
                  <a:extLst>
                    <a:ext uri="{9D8B030D-6E8A-4147-A177-3AD203B41FA5}">
                      <a16:colId xmlns:a16="http://schemas.microsoft.com/office/drawing/2014/main" xmlns="" val="1914393126"/>
                    </a:ext>
                  </a:extLst>
                </a:gridCol>
              </a:tblGrid>
              <a:tr h="186974">
                <a:tc rowSpan="2">
                  <a:txBody>
                    <a:bodyPr/>
                    <a:lstStyle/>
                    <a:p>
                      <a:pPr marL="0" marR="0" algn="ctr">
                        <a:spcBef>
                          <a:spcPts val="0"/>
                        </a:spcBef>
                        <a:spcAft>
                          <a:spcPts val="0"/>
                        </a:spcAft>
                      </a:pPr>
                      <a:r>
                        <a:rPr lang="en-US" sz="2800" dirty="0" err="1">
                          <a:effectLst/>
                          <a:latin typeface="Times New Roman" panose="02020603050405020304" pitchFamily="18" charset="0"/>
                          <a:cs typeface="Times New Roman" panose="02020603050405020304" pitchFamily="18" charset="0"/>
                        </a:rPr>
                        <a:t>Nhóm</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FF"/>
                    </a:solidFill>
                  </a:tcPr>
                </a:tc>
                <a:tc gridSpan="4">
                  <a:txBody>
                    <a:bodyPr/>
                    <a:lstStyle/>
                    <a:p>
                      <a:pPr marL="0" marR="0" algn="ctr">
                        <a:spcBef>
                          <a:spcPts val="0"/>
                        </a:spcBef>
                        <a:spcAft>
                          <a:spcPts val="0"/>
                        </a:spcAft>
                      </a:pPr>
                      <a:r>
                        <a:rPr lang="pt-BR" sz="2800" dirty="0">
                          <a:effectLst/>
                          <a:latin typeface="Times New Roman" panose="02020603050405020304" pitchFamily="18" charset="0"/>
                          <a:cs typeface="Times New Roman" panose="02020603050405020304" pitchFamily="18" charset="0"/>
                        </a:rPr>
                        <a:t>Tìm hiểu sự gắn bó của cây tre với con người Việt Nam</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F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205483652"/>
                  </a:ext>
                </a:extLst>
              </a:tr>
              <a:tr h="721910">
                <a:tc vMerge="1">
                  <a:txBody>
                    <a:bodyPr/>
                    <a:lstStyle/>
                    <a:p>
                      <a:endParaRPr lang="en-US"/>
                    </a:p>
                  </a:txBody>
                  <a:tcPr/>
                </a:tc>
                <a:tc>
                  <a:txBody>
                    <a:bodyPr/>
                    <a:lstStyle/>
                    <a:p>
                      <a:pPr marL="0" marR="0" algn="ctr">
                        <a:spcBef>
                          <a:spcPts val="0"/>
                        </a:spcBef>
                        <a:spcAft>
                          <a:spcPts val="0"/>
                        </a:spcAft>
                      </a:pPr>
                      <a:r>
                        <a:rPr lang="pt-BR"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pt-BR" sz="2800" dirty="0">
                          <a:effectLst/>
                          <a:latin typeface="Times New Roman" panose="02020603050405020304" pitchFamily="18" charset="0"/>
                          <a:cs typeface="Times New Roman" panose="02020603050405020304" pitchFamily="18" charset="0"/>
                        </a:rPr>
                        <a:t>Tìm chi tiết khắc họa sự gắn bó của tre với con người Việt Nam</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pt-BR" sz="2800" dirty="0">
                          <a:effectLst/>
                          <a:latin typeface="Times New Roman" panose="02020603050405020304" pitchFamily="18" charset="0"/>
                          <a:cs typeface="Times New Roman" panose="02020603050405020304" pitchFamily="18" charset="0"/>
                        </a:rPr>
                        <a:t>Yếu tố nghệ thuật đặc sắc</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pt-BR" sz="2800">
                          <a:effectLst/>
                          <a:latin typeface="Times New Roman" panose="02020603050405020304" pitchFamily="18" charset="0"/>
                          <a:cs typeface="Times New Roman" panose="02020603050405020304" pitchFamily="18" charset="0"/>
                        </a:rPr>
                        <a:t>Ý nghĩa</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728596535"/>
                  </a:ext>
                </a:extLst>
              </a:tr>
              <a:tr h="433146">
                <a:tc>
                  <a:txBody>
                    <a:bodyPr/>
                    <a:lstStyle/>
                    <a:p>
                      <a:pPr marL="0" marR="0" algn="ctr">
                        <a:spcBef>
                          <a:spcPts val="0"/>
                        </a:spcBef>
                        <a:spcAft>
                          <a:spcPts val="0"/>
                        </a:spcAft>
                      </a:pPr>
                      <a:r>
                        <a:rPr lang="en-US" sz="2800">
                          <a:effectLst/>
                          <a:latin typeface="Times New Roman" panose="02020603050405020304" pitchFamily="18" charset="0"/>
                          <a:cs typeface="Times New Roman" panose="02020603050405020304" pitchFamily="18" charset="0"/>
                        </a:rPr>
                        <a:t>1</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FF"/>
                    </a:solidFill>
                  </a:tcPr>
                </a:tc>
                <a:tc>
                  <a:txBody>
                    <a:bodyPr/>
                    <a:lstStyle/>
                    <a:p>
                      <a:pPr marL="0" marR="0">
                        <a:spcBef>
                          <a:spcPts val="0"/>
                        </a:spcBef>
                        <a:spcAft>
                          <a:spcPts val="0"/>
                        </a:spcAft>
                      </a:pPr>
                      <a:r>
                        <a:rPr lang="en-US" sz="2800">
                          <a:effectLst/>
                          <a:latin typeface="Times New Roman" panose="02020603050405020304" pitchFamily="18" charset="0"/>
                          <a:cs typeface="Times New Roman" panose="02020603050405020304" pitchFamily="18" charset="0"/>
                        </a:rPr>
                        <a:t>Trong lao động và cuộc sống hàng ngày (phần 2)</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pt-BR"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pt-BR"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pt-BR" sz="2800">
                          <a:effectLst/>
                          <a:latin typeface="Times New Roman" panose="02020603050405020304" pitchFamily="18" charset="0"/>
                          <a:cs typeface="Times New Roman" panose="02020603050405020304" pitchFamily="18" charset="0"/>
                        </a:rPr>
                        <a:t> </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2633198094"/>
                  </a:ext>
                </a:extLst>
              </a:tr>
              <a:tr h="433146">
                <a:tc>
                  <a:txBody>
                    <a:bodyPr/>
                    <a:lstStyle/>
                    <a:p>
                      <a:pPr marL="0" marR="0" algn="ctr">
                        <a:spcBef>
                          <a:spcPts val="0"/>
                        </a:spcBef>
                        <a:spcAft>
                          <a:spcPts val="0"/>
                        </a:spcAft>
                      </a:pPr>
                      <a:r>
                        <a:rPr lang="en-US" sz="2800">
                          <a:effectLst/>
                          <a:latin typeface="Times New Roman" panose="02020603050405020304" pitchFamily="18" charset="0"/>
                          <a:cs typeface="Times New Roman" panose="02020603050405020304" pitchFamily="18" charset="0"/>
                        </a:rPr>
                        <a:t>2</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FF"/>
                    </a:solidFill>
                  </a:tcPr>
                </a:tc>
                <a:tc>
                  <a:txBody>
                    <a:bodyPr/>
                    <a:lstStyle/>
                    <a:p>
                      <a:pPr marL="0" marR="0">
                        <a:spcBef>
                          <a:spcPts val="0"/>
                        </a:spcBef>
                        <a:spcAft>
                          <a:spcPts val="0"/>
                        </a:spcAft>
                      </a:pPr>
                      <a:r>
                        <a:rPr lang="en-US" sz="2800" dirty="0" err="1">
                          <a:effectLst/>
                          <a:latin typeface="Times New Roman" panose="02020603050405020304" pitchFamily="18" charset="0"/>
                          <a:cs typeface="Times New Roman" panose="02020603050405020304" pitchFamily="18" charset="0"/>
                        </a:rPr>
                        <a:t>Trong</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cuộc</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chiến</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đấu</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bảo</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vệ</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Tổ</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quốc</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phần</a:t>
                      </a:r>
                      <a:r>
                        <a:rPr lang="en-US" sz="2800" dirty="0">
                          <a:effectLst/>
                          <a:latin typeface="Times New Roman" panose="02020603050405020304" pitchFamily="18" charset="0"/>
                          <a:cs typeface="Times New Roman" panose="02020603050405020304" pitchFamily="18" charset="0"/>
                        </a:rPr>
                        <a:t> 3)</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pt-BR" sz="2800">
                          <a:effectLst/>
                          <a:latin typeface="Times New Roman" panose="02020603050405020304" pitchFamily="18" charset="0"/>
                          <a:cs typeface="Times New Roman" panose="02020603050405020304" pitchFamily="18" charset="0"/>
                        </a:rPr>
                        <a:t> </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pt-BR"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pt-BR" sz="2800">
                          <a:effectLst/>
                          <a:latin typeface="Times New Roman" panose="02020603050405020304" pitchFamily="18" charset="0"/>
                          <a:cs typeface="Times New Roman" panose="02020603050405020304" pitchFamily="18" charset="0"/>
                        </a:rPr>
                        <a:t> </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3198946368"/>
                  </a:ext>
                </a:extLst>
              </a:tr>
              <a:tr h="288764">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3</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FF"/>
                    </a:solidFill>
                  </a:tcPr>
                </a:tc>
                <a:tc>
                  <a:txBody>
                    <a:bodyPr/>
                    <a:lstStyle/>
                    <a:p>
                      <a:pPr marL="0" marR="0">
                        <a:spcBef>
                          <a:spcPts val="0"/>
                        </a:spcBef>
                        <a:spcAft>
                          <a:spcPts val="0"/>
                        </a:spcAft>
                      </a:pPr>
                      <a:r>
                        <a:rPr lang="en-US" sz="2800">
                          <a:effectLst/>
                          <a:latin typeface="Times New Roman" panose="02020603050405020304" pitchFamily="18" charset="0"/>
                          <a:cs typeface="Times New Roman" panose="02020603050405020304" pitchFamily="18" charset="0"/>
                        </a:rPr>
                        <a:t>Trong tương lai (phần 4)</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pt-BR" sz="2800">
                          <a:effectLst/>
                          <a:latin typeface="Times New Roman" panose="02020603050405020304" pitchFamily="18" charset="0"/>
                          <a:cs typeface="Times New Roman" panose="02020603050405020304" pitchFamily="18" charset="0"/>
                        </a:rPr>
                        <a:t> </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pt-BR"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pt-BR"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254008032"/>
                  </a:ext>
                </a:extLst>
              </a:tr>
            </a:tbl>
          </a:graphicData>
        </a:graphic>
      </p:graphicFrame>
      <p:pic>
        <p:nvPicPr>
          <p:cNvPr id="2" name="Picture 3" descr="Sách giáo khoa trực tuyến lớp 7 - 8 - 9 năm học 2021 - 2022 - Trường THCS  Nguyễn Thị Minh Khai">
            <a:extLst>
              <a:ext uri="{FF2B5EF4-FFF2-40B4-BE49-F238E27FC236}">
                <a16:creationId xmlns:a16="http://schemas.microsoft.com/office/drawing/2014/main" xmlns="" id="{670B2CCA-0353-76D6-AA49-BD1E2087C40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853" y="121041"/>
            <a:ext cx="2334339" cy="1735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20697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40087"/>
            <a:ext cx="5300454"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III.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Đọc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hiểu</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văn</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bản</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pic>
        <p:nvPicPr>
          <p:cNvPr id="8" name="Hình ảnh 7">
            <a:extLst>
              <a:ext uri="{FF2B5EF4-FFF2-40B4-BE49-F238E27FC236}">
                <a16:creationId xmlns:a16="http://schemas.microsoft.com/office/drawing/2014/main" xmlns="" id="{CE2863A5-3620-1B22-8DE1-6DA56834FE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1194131" y="2001544"/>
            <a:ext cx="4990734" cy="4996543"/>
          </a:xfrm>
          <a:prstGeom prst="rect">
            <a:avLst/>
          </a:prstGeom>
        </p:spPr>
      </p:pic>
      <p:sp>
        <p:nvSpPr>
          <p:cNvPr id="2" name="Hộp Văn bản 1">
            <a:extLst>
              <a:ext uri="{FF2B5EF4-FFF2-40B4-BE49-F238E27FC236}">
                <a16:creationId xmlns:a16="http://schemas.microsoft.com/office/drawing/2014/main" xmlns="" id="{F361A009-4B45-12FA-AEF6-B90DFA6C47EF}"/>
              </a:ext>
            </a:extLst>
          </p:cNvPr>
          <p:cNvSpPr txBox="1"/>
          <p:nvPr/>
        </p:nvSpPr>
        <p:spPr>
          <a:xfrm>
            <a:off x="481781" y="716249"/>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2.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Sự</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gắn</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bó</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con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Việt</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Nam</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
        <p:nvSpPr>
          <p:cNvPr id="9" name="Hộp Văn bản 8">
            <a:extLst>
              <a:ext uri="{FF2B5EF4-FFF2-40B4-BE49-F238E27FC236}">
                <a16:creationId xmlns:a16="http://schemas.microsoft.com/office/drawing/2014/main" xmlns="" id="{D7DDFAD3-8568-2443-4775-D163C359A178}"/>
              </a:ext>
            </a:extLst>
          </p:cNvPr>
          <p:cNvSpPr txBox="1"/>
          <p:nvPr/>
        </p:nvSpPr>
        <p:spPr>
          <a:xfrm>
            <a:off x="3298383" y="1412430"/>
            <a:ext cx="4211171" cy="1341656"/>
          </a:xfrm>
          <a:prstGeom prst="ellipse">
            <a:avLst/>
          </a:prstGeom>
          <a:noFill/>
          <a:ln w="57150">
            <a:solidFill>
              <a:srgbClr val="0099FF"/>
            </a:solidFill>
          </a:ln>
        </p:spPr>
        <p:txBody>
          <a:bodyPr wrap="square">
            <a:spAutoFit/>
          </a:bodyPr>
          <a:lstStyle/>
          <a:p>
            <a:pPr marL="457200" indent="-457200" algn="ctr">
              <a:buFont typeface="Arial" panose="020B0604020202020204" pitchFamily="34" charset="0"/>
              <a:buChar char="•"/>
            </a:pPr>
            <a:r>
              <a:rPr lang="en-US" sz="2800" b="1" dirty="0" err="1">
                <a:latin typeface="Times New Roman" panose="02020603050405020304" pitchFamily="18" charset="0"/>
                <a:cs typeface="Times New Roman" panose="02020603050405020304" pitchFamily="18" charset="0"/>
              </a:rPr>
              <a:t>Vòng</a:t>
            </a:r>
            <a:r>
              <a:rPr lang="en-US" sz="2800" b="1" dirty="0">
                <a:latin typeface="Times New Roman" panose="02020603050405020304" pitchFamily="18" charset="0"/>
                <a:cs typeface="Times New Roman" panose="02020603050405020304" pitchFamily="18" charset="0"/>
              </a:rPr>
              <a:t> 2: </a:t>
            </a:r>
          </a:p>
          <a:p>
            <a:pPr algn="ctr"/>
            <a:r>
              <a:rPr lang="en-US" sz="2800" b="1" dirty="0" err="1">
                <a:latin typeface="Times New Roman" panose="02020603050405020304" pitchFamily="18" charset="0"/>
                <a:cs typeface="Times New Roman" panose="02020603050405020304" pitchFamily="18" charset="0"/>
              </a:rPr>
              <a:t>Nhóm</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mảnh</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ghép</a:t>
            </a:r>
            <a:r>
              <a:rPr lang="en-US" sz="2800" b="1" dirty="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p:txBody>
      </p:sp>
      <p:pic>
        <p:nvPicPr>
          <p:cNvPr id="13" name="Picture 3" descr="Sách giáo khoa trực tuyến lớp 7 - 8 - 9 năm học 2021 - 2022 - Trường THCS  Nguyễn Thị Minh Khai">
            <a:extLst>
              <a:ext uri="{FF2B5EF4-FFF2-40B4-BE49-F238E27FC236}">
                <a16:creationId xmlns:a16="http://schemas.microsoft.com/office/drawing/2014/main" xmlns="" id="{71063D27-21B8-2F10-13B5-CAD23543229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85571" y="352524"/>
            <a:ext cx="3295209" cy="2449439"/>
          </a:xfrm>
          <a:prstGeom prst="rect">
            <a:avLst/>
          </a:prstGeom>
          <a:noFill/>
          <a:extLst>
            <a:ext uri="{909E8E84-426E-40DD-AFC4-6F175D3DCCD1}">
              <a14:hiddenFill xmlns:a14="http://schemas.microsoft.com/office/drawing/2010/main">
                <a:solidFill>
                  <a:srgbClr val="FFFFFF"/>
                </a:solidFill>
              </a14:hiddenFill>
            </a:ext>
          </a:extLst>
        </p:spPr>
      </p:pic>
      <p:sp>
        <p:nvSpPr>
          <p:cNvPr id="10" name="Hộp Văn bản 9">
            <a:extLst>
              <a:ext uri="{FF2B5EF4-FFF2-40B4-BE49-F238E27FC236}">
                <a16:creationId xmlns:a16="http://schemas.microsoft.com/office/drawing/2014/main" xmlns="" id="{D5E68AE6-51DA-F459-2A82-41B0B4ED1D46}"/>
              </a:ext>
            </a:extLst>
          </p:cNvPr>
          <p:cNvSpPr txBox="1"/>
          <p:nvPr/>
        </p:nvSpPr>
        <p:spPr>
          <a:xfrm>
            <a:off x="2204961" y="3302568"/>
            <a:ext cx="9663768" cy="1532334"/>
          </a:xfrm>
          <a:prstGeom prst="wedgeRoundRectCallout">
            <a:avLst>
              <a:gd name="adj1" fmla="val -53343"/>
              <a:gd name="adj2" fmla="val 44949"/>
              <a:gd name="adj3" fmla="val 16667"/>
            </a:avLst>
          </a:prstGeom>
          <a:noFill/>
          <a:ln w="38100">
            <a:solidFill>
              <a:srgbClr val="0066FF"/>
            </a:solidFill>
          </a:ln>
        </p:spPr>
        <p:txBody>
          <a:bodyPr wrap="square">
            <a:spAutoFit/>
          </a:bodyPr>
          <a:lstStyle/>
          <a:p>
            <a:r>
              <a:rPr lang="en-US" sz="2800" b="1" dirty="0" err="1">
                <a:solidFill>
                  <a:srgbClr val="00B0F0"/>
                </a:solidFill>
                <a:effectLst/>
                <a:latin typeface="Times New Roman" panose="02020603050405020304" pitchFamily="18" charset="0"/>
                <a:ea typeface="Tahoma" panose="020B0604030504040204" pitchFamily="34" charset="0"/>
                <a:cs typeface="Times New Roman" panose="02020603050405020304" pitchFamily="18" charset="0"/>
              </a:rPr>
              <a:t>Yêu</a:t>
            </a:r>
            <a:r>
              <a:rPr lang="en-US" sz="2800" b="1" dirty="0">
                <a:solidFill>
                  <a:srgbClr val="00B0F0"/>
                </a:solidFill>
                <a:effectLst/>
                <a:latin typeface="Times New Roman" panose="02020603050405020304" pitchFamily="18" charset="0"/>
                <a:ea typeface="Tahoma" panose="020B0604030504040204" pitchFamily="34" charset="0"/>
                <a:cs typeface="Times New Roman" panose="02020603050405020304" pitchFamily="18" charset="0"/>
              </a:rPr>
              <a:t> </a:t>
            </a:r>
            <a:r>
              <a:rPr lang="en-US" sz="2800" b="1" dirty="0" err="1">
                <a:solidFill>
                  <a:srgbClr val="00B0F0"/>
                </a:solidFill>
                <a:effectLst/>
                <a:latin typeface="Times New Roman" panose="02020603050405020304" pitchFamily="18" charset="0"/>
                <a:ea typeface="Tahoma" panose="020B0604030504040204" pitchFamily="34" charset="0"/>
                <a:cs typeface="Times New Roman" panose="02020603050405020304" pitchFamily="18" charset="0"/>
              </a:rPr>
              <a:t>cầu</a:t>
            </a:r>
            <a:r>
              <a:rPr lang="en-US" sz="2800" b="1" dirty="0">
                <a:solidFill>
                  <a:srgbClr val="00B0F0"/>
                </a:solidFill>
                <a:effectLst/>
                <a:latin typeface="Times New Roman" panose="02020603050405020304" pitchFamily="18" charset="0"/>
                <a:ea typeface="Tahoma" panose="020B0604030504040204" pitchFamily="34" charset="0"/>
                <a:cs typeface="Times New Roman" panose="02020603050405020304" pitchFamily="18" charset="0"/>
              </a:rPr>
              <a:t>:</a:t>
            </a:r>
            <a:r>
              <a:rPr lang="en-US" sz="2800" b="1" dirty="0">
                <a:latin typeface="Times New Roman" panose="02020603050405020304" pitchFamily="18" charset="0"/>
                <a:cs typeface="Times New Roman" panose="02020603050405020304" pitchFamily="18" charset="0"/>
              </a:rPr>
              <a:t> Chia </a:t>
            </a:r>
            <a:r>
              <a:rPr lang="en-US" sz="2800" b="1" dirty="0" err="1">
                <a:latin typeface="Times New Roman" panose="02020603050405020304" pitchFamily="18" charset="0"/>
                <a:cs typeface="Times New Roman" panose="02020603050405020304" pitchFamily="18" charset="0"/>
              </a:rPr>
              <a:t>sẻ</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kết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quả</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thảo</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luận</a:t>
            </a:r>
            <a:r>
              <a:rPr lang="en-US" sz="2800" b="1" dirty="0">
                <a:latin typeface="Times New Roman" panose="02020603050405020304" pitchFamily="18" charset="0"/>
                <a:cs typeface="Times New Roman" panose="02020603050405020304" pitchFamily="18" charset="0"/>
              </a:rPr>
              <a:t> ở </a:t>
            </a:r>
            <a:r>
              <a:rPr lang="en-US" sz="2800" b="1" dirty="0" err="1">
                <a:latin typeface="Times New Roman" panose="02020603050405020304" pitchFamily="18" charset="0"/>
                <a:cs typeface="Times New Roman" panose="02020603050405020304" pitchFamily="18" charset="0"/>
              </a:rPr>
              <a:t>vòng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chuyên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sâu</a:t>
            </a:r>
            <a:r>
              <a:rPr lang="en-US" sz="2800" dirty="0">
                <a:latin typeface="Times New Roman" panose="02020603050405020304" pitchFamily="18" charset="0"/>
                <a:cs typeface="Times New Roman" panose="02020603050405020304" pitchFamily="18" charset="0"/>
              </a:rPr>
              <a:t>.</a:t>
            </a:r>
          </a:p>
          <a:p>
            <a:r>
              <a:rPr lang="en-US" sz="2800" i="1" dirty="0">
                <a:latin typeface="Times New Roman" panose="02020603050405020304" pitchFamily="18" charset="0"/>
                <a:cs typeface="Times New Roman" panose="02020603050405020304" pitchFamily="18" charset="0"/>
              </a:rPr>
              <a:t>- </a:t>
            </a:r>
            <a:r>
              <a:rPr lang="vi-VN" sz="2800" i="1" dirty="0">
                <a:latin typeface="Times New Roman" panose="02020603050405020304" pitchFamily="18" charset="0"/>
                <a:cs typeface="Times New Roman" panose="02020603050405020304" pitchFamily="18" charset="0"/>
              </a:rPr>
              <a:t>Vì sao tác giả có thể khẳng định "Cây tre mang những đức tính của người hiền là tượng trưng cao quý của dân tộc Việt Nam</a:t>
            </a:r>
            <a:r>
              <a:rPr lang="en-US" sz="2800" i="1" dirty="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pic>
        <p:nvPicPr>
          <p:cNvPr id="14" name="y2mate.com - Đồng hồ đếm ngược 8 phút_360p">
            <a:hlinkClick r:id="" action="ppaction://media"/>
            <a:extLst>
              <a:ext uri="{FF2B5EF4-FFF2-40B4-BE49-F238E27FC236}">
                <a16:creationId xmlns:a16="http://schemas.microsoft.com/office/drawing/2014/main" xmlns="" id="{14896360-B3FF-2436-170E-DC09AC5462E7}"/>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5488675" y="5044722"/>
            <a:ext cx="2596896" cy="1460754"/>
          </a:xfrm>
          <a:prstGeom prst="rect">
            <a:avLst/>
          </a:prstGeom>
        </p:spPr>
      </p:pic>
    </p:spTree>
    <p:extLst>
      <p:ext uri="{BB962C8B-B14F-4D97-AF65-F5344CB8AC3E}">
        <p14:creationId xmlns:p14="http://schemas.microsoft.com/office/powerpoint/2010/main" val="34969217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par>
                                <p:cTn id="20" presetID="16" presetClass="entr" presetSubtype="21"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inVertical)">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491334"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14"/>
                    </p:tgtEl>
                  </p:cond>
                </p:stCondLst>
                <p:endSync evt="end" delay="0">
                  <p:rtn val="all"/>
                </p:endSync>
                <p:childTnLst>
                  <p:par>
                    <p:cTn id="36" fill="hold">
                      <p:stCondLst>
                        <p:cond delay="0"/>
                      </p:stCondLst>
                      <p:childTnLst>
                        <p:par>
                          <p:cTn id="37" fill="hold">
                            <p:stCondLst>
                              <p:cond delay="0"/>
                            </p:stCondLst>
                            <p:childTnLst>
                              <p:par>
                                <p:cTn id="38" presetID="2" presetClass="mediacall" presetSubtype="0" fill="hold" nodeType="clickEffect">
                                  <p:stCondLst>
                                    <p:cond delay="0"/>
                                  </p:stCondLst>
                                  <p:childTnLst>
                                    <p:cmd type="call" cmd="togglePause">
                                      <p:cBhvr>
                                        <p:cTn id="39" dur="1" fill="hold"/>
                                        <p:tgtEl>
                                          <p:spTgt spid="14"/>
                                        </p:tgtEl>
                                      </p:cBhvr>
                                    </p:cmd>
                                  </p:childTnLst>
                                </p:cTn>
                              </p:par>
                            </p:childTnLst>
                          </p:cTn>
                        </p:par>
                      </p:childTnLst>
                    </p:cTn>
                  </p:par>
                </p:childTnLst>
              </p:cTn>
              <p:nextCondLst>
                <p:cond evt="onClick" delay="0">
                  <p:tgtEl>
                    <p:spTgt spid="14"/>
                  </p:tgtEl>
                </p:cond>
              </p:nextCondLst>
            </p:seq>
            <p:video>
              <p:cMediaNode vol="80000">
                <p:cTn id="40" fill="hold" display="0">
                  <p:stCondLst>
                    <p:cond delay="indefinite"/>
                  </p:stCondLst>
                </p:cTn>
                <p:tgtEl>
                  <p:spTgt spid="14"/>
                </p:tgtEl>
              </p:cMediaNode>
            </p:video>
          </p:childTnLst>
        </p:cTn>
      </p:par>
    </p:tnLst>
    <p:bldLst>
      <p:bldP spid="2" grpId="0"/>
      <p:bldP spid="9" grpId="0" animBg="1"/>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40087"/>
            <a:ext cx="5300454"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III.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Đọc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hiểu</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văn</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bản</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2" name="Hộp Văn bản 1">
            <a:extLst>
              <a:ext uri="{FF2B5EF4-FFF2-40B4-BE49-F238E27FC236}">
                <a16:creationId xmlns:a16="http://schemas.microsoft.com/office/drawing/2014/main" xmlns="" id="{F361A009-4B45-12FA-AEF6-B90DFA6C47EF}"/>
              </a:ext>
            </a:extLst>
          </p:cNvPr>
          <p:cNvSpPr txBox="1"/>
          <p:nvPr/>
        </p:nvSpPr>
        <p:spPr>
          <a:xfrm>
            <a:off x="481781" y="716249"/>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2.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Sự</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gắn</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bó</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con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Việt</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Nam</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
        <p:nvSpPr>
          <p:cNvPr id="11" name="Hộp Văn bản 10">
            <a:extLst>
              <a:ext uri="{FF2B5EF4-FFF2-40B4-BE49-F238E27FC236}">
                <a16:creationId xmlns:a16="http://schemas.microsoft.com/office/drawing/2014/main" xmlns="" id="{5FAF39B4-F44E-5282-065F-BE6E9C1C84D3}"/>
              </a:ext>
            </a:extLst>
          </p:cNvPr>
          <p:cNvSpPr txBox="1"/>
          <p:nvPr/>
        </p:nvSpPr>
        <p:spPr>
          <a:xfrm>
            <a:off x="575037" y="1244455"/>
            <a:ext cx="6664748" cy="523220"/>
          </a:xfrm>
          <a:prstGeom prst="rect">
            <a:avLst/>
          </a:prstGeom>
          <a:noFill/>
        </p:spPr>
        <p:txBody>
          <a:bodyPr wrap="square">
            <a:spAutoFit/>
          </a:bodyPr>
          <a:lstStyle/>
          <a:p>
            <a:pPr marL="0" marR="0">
              <a:spcBef>
                <a:spcPts val="0"/>
              </a:spcBef>
              <a:spcAft>
                <a:spcPts val="0"/>
              </a:spcAft>
              <a:tabLst>
                <a:tab pos="90170" algn="l"/>
                <a:tab pos="180340" algn="l"/>
              </a:tabLst>
            </a:pP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a. </a:t>
            </a:r>
            <a:r>
              <a:rPr lang="en-US" sz="2800" b="1"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Trong</a:t>
            </a: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lao</a:t>
            </a: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động</a:t>
            </a: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và</a:t>
            </a: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cuộc</a:t>
            </a: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sống</a:t>
            </a: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hàng</a:t>
            </a: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ngày</a:t>
            </a: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2400" dirty="0">
              <a:solidFill>
                <a:srgbClr val="0000FF"/>
              </a:solidFill>
              <a:effectLst/>
              <a:latin typeface="Times New Roman" panose="02020603050405020304" pitchFamily="18" charset="0"/>
              <a:ea typeface="Times New Roman" panose="02020603050405020304" pitchFamily="18" charset="0"/>
            </a:endParaRPr>
          </a:p>
        </p:txBody>
      </p:sp>
      <p:sp>
        <p:nvSpPr>
          <p:cNvPr id="12" name="Hộp Văn bản 11">
            <a:extLst>
              <a:ext uri="{FF2B5EF4-FFF2-40B4-BE49-F238E27FC236}">
                <a16:creationId xmlns:a16="http://schemas.microsoft.com/office/drawing/2014/main" xmlns="" id="{9E0ED424-34A7-803C-8F6B-FEE2AEBCCB42}"/>
              </a:ext>
            </a:extLst>
          </p:cNvPr>
          <p:cNvSpPr txBox="1"/>
          <p:nvPr/>
        </p:nvSpPr>
        <p:spPr>
          <a:xfrm>
            <a:off x="757937" y="2017273"/>
            <a:ext cx="6104776" cy="578882"/>
          </a:xfrm>
          <a:prstGeom prst="roundRect">
            <a:avLst/>
          </a:prstGeom>
          <a:gradFill>
            <a:gsLst>
              <a:gs pos="40000">
                <a:srgbClr val="00B0F0"/>
              </a:gs>
              <a:gs pos="68000">
                <a:srgbClr val="0066FF"/>
              </a:gs>
            </a:gsLst>
            <a:lin ang="5400000" scaled="1"/>
          </a:gradFill>
          <a:ln w="38100">
            <a:solidFill>
              <a:srgbClr val="00B0F0"/>
            </a:solidFill>
          </a:ln>
        </p:spPr>
        <p:txBody>
          <a:bodyPr wrap="square">
            <a:spAutoFit/>
          </a:bodyPr>
          <a:lstStyle/>
          <a:p>
            <a:pPr>
              <a:tabLst>
                <a:tab pos="90170" algn="l"/>
                <a:tab pos="180340" algn="l"/>
              </a:tabLst>
            </a:pPr>
            <a:r>
              <a:rPr lang="en-US" sz="28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Chi </a:t>
            </a:r>
            <a:r>
              <a:rPr lang="en-US" sz="28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tiết</a:t>
            </a:r>
            <a:r>
              <a:rPr lang="en-US" sz="28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khẳng</a:t>
            </a:r>
            <a:r>
              <a:rPr lang="en-US" sz="28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định</a:t>
            </a:r>
            <a:r>
              <a:rPr lang="en-US" sz="28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vai</a:t>
            </a:r>
            <a:r>
              <a:rPr lang="en-US" sz="28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trò</a:t>
            </a:r>
            <a:r>
              <a:rPr lang="en-US" sz="28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của</a:t>
            </a:r>
            <a:r>
              <a:rPr lang="en-US" sz="28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tre</a:t>
            </a:r>
            <a:r>
              <a:rPr lang="en-US" sz="28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endParaRPr lang="en-US" sz="2400" dirty="0">
              <a:solidFill>
                <a:schemeClr val="bg1"/>
              </a:solidFill>
              <a:latin typeface="Times New Roman" panose="02020603050405020304" pitchFamily="18" charset="0"/>
              <a:ea typeface="Times New Roman" panose="02020603050405020304" pitchFamily="18" charset="0"/>
            </a:endParaRPr>
          </a:p>
        </p:txBody>
      </p:sp>
      <p:sp>
        <p:nvSpPr>
          <p:cNvPr id="14" name="Rectangle 1">
            <a:extLst>
              <a:ext uri="{FF2B5EF4-FFF2-40B4-BE49-F238E27FC236}">
                <a16:creationId xmlns:a16="http://schemas.microsoft.com/office/drawing/2014/main" xmlns="" id="{4EA9F0E0-8B63-9E88-1877-F0BBBDADDC5B}"/>
              </a:ext>
            </a:extLst>
          </p:cNvPr>
          <p:cNvSpPr>
            <a:spLocks noChangeArrowheads="1"/>
          </p:cNvSpPr>
          <p:nvPr/>
        </p:nvSpPr>
        <p:spPr bwMode="auto">
          <a:xfrm>
            <a:off x="757937" y="2850118"/>
            <a:ext cx="6481848" cy="578882"/>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Tre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trùm</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lên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âu</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yếm</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bản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làng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xóm</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thôn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221080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barn(inVertical)">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arn(inVertical)">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Hộp Văn bản 10">
            <a:extLst>
              <a:ext uri="{FF2B5EF4-FFF2-40B4-BE49-F238E27FC236}">
                <a16:creationId xmlns:a16="http://schemas.microsoft.com/office/drawing/2014/main" xmlns="" id="{5FAF39B4-F44E-5282-065F-BE6E9C1C84D3}"/>
              </a:ext>
            </a:extLst>
          </p:cNvPr>
          <p:cNvSpPr txBox="1"/>
          <p:nvPr/>
        </p:nvSpPr>
        <p:spPr>
          <a:xfrm>
            <a:off x="575037" y="226358"/>
            <a:ext cx="6664748" cy="523220"/>
          </a:xfrm>
          <a:prstGeom prst="rect">
            <a:avLst/>
          </a:prstGeom>
          <a:noFill/>
        </p:spPr>
        <p:txBody>
          <a:bodyPr wrap="square">
            <a:spAutoFit/>
          </a:bodyPr>
          <a:lstStyle/>
          <a:p>
            <a:pPr marL="0" marR="0">
              <a:spcBef>
                <a:spcPts val="0"/>
              </a:spcBef>
              <a:spcAft>
                <a:spcPts val="0"/>
              </a:spcAft>
              <a:tabLst>
                <a:tab pos="90170" algn="l"/>
                <a:tab pos="180340" algn="l"/>
              </a:tabLst>
            </a:pP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a. </a:t>
            </a:r>
            <a:r>
              <a:rPr lang="en-US" sz="2800" b="1"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Trong</a:t>
            </a: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lao</a:t>
            </a: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động</a:t>
            </a: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và</a:t>
            </a: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cuộc</a:t>
            </a: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sống</a:t>
            </a: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hàng</a:t>
            </a: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ngày</a:t>
            </a: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2400" dirty="0">
              <a:solidFill>
                <a:srgbClr val="0000FF"/>
              </a:solidFill>
              <a:effectLst/>
              <a:latin typeface="Times New Roman" panose="02020603050405020304" pitchFamily="18" charset="0"/>
              <a:ea typeface="Times New Roman" panose="02020603050405020304" pitchFamily="18" charset="0"/>
            </a:endParaRPr>
          </a:p>
        </p:txBody>
      </p:sp>
      <p:sp>
        <p:nvSpPr>
          <p:cNvPr id="12" name="Hộp Văn bản 11">
            <a:extLst>
              <a:ext uri="{FF2B5EF4-FFF2-40B4-BE49-F238E27FC236}">
                <a16:creationId xmlns:a16="http://schemas.microsoft.com/office/drawing/2014/main" xmlns="" id="{9E0ED424-34A7-803C-8F6B-FEE2AEBCCB42}"/>
              </a:ext>
            </a:extLst>
          </p:cNvPr>
          <p:cNvSpPr txBox="1"/>
          <p:nvPr/>
        </p:nvSpPr>
        <p:spPr>
          <a:xfrm>
            <a:off x="757937" y="811841"/>
            <a:ext cx="6104776" cy="578882"/>
          </a:xfrm>
          <a:prstGeom prst="roundRect">
            <a:avLst/>
          </a:prstGeom>
          <a:gradFill>
            <a:gsLst>
              <a:gs pos="40000">
                <a:srgbClr val="00B0F0"/>
              </a:gs>
              <a:gs pos="68000">
                <a:srgbClr val="0066FF"/>
              </a:gs>
            </a:gsLst>
            <a:lin ang="5400000" scaled="1"/>
          </a:gradFill>
          <a:ln w="38100">
            <a:solidFill>
              <a:srgbClr val="00B0F0"/>
            </a:solidFill>
          </a:ln>
        </p:spPr>
        <p:txBody>
          <a:bodyPr wrap="square">
            <a:spAutoFit/>
          </a:bodyPr>
          <a:lstStyle/>
          <a:p>
            <a:pPr>
              <a:tabLst>
                <a:tab pos="90170" algn="l"/>
                <a:tab pos="180340" algn="l"/>
              </a:tabLst>
            </a:pPr>
            <a:r>
              <a:rPr lang="en-US" sz="28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Chi </a:t>
            </a:r>
            <a:r>
              <a:rPr lang="en-US" sz="28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tiết</a:t>
            </a:r>
            <a:r>
              <a:rPr lang="en-US" sz="28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khẳng</a:t>
            </a:r>
            <a:r>
              <a:rPr lang="en-US" sz="28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định</a:t>
            </a:r>
            <a:r>
              <a:rPr lang="en-US" sz="28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vai</a:t>
            </a:r>
            <a:r>
              <a:rPr lang="en-US" sz="28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trò</a:t>
            </a:r>
            <a:r>
              <a:rPr lang="en-US" sz="28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của</a:t>
            </a:r>
            <a:r>
              <a:rPr lang="en-US" sz="28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tre</a:t>
            </a:r>
            <a:r>
              <a:rPr lang="en-US" sz="28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endParaRPr lang="en-US" sz="2400" dirty="0">
              <a:solidFill>
                <a:schemeClr val="bg1"/>
              </a:solidFill>
              <a:latin typeface="Times New Roman" panose="02020603050405020304" pitchFamily="18" charset="0"/>
              <a:ea typeface="Times New Roman" panose="02020603050405020304" pitchFamily="18" charset="0"/>
            </a:endParaRPr>
          </a:p>
        </p:txBody>
      </p:sp>
      <p:sp>
        <p:nvSpPr>
          <p:cNvPr id="15" name="Rectangle 1">
            <a:extLst>
              <a:ext uri="{FF2B5EF4-FFF2-40B4-BE49-F238E27FC236}">
                <a16:creationId xmlns:a16="http://schemas.microsoft.com/office/drawing/2014/main" xmlns="" id="{E2FB1B38-81AE-A4D0-AA28-1E6B2F4CECC8}"/>
              </a:ext>
            </a:extLst>
          </p:cNvPr>
          <p:cNvSpPr>
            <a:spLocks noChangeArrowheads="1"/>
          </p:cNvSpPr>
          <p:nvPr/>
        </p:nvSpPr>
        <p:spPr bwMode="auto">
          <a:xfrm>
            <a:off x="757936" y="1569517"/>
            <a:ext cx="9140207" cy="578882"/>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Dưới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bóng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toàn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bộ</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đời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sống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con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hiện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ra</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16" name="Rectangle 1">
            <a:extLst>
              <a:ext uri="{FF2B5EF4-FFF2-40B4-BE49-F238E27FC236}">
                <a16:creationId xmlns:a16="http://schemas.microsoft.com/office/drawing/2014/main" xmlns="" id="{C75D57A4-5E89-A76D-57BB-9AB51D103F84}"/>
              </a:ext>
            </a:extLst>
          </p:cNvPr>
          <p:cNvSpPr>
            <a:spLocks noChangeArrowheads="1"/>
          </p:cNvSpPr>
          <p:nvPr/>
        </p:nvSpPr>
        <p:spPr bwMode="auto">
          <a:xfrm>
            <a:off x="741391" y="2205322"/>
            <a:ext cx="9140207" cy="523220"/>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Những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mái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đình</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mái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chùa</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cổ</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kính</a:t>
            </a:r>
            <a:endParaRPr lang="en-US" sz="2400" dirty="0">
              <a:latin typeface="Times New Roman" panose="02020603050405020304" pitchFamily="18" charset="0"/>
              <a:ea typeface="Times New Roman" panose="02020603050405020304" pitchFamily="18" charset="0"/>
            </a:endParaRPr>
          </a:p>
        </p:txBody>
      </p:sp>
      <p:sp>
        <p:nvSpPr>
          <p:cNvPr id="17" name="Rectangle 1">
            <a:extLst>
              <a:ext uri="{FF2B5EF4-FFF2-40B4-BE49-F238E27FC236}">
                <a16:creationId xmlns:a16="http://schemas.microsoft.com/office/drawing/2014/main" xmlns="" id="{B60E1A38-E1E7-3D66-CCF5-2AC173DD43C8}"/>
              </a:ext>
            </a:extLst>
          </p:cNvPr>
          <p:cNvSpPr>
            <a:spLocks noChangeArrowheads="1"/>
          </p:cNvSpPr>
          <p:nvPr/>
        </p:nvSpPr>
        <p:spPr bwMode="auto">
          <a:xfrm>
            <a:off x="741391" y="2689375"/>
            <a:ext cx="10514213" cy="523220"/>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dân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cày</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Việt</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Nam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dựng</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nhà</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dựng</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cửa</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vỡ</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ruộng</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khai</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hoang</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18" name="Rectangle 1">
            <a:extLst>
              <a:ext uri="{FF2B5EF4-FFF2-40B4-BE49-F238E27FC236}">
                <a16:creationId xmlns:a16="http://schemas.microsoft.com/office/drawing/2014/main" xmlns="" id="{44FABD81-86B7-365D-2280-2206AADC5B3C}"/>
              </a:ext>
            </a:extLst>
          </p:cNvPr>
          <p:cNvSpPr>
            <a:spLocks noChangeArrowheads="1"/>
          </p:cNvSpPr>
          <p:nvPr/>
        </p:nvSpPr>
        <p:spPr bwMode="auto">
          <a:xfrm>
            <a:off x="741390" y="3249078"/>
            <a:ext cx="10514213" cy="954107"/>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Tre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thành</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nôi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ru</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êm</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những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giấc</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ngủ</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trưa</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hè</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nguồn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vui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tuổi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thơ</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chiếc</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thuyền</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lá</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que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chuyền</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que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chắt</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3" name="Rectangle 1">
            <a:extLst>
              <a:ext uri="{FF2B5EF4-FFF2-40B4-BE49-F238E27FC236}">
                <a16:creationId xmlns:a16="http://schemas.microsoft.com/office/drawing/2014/main" xmlns="" id="{A102993D-EA06-B2F4-1874-81DFB15FF114}"/>
              </a:ext>
            </a:extLst>
          </p:cNvPr>
          <p:cNvSpPr>
            <a:spLocks noChangeArrowheads="1"/>
          </p:cNvSpPr>
          <p:nvPr/>
        </p:nvSpPr>
        <p:spPr bwMode="auto">
          <a:xfrm>
            <a:off x="757936" y="4162501"/>
            <a:ext cx="10514213" cy="954107"/>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Tre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nhịp</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bắc</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cho</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tình</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yêu</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đôi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lứa</a:t>
            </a:r>
            <a:r>
              <a:rPr lang="en-US" sz="2400" dirty="0">
                <a:latin typeface="Times New Roman" panose="02020603050405020304" pitchFamily="18" charset="0"/>
                <a:ea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tuổi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già</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hút</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thuốc</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làm</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vui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thì</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chiếc</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điếu</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cày</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5" name="Rectangle 1">
            <a:extLst>
              <a:ext uri="{FF2B5EF4-FFF2-40B4-BE49-F238E27FC236}">
                <a16:creationId xmlns:a16="http://schemas.microsoft.com/office/drawing/2014/main" xmlns="" id="{8CD3E878-EAC4-63B6-C034-06EA9CDC32C5}"/>
              </a:ext>
            </a:extLst>
          </p:cNvPr>
          <p:cNvSpPr>
            <a:spLocks noChangeArrowheads="1"/>
          </p:cNvSpPr>
          <p:nvPr/>
        </p:nvSpPr>
        <p:spPr bwMode="auto">
          <a:xfrm>
            <a:off x="757936" y="5112407"/>
            <a:ext cx="8803151" cy="954107"/>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Sự</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gắn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bó</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suốt</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đời</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từ</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thuở</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lọt</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lòng</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trong</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chiếc</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nôi</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đến</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khi</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nhắm</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mắt</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xuôi</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tay</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064669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barn(inVertical)">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barn(inVertical)">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barn(inVertical)">
                                      <p:cBhvr>
                                        <p:cTn id="24" dur="500"/>
                                        <p:tgtEl>
                                          <p:spTgt spid="16"/>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barn(inVertical)">
                                      <p:cBhvr>
                                        <p:cTn id="29" dur="500"/>
                                        <p:tgtEl>
                                          <p:spTgt spid="17"/>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barn(inVertical)">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barn(inVertical)">
                                      <p:cBhvr>
                                        <p:cTn id="39" dur="500"/>
                                        <p:tgtEl>
                                          <p:spTgt spid="3"/>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barn(inVertical)">
                                      <p:cBhvr>
                                        <p:cTn id="4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5" grpId="0" animBg="1"/>
      <p:bldP spid="16" grpId="0"/>
      <p:bldP spid="17" grpId="0"/>
      <p:bldP spid="18" grpId="0"/>
      <p:bldP spid="3" grpId="0"/>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40087"/>
            <a:ext cx="5300454"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III.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Đọc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hiểu</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văn</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bản</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2" name="Hộp Văn bản 1">
            <a:extLst>
              <a:ext uri="{FF2B5EF4-FFF2-40B4-BE49-F238E27FC236}">
                <a16:creationId xmlns:a16="http://schemas.microsoft.com/office/drawing/2014/main" xmlns="" id="{F361A009-4B45-12FA-AEF6-B90DFA6C47EF}"/>
              </a:ext>
            </a:extLst>
          </p:cNvPr>
          <p:cNvSpPr txBox="1"/>
          <p:nvPr/>
        </p:nvSpPr>
        <p:spPr>
          <a:xfrm>
            <a:off x="481781" y="716249"/>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2.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Sự</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gắn</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bó</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con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Việt</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Nam</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
        <p:nvSpPr>
          <p:cNvPr id="11" name="Hộp Văn bản 10">
            <a:extLst>
              <a:ext uri="{FF2B5EF4-FFF2-40B4-BE49-F238E27FC236}">
                <a16:creationId xmlns:a16="http://schemas.microsoft.com/office/drawing/2014/main" xmlns="" id="{5FAF39B4-F44E-5282-065F-BE6E9C1C84D3}"/>
              </a:ext>
            </a:extLst>
          </p:cNvPr>
          <p:cNvSpPr txBox="1"/>
          <p:nvPr/>
        </p:nvSpPr>
        <p:spPr>
          <a:xfrm>
            <a:off x="575037" y="1244455"/>
            <a:ext cx="6664748" cy="523220"/>
          </a:xfrm>
          <a:prstGeom prst="rect">
            <a:avLst/>
          </a:prstGeom>
          <a:noFill/>
        </p:spPr>
        <p:txBody>
          <a:bodyPr wrap="square">
            <a:spAutoFit/>
          </a:bodyPr>
          <a:lstStyle/>
          <a:p>
            <a:pPr marL="0" marR="0">
              <a:spcBef>
                <a:spcPts val="0"/>
              </a:spcBef>
              <a:spcAft>
                <a:spcPts val="0"/>
              </a:spcAft>
              <a:tabLst>
                <a:tab pos="90170" algn="l"/>
                <a:tab pos="180340" algn="l"/>
              </a:tabLst>
            </a:pP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a. </a:t>
            </a:r>
            <a:r>
              <a:rPr lang="en-US" sz="2800" b="1"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Trong</a:t>
            </a: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lao</a:t>
            </a: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động</a:t>
            </a: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và</a:t>
            </a: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cuộc</a:t>
            </a: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sống</a:t>
            </a: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hàng</a:t>
            </a: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ngày</a:t>
            </a: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2400" dirty="0">
              <a:solidFill>
                <a:srgbClr val="0000FF"/>
              </a:solidFill>
              <a:effectLst/>
              <a:latin typeface="Times New Roman" panose="02020603050405020304" pitchFamily="18" charset="0"/>
              <a:ea typeface="Times New Roman" panose="02020603050405020304" pitchFamily="18" charset="0"/>
            </a:endParaRPr>
          </a:p>
        </p:txBody>
      </p:sp>
      <p:sp>
        <p:nvSpPr>
          <p:cNvPr id="12" name="Hộp Văn bản 11">
            <a:extLst>
              <a:ext uri="{FF2B5EF4-FFF2-40B4-BE49-F238E27FC236}">
                <a16:creationId xmlns:a16="http://schemas.microsoft.com/office/drawing/2014/main" xmlns="" id="{9E0ED424-34A7-803C-8F6B-FEE2AEBCCB42}"/>
              </a:ext>
            </a:extLst>
          </p:cNvPr>
          <p:cNvSpPr txBox="1"/>
          <p:nvPr/>
        </p:nvSpPr>
        <p:spPr>
          <a:xfrm>
            <a:off x="757937" y="1860290"/>
            <a:ext cx="2343482" cy="578882"/>
          </a:xfrm>
          <a:prstGeom prst="roundRect">
            <a:avLst/>
          </a:prstGeom>
          <a:gradFill>
            <a:gsLst>
              <a:gs pos="40000">
                <a:srgbClr val="00B0F0"/>
              </a:gs>
              <a:gs pos="68000">
                <a:srgbClr val="0066FF"/>
              </a:gs>
            </a:gsLst>
            <a:lin ang="5400000" scaled="1"/>
          </a:gradFill>
          <a:ln w="38100">
            <a:solidFill>
              <a:srgbClr val="00B0F0"/>
            </a:solidFill>
          </a:ln>
        </p:spPr>
        <p:txBody>
          <a:bodyPr wrap="square">
            <a:spAutoFit/>
          </a:bodyPr>
          <a:lstStyle/>
          <a:p>
            <a:pPr>
              <a:tabLst>
                <a:tab pos="90170" algn="l"/>
                <a:tab pos="180340" algn="l"/>
              </a:tabLst>
            </a:pPr>
            <a:r>
              <a:rPr lang="en-US" sz="28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Nghệ</a:t>
            </a:r>
            <a:r>
              <a:rPr lang="en-US" sz="28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thuật</a:t>
            </a:r>
            <a:r>
              <a:rPr lang="en-US" sz="28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endParaRPr lang="en-US" sz="2400" dirty="0">
              <a:solidFill>
                <a:schemeClr val="bg1"/>
              </a:solidFill>
              <a:latin typeface="Times New Roman" panose="02020603050405020304" pitchFamily="18" charset="0"/>
              <a:ea typeface="Times New Roman" panose="02020603050405020304" pitchFamily="18" charset="0"/>
            </a:endParaRPr>
          </a:p>
        </p:txBody>
      </p:sp>
      <p:sp>
        <p:nvSpPr>
          <p:cNvPr id="14" name="Rectangle 1">
            <a:extLst>
              <a:ext uri="{FF2B5EF4-FFF2-40B4-BE49-F238E27FC236}">
                <a16:creationId xmlns:a16="http://schemas.microsoft.com/office/drawing/2014/main" xmlns="" id="{4EA9F0E0-8B63-9E88-1877-F0BBBDADDC5B}"/>
              </a:ext>
            </a:extLst>
          </p:cNvPr>
          <p:cNvSpPr>
            <a:spLocks noChangeArrowheads="1"/>
          </p:cNvSpPr>
          <p:nvPr/>
        </p:nvSpPr>
        <p:spPr bwMode="auto">
          <a:xfrm>
            <a:off x="757937" y="2634098"/>
            <a:ext cx="10325586" cy="1055608"/>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Hình</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ảnh</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gần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gũi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mái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đình</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mái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chùa</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cối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xay</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lạt</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nôi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giường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5" name="Rectangle 1">
            <a:extLst>
              <a:ext uri="{FF2B5EF4-FFF2-40B4-BE49-F238E27FC236}">
                <a16:creationId xmlns:a16="http://schemas.microsoft.com/office/drawing/2014/main" xmlns="" id="{5AA70605-A0D4-0AB3-709A-93B466B5FE54}"/>
              </a:ext>
            </a:extLst>
          </p:cNvPr>
          <p:cNvSpPr>
            <a:spLocks noChangeArrowheads="1"/>
          </p:cNvSpPr>
          <p:nvPr/>
        </p:nvSpPr>
        <p:spPr bwMode="auto">
          <a:xfrm>
            <a:off x="757937" y="3884632"/>
            <a:ext cx="10325586" cy="578882"/>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Câu</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văn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nhịp</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nhàng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kết</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hợp</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biện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pháp</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liệt</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kê</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nhân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hóa</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so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sánh</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555414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40087"/>
            <a:ext cx="5300454"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III.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Đọc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hiểu</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văn</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bản</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2" name="Hộp Văn bản 1">
            <a:extLst>
              <a:ext uri="{FF2B5EF4-FFF2-40B4-BE49-F238E27FC236}">
                <a16:creationId xmlns:a16="http://schemas.microsoft.com/office/drawing/2014/main" xmlns="" id="{F361A009-4B45-12FA-AEF6-B90DFA6C47EF}"/>
              </a:ext>
            </a:extLst>
          </p:cNvPr>
          <p:cNvSpPr txBox="1"/>
          <p:nvPr/>
        </p:nvSpPr>
        <p:spPr>
          <a:xfrm>
            <a:off x="481781" y="716249"/>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2.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Sự</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gắn</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bó</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con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Việt</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Nam</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
        <p:nvSpPr>
          <p:cNvPr id="11" name="Hộp Văn bản 10">
            <a:extLst>
              <a:ext uri="{FF2B5EF4-FFF2-40B4-BE49-F238E27FC236}">
                <a16:creationId xmlns:a16="http://schemas.microsoft.com/office/drawing/2014/main" xmlns="" id="{5FAF39B4-F44E-5282-065F-BE6E9C1C84D3}"/>
              </a:ext>
            </a:extLst>
          </p:cNvPr>
          <p:cNvSpPr txBox="1"/>
          <p:nvPr/>
        </p:nvSpPr>
        <p:spPr>
          <a:xfrm>
            <a:off x="575037" y="1244455"/>
            <a:ext cx="6664748" cy="523220"/>
          </a:xfrm>
          <a:prstGeom prst="rect">
            <a:avLst/>
          </a:prstGeom>
          <a:noFill/>
        </p:spPr>
        <p:txBody>
          <a:bodyPr wrap="square">
            <a:spAutoFit/>
          </a:bodyPr>
          <a:lstStyle/>
          <a:p>
            <a:pPr marL="0" marR="0">
              <a:spcBef>
                <a:spcPts val="0"/>
              </a:spcBef>
              <a:spcAft>
                <a:spcPts val="0"/>
              </a:spcAft>
              <a:tabLst>
                <a:tab pos="90170" algn="l"/>
                <a:tab pos="180340" algn="l"/>
              </a:tabLst>
            </a:pP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a. </a:t>
            </a:r>
            <a:r>
              <a:rPr lang="en-US" sz="2800" b="1"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Trong</a:t>
            </a: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lao</a:t>
            </a: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động</a:t>
            </a: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và</a:t>
            </a: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cuộc</a:t>
            </a: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sống</a:t>
            </a: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hàng</a:t>
            </a: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ngày</a:t>
            </a: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2400" dirty="0">
              <a:solidFill>
                <a:srgbClr val="0000FF"/>
              </a:solidFill>
              <a:effectLst/>
              <a:latin typeface="Times New Roman" panose="02020603050405020304" pitchFamily="18" charset="0"/>
              <a:ea typeface="Times New Roman" panose="02020603050405020304" pitchFamily="18" charset="0"/>
            </a:endParaRPr>
          </a:p>
        </p:txBody>
      </p:sp>
      <p:sp>
        <p:nvSpPr>
          <p:cNvPr id="12" name="Hộp Văn bản 11">
            <a:extLst>
              <a:ext uri="{FF2B5EF4-FFF2-40B4-BE49-F238E27FC236}">
                <a16:creationId xmlns:a16="http://schemas.microsoft.com/office/drawing/2014/main" xmlns="" id="{9E0ED424-34A7-803C-8F6B-FEE2AEBCCB42}"/>
              </a:ext>
            </a:extLst>
          </p:cNvPr>
          <p:cNvSpPr txBox="1"/>
          <p:nvPr/>
        </p:nvSpPr>
        <p:spPr>
          <a:xfrm>
            <a:off x="757937" y="1860290"/>
            <a:ext cx="1928702" cy="578882"/>
          </a:xfrm>
          <a:prstGeom prst="roundRect">
            <a:avLst/>
          </a:prstGeom>
          <a:gradFill>
            <a:gsLst>
              <a:gs pos="40000">
                <a:srgbClr val="00B0F0"/>
              </a:gs>
              <a:gs pos="68000">
                <a:srgbClr val="0066FF"/>
              </a:gs>
            </a:gsLst>
            <a:lin ang="5400000" scaled="1"/>
          </a:gradFill>
          <a:ln w="38100">
            <a:solidFill>
              <a:srgbClr val="00B0F0"/>
            </a:solidFill>
          </a:ln>
        </p:spPr>
        <p:txBody>
          <a:bodyPr wrap="square">
            <a:spAutoFit/>
          </a:bodyPr>
          <a:lstStyle/>
          <a:p>
            <a:pPr>
              <a:tabLst>
                <a:tab pos="90170" algn="l"/>
                <a:tab pos="180340" algn="l"/>
              </a:tabLst>
            </a:pPr>
            <a:r>
              <a:rPr lang="en-US" sz="28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Ý </a:t>
            </a:r>
            <a:r>
              <a:rPr lang="en-US" sz="28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nghĩa</a:t>
            </a:r>
            <a:r>
              <a:rPr lang="en-US" sz="28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endParaRPr lang="en-US" sz="2400" dirty="0">
              <a:solidFill>
                <a:schemeClr val="bg1"/>
              </a:solidFill>
              <a:latin typeface="Times New Roman" panose="02020603050405020304" pitchFamily="18" charset="0"/>
              <a:ea typeface="Times New Roman" panose="02020603050405020304" pitchFamily="18" charset="0"/>
            </a:endParaRPr>
          </a:p>
        </p:txBody>
      </p:sp>
      <p:sp>
        <p:nvSpPr>
          <p:cNvPr id="14" name="Rectangle 1">
            <a:extLst>
              <a:ext uri="{FF2B5EF4-FFF2-40B4-BE49-F238E27FC236}">
                <a16:creationId xmlns:a16="http://schemas.microsoft.com/office/drawing/2014/main" xmlns="" id="{4EA9F0E0-8B63-9E88-1877-F0BBBDADDC5B}"/>
              </a:ext>
            </a:extLst>
          </p:cNvPr>
          <p:cNvSpPr>
            <a:spLocks noChangeArrowheads="1"/>
          </p:cNvSpPr>
          <p:nvPr/>
        </p:nvSpPr>
        <p:spPr bwMode="auto">
          <a:xfrm>
            <a:off x="757937" y="2634099"/>
            <a:ext cx="10978434" cy="1055608"/>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Khẳng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định</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mối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quan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hệ</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gắn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bó</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cây</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cuộc</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sống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con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Việt</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Nam.</a:t>
            </a:r>
            <a:endParaRPr lang="en-US" sz="2400" dirty="0">
              <a:latin typeface="Times New Roman" panose="02020603050405020304" pitchFamily="18" charset="0"/>
              <a:ea typeface="Times New Roman" panose="02020603050405020304" pitchFamily="18" charset="0"/>
            </a:endParaRPr>
          </a:p>
        </p:txBody>
      </p:sp>
      <p:sp>
        <p:nvSpPr>
          <p:cNvPr id="5" name="Rectangle 1">
            <a:extLst>
              <a:ext uri="{FF2B5EF4-FFF2-40B4-BE49-F238E27FC236}">
                <a16:creationId xmlns:a16="http://schemas.microsoft.com/office/drawing/2014/main" xmlns="" id="{5AA70605-A0D4-0AB3-709A-93B466B5FE54}"/>
              </a:ext>
            </a:extLst>
          </p:cNvPr>
          <p:cNvSpPr>
            <a:spLocks noChangeArrowheads="1"/>
          </p:cNvSpPr>
          <p:nvPr/>
        </p:nvSpPr>
        <p:spPr bwMode="auto">
          <a:xfrm>
            <a:off x="757937" y="3884633"/>
            <a:ext cx="10325586" cy="578882"/>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spcBef>
                <a:spcPts val="0"/>
              </a:spcBef>
              <a:spcAft>
                <a:spcPts val="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Ca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ngợi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nét</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đẹp</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truyền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thống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văn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hóa</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dân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tộc</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đậm</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đà</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bản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sắc</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616800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02379"/>
            <a:ext cx="5300454"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III.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Đọc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hiểu</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văn</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bản</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2" name="Hộp Văn bản 1">
            <a:extLst>
              <a:ext uri="{FF2B5EF4-FFF2-40B4-BE49-F238E27FC236}">
                <a16:creationId xmlns:a16="http://schemas.microsoft.com/office/drawing/2014/main" xmlns="" id="{F361A009-4B45-12FA-AEF6-B90DFA6C47EF}"/>
              </a:ext>
            </a:extLst>
          </p:cNvPr>
          <p:cNvSpPr txBox="1"/>
          <p:nvPr/>
        </p:nvSpPr>
        <p:spPr>
          <a:xfrm>
            <a:off x="481781" y="640833"/>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2.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Sự</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gắn</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bó</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con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Việt</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Nam</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
        <p:nvSpPr>
          <p:cNvPr id="11" name="Hộp Văn bản 10">
            <a:extLst>
              <a:ext uri="{FF2B5EF4-FFF2-40B4-BE49-F238E27FC236}">
                <a16:creationId xmlns:a16="http://schemas.microsoft.com/office/drawing/2014/main" xmlns="" id="{5FAF39B4-F44E-5282-065F-BE6E9C1C84D3}"/>
              </a:ext>
            </a:extLst>
          </p:cNvPr>
          <p:cNvSpPr txBox="1"/>
          <p:nvPr/>
        </p:nvSpPr>
        <p:spPr>
          <a:xfrm>
            <a:off x="575037" y="1169039"/>
            <a:ext cx="6664748" cy="523220"/>
          </a:xfrm>
          <a:prstGeom prst="rect">
            <a:avLst/>
          </a:prstGeom>
          <a:noFill/>
        </p:spPr>
        <p:txBody>
          <a:bodyPr wrap="square">
            <a:spAutoFit/>
          </a:bodyPr>
          <a:lstStyle/>
          <a:p>
            <a:pPr marL="0" marR="0">
              <a:spcBef>
                <a:spcPts val="0"/>
              </a:spcBef>
              <a:spcAft>
                <a:spcPts val="0"/>
              </a:spcAft>
              <a:tabLst>
                <a:tab pos="90170" algn="l"/>
                <a:tab pos="180340" algn="l"/>
              </a:tabLst>
            </a:pP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b.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Trong</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cuộc</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chiến</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đấu</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bảo</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vệ</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Tổ</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quốc</a:t>
            </a:r>
            <a:endParaRPr lang="en-US" sz="2400" dirty="0">
              <a:solidFill>
                <a:srgbClr val="0000FF"/>
              </a:solidFill>
              <a:effectLst/>
              <a:latin typeface="Times New Roman" panose="02020603050405020304" pitchFamily="18" charset="0"/>
              <a:ea typeface="Times New Roman" panose="02020603050405020304" pitchFamily="18" charset="0"/>
            </a:endParaRPr>
          </a:p>
        </p:txBody>
      </p:sp>
      <p:sp>
        <p:nvSpPr>
          <p:cNvPr id="14" name="Rectangle 1">
            <a:extLst>
              <a:ext uri="{FF2B5EF4-FFF2-40B4-BE49-F238E27FC236}">
                <a16:creationId xmlns:a16="http://schemas.microsoft.com/office/drawing/2014/main" xmlns="" id="{4EA9F0E0-8B63-9E88-1877-F0BBBDADDC5B}"/>
              </a:ext>
            </a:extLst>
          </p:cNvPr>
          <p:cNvSpPr>
            <a:spLocks noChangeArrowheads="1"/>
          </p:cNvSpPr>
          <p:nvPr/>
        </p:nvSpPr>
        <p:spPr bwMode="auto">
          <a:xfrm>
            <a:off x="606783" y="2319434"/>
            <a:ext cx="10978434" cy="1055608"/>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spcBef>
                <a:spcPts val="0"/>
              </a:spcBef>
              <a:spcAft>
                <a:spcPts val="0"/>
              </a:spcAft>
            </a:pPr>
            <a:r>
              <a:rPr lang="en-US"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Hoàn</a:t>
            </a:r>
            <a:r>
              <a:rPr lang="en-US"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cảnh</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Khó</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khăn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khổ</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cuộc</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kháng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chiến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chống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giặc</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Buổi</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đầu</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không</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một</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tấc</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sắt</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trong</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tay</a:t>
            </a:r>
            <a:endParaRPr lang="en-US" sz="2400" dirty="0">
              <a:latin typeface="Times New Roman" panose="02020603050405020304" pitchFamily="18" charset="0"/>
              <a:ea typeface="Times New Roman" panose="02020603050405020304" pitchFamily="18" charset="0"/>
            </a:endParaRPr>
          </a:p>
        </p:txBody>
      </p:sp>
      <p:sp>
        <p:nvSpPr>
          <p:cNvPr id="5" name="Rectangle 1">
            <a:extLst>
              <a:ext uri="{FF2B5EF4-FFF2-40B4-BE49-F238E27FC236}">
                <a16:creationId xmlns:a16="http://schemas.microsoft.com/office/drawing/2014/main" xmlns="" id="{5AA70605-A0D4-0AB3-709A-93B466B5FE54}"/>
              </a:ext>
            </a:extLst>
          </p:cNvPr>
          <p:cNvSpPr>
            <a:spLocks noChangeArrowheads="1"/>
          </p:cNvSpPr>
          <p:nvPr/>
        </p:nvSpPr>
        <p:spPr bwMode="auto">
          <a:xfrm>
            <a:off x="619442" y="3470519"/>
            <a:ext cx="7044550" cy="578882"/>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spcBef>
                <a:spcPts val="0"/>
              </a:spcBef>
              <a:spcAft>
                <a:spcPts val="0"/>
              </a:spcAft>
            </a:pPr>
            <a:r>
              <a:rPr lang="en-US"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Vai</a:t>
            </a:r>
            <a:r>
              <a:rPr lang="en-US"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trò</a:t>
            </a:r>
            <a:r>
              <a:rPr lang="en-US"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sức</a:t>
            </a:r>
            <a:r>
              <a:rPr lang="en-US"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mạnh</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tất</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cả</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vũ</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khí</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6" name="Rectangle 1">
            <a:extLst>
              <a:ext uri="{FF2B5EF4-FFF2-40B4-BE49-F238E27FC236}">
                <a16:creationId xmlns:a16="http://schemas.microsoft.com/office/drawing/2014/main" xmlns="" id="{B89FC724-5EEC-4BB1-5B17-2439D37A0E54}"/>
              </a:ext>
            </a:extLst>
          </p:cNvPr>
          <p:cNvSpPr>
            <a:spLocks noChangeArrowheads="1"/>
          </p:cNvSpPr>
          <p:nvPr/>
        </p:nvSpPr>
        <p:spPr bwMode="auto">
          <a:xfrm>
            <a:off x="760245" y="4050925"/>
            <a:ext cx="10297396" cy="523220"/>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spcBef>
                <a:spcPts val="0"/>
              </a:spcBef>
              <a:spcAft>
                <a:spcPts val="0"/>
              </a:spcAft>
              <a:tabLst>
                <a:tab pos="90170" algn="l"/>
                <a:tab pos="180340" algn="l"/>
              </a:tabLst>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Vị</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thế</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tre</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vũ</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khí</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đồng</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chí</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chiến</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đấu</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cái</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chông</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tre</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sông</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Hồng</a:t>
            </a:r>
            <a:endParaRPr lang="en-US" sz="2400" dirty="0">
              <a:latin typeface="Times New Roman" panose="02020603050405020304" pitchFamily="18" charset="0"/>
              <a:ea typeface="Times New Roman" panose="02020603050405020304" pitchFamily="18" charset="0"/>
            </a:endParaRPr>
          </a:p>
        </p:txBody>
      </p:sp>
      <p:sp>
        <p:nvSpPr>
          <p:cNvPr id="8" name="Rectangle 1">
            <a:extLst>
              <a:ext uri="{FF2B5EF4-FFF2-40B4-BE49-F238E27FC236}">
                <a16:creationId xmlns:a16="http://schemas.microsoft.com/office/drawing/2014/main" xmlns="" id="{9DB1F626-F2A7-8360-05BF-E69ABF3EC8EA}"/>
              </a:ext>
            </a:extLst>
          </p:cNvPr>
          <p:cNvSpPr>
            <a:spLocks noChangeArrowheads="1"/>
          </p:cNvSpPr>
          <p:nvPr/>
        </p:nvSpPr>
        <p:spPr bwMode="auto">
          <a:xfrm>
            <a:off x="760245" y="4612717"/>
            <a:ext cx="10523640" cy="954107"/>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tabLst>
                <a:tab pos="90170" algn="l"/>
                <a:tab pos="180340" algn="l"/>
              </a:tabLst>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Hành</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động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dũng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cảm</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quên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mình</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tre</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chống</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lại</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sắt</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thép</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quân</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thù</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tre</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xung</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phong</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vào</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xe</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tăng</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tre</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hi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sinh</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để</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bảo</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vệ</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con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người</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9" name="Rectangle 1">
            <a:extLst>
              <a:ext uri="{FF2B5EF4-FFF2-40B4-BE49-F238E27FC236}">
                <a16:creationId xmlns:a16="http://schemas.microsoft.com/office/drawing/2014/main" xmlns="" id="{BC28FBBB-F234-83D2-0326-20140B358C85}"/>
              </a:ext>
            </a:extLst>
          </p:cNvPr>
          <p:cNvSpPr>
            <a:spLocks noChangeArrowheads="1"/>
          </p:cNvSpPr>
          <p:nvPr/>
        </p:nvSpPr>
        <p:spPr bwMode="auto">
          <a:xfrm>
            <a:off x="760245" y="5675926"/>
            <a:ext cx="10523640" cy="523220"/>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tabLst>
                <a:tab pos="90170" algn="l"/>
                <a:tab pos="180340" algn="l"/>
              </a:tabLst>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Đánh</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giá</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vẻ</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đẹp</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anh</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hùng</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lao</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động</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anh</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hùng</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chiến</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đấu</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10" name="Hộp Văn bản 9">
            <a:extLst>
              <a:ext uri="{FF2B5EF4-FFF2-40B4-BE49-F238E27FC236}">
                <a16:creationId xmlns:a16="http://schemas.microsoft.com/office/drawing/2014/main" xmlns="" id="{69C6191A-D033-DB48-60C6-8A339B6A40AB}"/>
              </a:ext>
            </a:extLst>
          </p:cNvPr>
          <p:cNvSpPr txBox="1"/>
          <p:nvPr/>
        </p:nvSpPr>
        <p:spPr>
          <a:xfrm>
            <a:off x="760245" y="1662154"/>
            <a:ext cx="5963374" cy="578882"/>
          </a:xfrm>
          <a:prstGeom prst="roundRect">
            <a:avLst/>
          </a:prstGeom>
          <a:gradFill>
            <a:gsLst>
              <a:gs pos="40000">
                <a:srgbClr val="00B0F0"/>
              </a:gs>
              <a:gs pos="68000">
                <a:srgbClr val="0066FF"/>
              </a:gs>
            </a:gsLst>
            <a:lin ang="5400000" scaled="1"/>
          </a:gradFill>
          <a:ln w="38100">
            <a:solidFill>
              <a:srgbClr val="00B0F0"/>
            </a:solidFill>
          </a:ln>
        </p:spPr>
        <p:txBody>
          <a:bodyPr wrap="square">
            <a:spAutoFit/>
          </a:bodyPr>
          <a:lstStyle/>
          <a:p>
            <a:r>
              <a:rPr lang="en-US" sz="2800" b="1" dirty="0">
                <a:solidFill>
                  <a:schemeClr val="bg1"/>
                </a:solidFill>
                <a:latin typeface="Times New Roman" panose="02020603050405020304" pitchFamily="18" charset="0"/>
                <a:cs typeface="Times New Roman" panose="02020603050405020304" pitchFamily="18" charset="0"/>
              </a:rPr>
              <a:t>* Chi </a:t>
            </a:r>
            <a:r>
              <a:rPr lang="en-US" sz="2800" b="1" dirty="0" err="1">
                <a:solidFill>
                  <a:schemeClr val="bg1"/>
                </a:solidFill>
                <a:latin typeface="Times New Roman" panose="02020603050405020304" pitchFamily="18" charset="0"/>
                <a:cs typeface="Times New Roman" panose="02020603050405020304" pitchFamily="18" charset="0"/>
              </a:rPr>
              <a:t>tiết</a:t>
            </a:r>
            <a:r>
              <a:rPr lang="en-US" sz="2800" b="1" dirty="0">
                <a:solidFill>
                  <a:schemeClr val="bg1"/>
                </a:solidFill>
                <a:latin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cs typeface="Times New Roman" panose="02020603050405020304" pitchFamily="18" charset="0"/>
              </a:rPr>
              <a:t>khẳng</a:t>
            </a:r>
            <a:r>
              <a:rPr lang="en-US" sz="2800" b="1" dirty="0">
                <a:solidFill>
                  <a:schemeClr val="bg1"/>
                </a:solidFill>
                <a:latin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cs typeface="Times New Roman" panose="02020603050405020304" pitchFamily="18" charset="0"/>
              </a:rPr>
              <a:t>định</a:t>
            </a:r>
            <a:r>
              <a:rPr lang="en-US" sz="2800" b="1" dirty="0">
                <a:solidFill>
                  <a:schemeClr val="bg1"/>
                </a:solidFill>
                <a:latin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cs typeface="Times New Roman" panose="02020603050405020304" pitchFamily="18" charset="0"/>
              </a:rPr>
              <a:t>vai</a:t>
            </a:r>
            <a:r>
              <a:rPr lang="en-US" sz="2800" b="1" dirty="0">
                <a:solidFill>
                  <a:schemeClr val="bg1"/>
                </a:solidFill>
                <a:latin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cs typeface="Times New Roman" panose="02020603050405020304" pitchFamily="18" charset="0"/>
              </a:rPr>
              <a:t>trò</a:t>
            </a:r>
            <a:r>
              <a:rPr lang="en-US" sz="2800" b="1" dirty="0">
                <a:solidFill>
                  <a:schemeClr val="bg1"/>
                </a:solidFill>
                <a:latin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cs typeface="Times New Roman" panose="02020603050405020304" pitchFamily="18" charset="0"/>
              </a:rPr>
              <a:t>của</a:t>
            </a:r>
            <a:r>
              <a:rPr lang="en-US" sz="2800" b="1" dirty="0">
                <a:solidFill>
                  <a:schemeClr val="bg1"/>
                </a:solidFill>
                <a:latin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cs typeface="Times New Roman" panose="02020603050405020304" pitchFamily="18" charset="0"/>
              </a:rPr>
              <a:t>tre</a:t>
            </a:r>
            <a:r>
              <a:rPr lang="en-US" sz="2800" b="1" dirty="0">
                <a:solidFill>
                  <a:schemeClr val="bg1"/>
                </a:solidFill>
                <a:latin typeface="Times New Roman" panose="02020603050405020304" pitchFamily="18" charset="0"/>
                <a:cs typeface="Times New Roman" panose="02020603050405020304" pitchFamily="18" charset="0"/>
              </a:rPr>
              <a:t>:</a:t>
            </a:r>
            <a:endParaRPr lang="en-US" sz="28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511944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5" grpId="0" animBg="1"/>
      <p:bldP spid="6" grpId="0"/>
      <p:bldP spid="8" grpId="0"/>
      <p:bldP spid="9" grpId="0"/>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02379"/>
            <a:ext cx="5300454"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III.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Đọc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hiểu</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văn</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bản</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2" name="Hộp Văn bản 1">
            <a:extLst>
              <a:ext uri="{FF2B5EF4-FFF2-40B4-BE49-F238E27FC236}">
                <a16:creationId xmlns:a16="http://schemas.microsoft.com/office/drawing/2014/main" xmlns="" id="{F361A009-4B45-12FA-AEF6-B90DFA6C47EF}"/>
              </a:ext>
            </a:extLst>
          </p:cNvPr>
          <p:cNvSpPr txBox="1"/>
          <p:nvPr/>
        </p:nvSpPr>
        <p:spPr>
          <a:xfrm>
            <a:off x="481781" y="640833"/>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2.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Sự</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gắn</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bó</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con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Việt</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Nam</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
        <p:nvSpPr>
          <p:cNvPr id="11" name="Hộp Văn bản 10">
            <a:extLst>
              <a:ext uri="{FF2B5EF4-FFF2-40B4-BE49-F238E27FC236}">
                <a16:creationId xmlns:a16="http://schemas.microsoft.com/office/drawing/2014/main" xmlns="" id="{5FAF39B4-F44E-5282-065F-BE6E9C1C84D3}"/>
              </a:ext>
            </a:extLst>
          </p:cNvPr>
          <p:cNvSpPr txBox="1"/>
          <p:nvPr/>
        </p:nvSpPr>
        <p:spPr>
          <a:xfrm>
            <a:off x="575037" y="1169039"/>
            <a:ext cx="6664748" cy="523220"/>
          </a:xfrm>
          <a:prstGeom prst="rect">
            <a:avLst/>
          </a:prstGeom>
          <a:noFill/>
        </p:spPr>
        <p:txBody>
          <a:bodyPr wrap="square">
            <a:spAutoFit/>
          </a:bodyPr>
          <a:lstStyle/>
          <a:p>
            <a:pPr marL="0" marR="0">
              <a:spcBef>
                <a:spcPts val="0"/>
              </a:spcBef>
              <a:spcAft>
                <a:spcPts val="0"/>
              </a:spcAft>
              <a:tabLst>
                <a:tab pos="90170" algn="l"/>
                <a:tab pos="180340" algn="l"/>
              </a:tabLst>
            </a:pP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b.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Trong</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cuộc</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chiến</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đấu</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bảo</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vệ</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Tổ</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quốc</a:t>
            </a:r>
            <a:endParaRPr lang="en-US" sz="2400" dirty="0">
              <a:solidFill>
                <a:srgbClr val="0000FF"/>
              </a:solidFill>
              <a:effectLst/>
              <a:latin typeface="Times New Roman" panose="02020603050405020304" pitchFamily="18" charset="0"/>
              <a:ea typeface="Times New Roman" panose="02020603050405020304" pitchFamily="18" charset="0"/>
            </a:endParaRPr>
          </a:p>
        </p:txBody>
      </p:sp>
      <p:sp>
        <p:nvSpPr>
          <p:cNvPr id="14" name="Rectangle 1">
            <a:extLst>
              <a:ext uri="{FF2B5EF4-FFF2-40B4-BE49-F238E27FC236}">
                <a16:creationId xmlns:a16="http://schemas.microsoft.com/office/drawing/2014/main" xmlns="" id="{4EA9F0E0-8B63-9E88-1877-F0BBBDADDC5B}"/>
              </a:ext>
            </a:extLst>
          </p:cNvPr>
          <p:cNvSpPr>
            <a:spLocks noChangeArrowheads="1"/>
          </p:cNvSpPr>
          <p:nvPr/>
        </p:nvSpPr>
        <p:spPr bwMode="auto">
          <a:xfrm>
            <a:off x="606783" y="2319435"/>
            <a:ext cx="10978434" cy="1055608"/>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tabLst>
                <a:tab pos="90170" algn="l"/>
                <a:tab pos="180340" algn="l"/>
              </a:tabLst>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 So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sánh</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tre</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vật</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liệu</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tự</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nhiên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thô</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sơ</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với</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sắt</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thép</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những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vật</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liệu</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để</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làm</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vũ</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khí</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cao</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cấp</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hơn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5" name="Rectangle 1">
            <a:extLst>
              <a:ext uri="{FF2B5EF4-FFF2-40B4-BE49-F238E27FC236}">
                <a16:creationId xmlns:a16="http://schemas.microsoft.com/office/drawing/2014/main" xmlns="" id="{5AA70605-A0D4-0AB3-709A-93B466B5FE54}"/>
              </a:ext>
            </a:extLst>
          </p:cNvPr>
          <p:cNvSpPr>
            <a:spLocks noChangeArrowheads="1"/>
          </p:cNvSpPr>
          <p:nvPr/>
        </p:nvSpPr>
        <p:spPr bwMode="auto">
          <a:xfrm>
            <a:off x="606782" y="3499477"/>
            <a:ext cx="10978433" cy="1055608"/>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Câu</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văn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giàu</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nhịp</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điệu</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điệp</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ngữ</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liệt</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kê</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tạo</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nên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nhịp</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điệu</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nhân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hóa</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ẩn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dụ</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10" name="Hộp Văn bản 9">
            <a:extLst>
              <a:ext uri="{FF2B5EF4-FFF2-40B4-BE49-F238E27FC236}">
                <a16:creationId xmlns:a16="http://schemas.microsoft.com/office/drawing/2014/main" xmlns="" id="{69C6191A-D033-DB48-60C6-8A339B6A40AB}"/>
              </a:ext>
            </a:extLst>
          </p:cNvPr>
          <p:cNvSpPr txBox="1"/>
          <p:nvPr/>
        </p:nvSpPr>
        <p:spPr>
          <a:xfrm>
            <a:off x="760245" y="1662154"/>
            <a:ext cx="2322320" cy="578882"/>
          </a:xfrm>
          <a:prstGeom prst="roundRect">
            <a:avLst/>
          </a:prstGeom>
          <a:gradFill>
            <a:gsLst>
              <a:gs pos="40000">
                <a:srgbClr val="00B0F0"/>
              </a:gs>
              <a:gs pos="68000">
                <a:srgbClr val="0066FF"/>
              </a:gs>
            </a:gsLst>
            <a:lin ang="5400000" scaled="1"/>
          </a:gradFill>
          <a:ln w="38100">
            <a:solidFill>
              <a:srgbClr val="00B0F0"/>
            </a:solidFill>
          </a:ln>
        </p:spPr>
        <p:txBody>
          <a:bodyPr wrap="square">
            <a:spAutoFit/>
          </a:bodyPr>
          <a:lstStyle/>
          <a:p>
            <a:r>
              <a:rPr lang="en-US" sz="2800" b="1" dirty="0">
                <a:solidFill>
                  <a:schemeClr val="bg1"/>
                </a:solidFill>
                <a:latin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cs typeface="Times New Roman" panose="02020603050405020304" pitchFamily="18" charset="0"/>
              </a:rPr>
              <a:t>Nghệ</a:t>
            </a:r>
            <a:r>
              <a:rPr lang="en-US" sz="2800" b="1" dirty="0">
                <a:solidFill>
                  <a:schemeClr val="bg1"/>
                </a:solidFill>
                <a:latin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cs typeface="Times New Roman" panose="02020603050405020304" pitchFamily="18" charset="0"/>
              </a:rPr>
              <a:t>thuật</a:t>
            </a:r>
            <a:r>
              <a:rPr lang="en-US" sz="2800" b="1" dirty="0">
                <a:solidFill>
                  <a:schemeClr val="bg1"/>
                </a:solidFill>
                <a:latin typeface="Times New Roman" panose="02020603050405020304" pitchFamily="18" charset="0"/>
                <a:cs typeface="Times New Roman" panose="02020603050405020304" pitchFamily="18" charset="0"/>
              </a:rPr>
              <a:t>:</a:t>
            </a:r>
            <a:endParaRPr lang="en-US" sz="2800" dirty="0">
              <a:solidFill>
                <a:schemeClr val="bg1"/>
              </a:solidFill>
              <a:latin typeface="Times New Roman" panose="02020603050405020304" pitchFamily="18" charset="0"/>
              <a:cs typeface="Times New Roman" panose="02020603050405020304" pitchFamily="18" charset="0"/>
            </a:endParaRPr>
          </a:p>
        </p:txBody>
      </p:sp>
      <p:sp>
        <p:nvSpPr>
          <p:cNvPr id="12" name="Rectangle 1">
            <a:extLst>
              <a:ext uri="{FF2B5EF4-FFF2-40B4-BE49-F238E27FC236}">
                <a16:creationId xmlns:a16="http://schemas.microsoft.com/office/drawing/2014/main" xmlns="" id="{B3CFAB50-B49C-7226-791E-8A31FBCE3265}"/>
              </a:ext>
            </a:extLst>
          </p:cNvPr>
          <p:cNvSpPr>
            <a:spLocks noChangeArrowheads="1"/>
          </p:cNvSpPr>
          <p:nvPr/>
        </p:nvSpPr>
        <p:spPr bwMode="auto">
          <a:xfrm>
            <a:off x="682197" y="4671142"/>
            <a:ext cx="8798812" cy="578882"/>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Sử</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dụng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các</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từ</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ngữ</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giàu</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tính</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biểu</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cảm</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tất</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cả</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Tất</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cả</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745605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5" grpId="0" animBg="1"/>
      <p:bldP spid="10" grpId="0" animBg="1"/>
      <p:bldP spid="1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02379"/>
            <a:ext cx="5300454"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III.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Đọc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hiểu</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văn</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bản</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2" name="Hộp Văn bản 1">
            <a:extLst>
              <a:ext uri="{FF2B5EF4-FFF2-40B4-BE49-F238E27FC236}">
                <a16:creationId xmlns:a16="http://schemas.microsoft.com/office/drawing/2014/main" xmlns="" id="{F361A009-4B45-12FA-AEF6-B90DFA6C47EF}"/>
              </a:ext>
            </a:extLst>
          </p:cNvPr>
          <p:cNvSpPr txBox="1"/>
          <p:nvPr/>
        </p:nvSpPr>
        <p:spPr>
          <a:xfrm>
            <a:off x="481781" y="640833"/>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2.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Sự</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gắn</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bó</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con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Việt</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Nam</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
        <p:nvSpPr>
          <p:cNvPr id="11" name="Hộp Văn bản 10">
            <a:extLst>
              <a:ext uri="{FF2B5EF4-FFF2-40B4-BE49-F238E27FC236}">
                <a16:creationId xmlns:a16="http://schemas.microsoft.com/office/drawing/2014/main" xmlns="" id="{5FAF39B4-F44E-5282-065F-BE6E9C1C84D3}"/>
              </a:ext>
            </a:extLst>
          </p:cNvPr>
          <p:cNvSpPr txBox="1"/>
          <p:nvPr/>
        </p:nvSpPr>
        <p:spPr>
          <a:xfrm>
            <a:off x="575037" y="1169039"/>
            <a:ext cx="6664748" cy="523220"/>
          </a:xfrm>
          <a:prstGeom prst="rect">
            <a:avLst/>
          </a:prstGeom>
          <a:noFill/>
        </p:spPr>
        <p:txBody>
          <a:bodyPr wrap="square">
            <a:spAutoFit/>
          </a:bodyPr>
          <a:lstStyle/>
          <a:p>
            <a:pPr marL="0" marR="0">
              <a:spcBef>
                <a:spcPts val="0"/>
              </a:spcBef>
              <a:spcAft>
                <a:spcPts val="0"/>
              </a:spcAft>
              <a:tabLst>
                <a:tab pos="90170" algn="l"/>
                <a:tab pos="180340" algn="l"/>
              </a:tabLst>
            </a:pP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b.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Trong</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cuộc</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chiến</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đấu</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bảo</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vệ</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Tổ</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quốc</a:t>
            </a:r>
            <a:endParaRPr lang="en-US" sz="2400" dirty="0">
              <a:solidFill>
                <a:srgbClr val="0000FF"/>
              </a:solidFill>
              <a:effectLst/>
              <a:latin typeface="Times New Roman" panose="02020603050405020304" pitchFamily="18" charset="0"/>
              <a:ea typeface="Times New Roman" panose="02020603050405020304" pitchFamily="18" charset="0"/>
            </a:endParaRPr>
          </a:p>
        </p:txBody>
      </p:sp>
      <p:sp>
        <p:nvSpPr>
          <p:cNvPr id="14" name="Rectangle 1">
            <a:extLst>
              <a:ext uri="{FF2B5EF4-FFF2-40B4-BE49-F238E27FC236}">
                <a16:creationId xmlns:a16="http://schemas.microsoft.com/office/drawing/2014/main" xmlns="" id="{4EA9F0E0-8B63-9E88-1877-F0BBBDADDC5B}"/>
              </a:ext>
            </a:extLst>
          </p:cNvPr>
          <p:cNvSpPr>
            <a:spLocks noChangeArrowheads="1"/>
          </p:cNvSpPr>
          <p:nvPr/>
        </p:nvSpPr>
        <p:spPr bwMode="auto">
          <a:xfrm>
            <a:off x="839773" y="2677582"/>
            <a:ext cx="10978434" cy="1055608"/>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Ca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ngợi</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vẻ</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đẹp</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kiên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cường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dũng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cảm</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đoàn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kết</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cần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cù</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bền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bỉ</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dân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tộc</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ta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trong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cuộc</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kháng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chiến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vĩ</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đại</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dân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tộc</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10" name="Hộp Văn bản 9">
            <a:extLst>
              <a:ext uri="{FF2B5EF4-FFF2-40B4-BE49-F238E27FC236}">
                <a16:creationId xmlns:a16="http://schemas.microsoft.com/office/drawing/2014/main" xmlns="" id="{69C6191A-D033-DB48-60C6-8A339B6A40AB}"/>
              </a:ext>
            </a:extLst>
          </p:cNvPr>
          <p:cNvSpPr txBox="1"/>
          <p:nvPr/>
        </p:nvSpPr>
        <p:spPr>
          <a:xfrm>
            <a:off x="809688" y="1788385"/>
            <a:ext cx="2322320" cy="578882"/>
          </a:xfrm>
          <a:prstGeom prst="roundRect">
            <a:avLst/>
          </a:prstGeom>
          <a:gradFill>
            <a:gsLst>
              <a:gs pos="40000">
                <a:srgbClr val="00B0F0"/>
              </a:gs>
              <a:gs pos="68000">
                <a:srgbClr val="0066FF"/>
              </a:gs>
            </a:gsLst>
            <a:lin ang="5400000" scaled="1"/>
          </a:gradFill>
          <a:ln w="38100">
            <a:solidFill>
              <a:srgbClr val="00B0F0"/>
            </a:solidFill>
          </a:ln>
        </p:spPr>
        <p:txBody>
          <a:bodyPr wrap="square">
            <a:spAutoFit/>
          </a:bodyPr>
          <a:lstStyle/>
          <a:p>
            <a:r>
              <a:rPr lang="en-US" sz="2800" b="1" dirty="0">
                <a:solidFill>
                  <a:schemeClr val="bg1"/>
                </a:solidFill>
                <a:latin typeface="Times New Roman" panose="02020603050405020304" pitchFamily="18" charset="0"/>
                <a:cs typeface="Times New Roman" panose="02020603050405020304" pitchFamily="18" charset="0"/>
              </a:rPr>
              <a:t>* Ý </a:t>
            </a:r>
            <a:r>
              <a:rPr lang="en-US" sz="2800" b="1" dirty="0" err="1">
                <a:solidFill>
                  <a:schemeClr val="bg1"/>
                </a:solidFill>
                <a:latin typeface="Times New Roman" panose="02020603050405020304" pitchFamily="18" charset="0"/>
                <a:cs typeface="Times New Roman" panose="02020603050405020304" pitchFamily="18" charset="0"/>
              </a:rPr>
              <a:t>nghĩa</a:t>
            </a:r>
            <a:r>
              <a:rPr lang="en-US" sz="2800" b="1" dirty="0">
                <a:solidFill>
                  <a:schemeClr val="bg1"/>
                </a:solidFill>
                <a:latin typeface="Times New Roman" panose="02020603050405020304" pitchFamily="18" charset="0"/>
                <a:cs typeface="Times New Roman" panose="02020603050405020304" pitchFamily="18" charset="0"/>
              </a:rPr>
              <a:t>:</a:t>
            </a:r>
            <a:endParaRPr lang="en-US" sz="28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71837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02379"/>
            <a:ext cx="5300454"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III.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Đọc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hiểu</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văn</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bản</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2" name="Hộp Văn bản 1">
            <a:extLst>
              <a:ext uri="{FF2B5EF4-FFF2-40B4-BE49-F238E27FC236}">
                <a16:creationId xmlns:a16="http://schemas.microsoft.com/office/drawing/2014/main" xmlns="" id="{F361A009-4B45-12FA-AEF6-B90DFA6C47EF}"/>
              </a:ext>
            </a:extLst>
          </p:cNvPr>
          <p:cNvSpPr txBox="1"/>
          <p:nvPr/>
        </p:nvSpPr>
        <p:spPr>
          <a:xfrm>
            <a:off x="481781" y="640833"/>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2.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Sự</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gắn</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bó</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con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Việt</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Nam</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
        <p:nvSpPr>
          <p:cNvPr id="11" name="Hộp Văn bản 10">
            <a:extLst>
              <a:ext uri="{FF2B5EF4-FFF2-40B4-BE49-F238E27FC236}">
                <a16:creationId xmlns:a16="http://schemas.microsoft.com/office/drawing/2014/main" xmlns="" id="{5FAF39B4-F44E-5282-065F-BE6E9C1C84D3}"/>
              </a:ext>
            </a:extLst>
          </p:cNvPr>
          <p:cNvSpPr txBox="1"/>
          <p:nvPr/>
        </p:nvSpPr>
        <p:spPr>
          <a:xfrm>
            <a:off x="575037" y="1169039"/>
            <a:ext cx="6664748" cy="523220"/>
          </a:xfrm>
          <a:prstGeom prst="rect">
            <a:avLst/>
          </a:prstGeom>
          <a:noFill/>
        </p:spPr>
        <p:txBody>
          <a:bodyPr wrap="square">
            <a:spAutoFit/>
          </a:bodyPr>
          <a:lstStyle/>
          <a:p>
            <a:pPr marL="0" marR="0">
              <a:spcBef>
                <a:spcPts val="0"/>
              </a:spcBef>
              <a:spcAft>
                <a:spcPts val="0"/>
              </a:spcAft>
              <a:tabLst>
                <a:tab pos="90170" algn="l"/>
                <a:tab pos="180340" algn="l"/>
              </a:tabLst>
            </a:pP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b.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Trong</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cuộc</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chiến</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đấu</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bảo</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vệ</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Tổ</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quốc</a:t>
            </a:r>
            <a:endParaRPr lang="en-US" sz="2400" dirty="0">
              <a:solidFill>
                <a:srgbClr val="0000FF"/>
              </a:solidFill>
              <a:effectLst/>
              <a:latin typeface="Times New Roman" panose="02020603050405020304" pitchFamily="18" charset="0"/>
              <a:ea typeface="Times New Roman" panose="02020603050405020304" pitchFamily="18" charset="0"/>
            </a:endParaRPr>
          </a:p>
        </p:txBody>
      </p:sp>
      <p:sp>
        <p:nvSpPr>
          <p:cNvPr id="14" name="Rectangle 1">
            <a:extLst>
              <a:ext uri="{FF2B5EF4-FFF2-40B4-BE49-F238E27FC236}">
                <a16:creationId xmlns:a16="http://schemas.microsoft.com/office/drawing/2014/main" xmlns="" id="{4EA9F0E0-8B63-9E88-1877-F0BBBDADDC5B}"/>
              </a:ext>
            </a:extLst>
          </p:cNvPr>
          <p:cNvSpPr>
            <a:spLocks noChangeArrowheads="1"/>
          </p:cNvSpPr>
          <p:nvPr/>
        </p:nvSpPr>
        <p:spPr bwMode="auto">
          <a:xfrm>
            <a:off x="809688" y="2622075"/>
            <a:ext cx="8023227" cy="578882"/>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tabLst>
                <a:tab pos="90170" algn="l"/>
                <a:tab pos="180340" algn="l"/>
              </a:tabLst>
            </a:pP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Tre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vẫn</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là</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bóng</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mát</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Tre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vẫn</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mang</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khúc</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tâm</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tình</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10" name="Hộp Văn bản 9">
            <a:extLst>
              <a:ext uri="{FF2B5EF4-FFF2-40B4-BE49-F238E27FC236}">
                <a16:creationId xmlns:a16="http://schemas.microsoft.com/office/drawing/2014/main" xmlns="" id="{69C6191A-D033-DB48-60C6-8A339B6A40AB}"/>
              </a:ext>
            </a:extLst>
          </p:cNvPr>
          <p:cNvSpPr txBox="1"/>
          <p:nvPr/>
        </p:nvSpPr>
        <p:spPr>
          <a:xfrm>
            <a:off x="809688" y="1788385"/>
            <a:ext cx="5911623" cy="578882"/>
          </a:xfrm>
          <a:prstGeom prst="roundRect">
            <a:avLst/>
          </a:prstGeom>
          <a:gradFill>
            <a:gsLst>
              <a:gs pos="40000">
                <a:srgbClr val="00B0F0"/>
              </a:gs>
              <a:gs pos="68000">
                <a:srgbClr val="0066FF"/>
              </a:gs>
            </a:gsLst>
            <a:lin ang="5400000" scaled="1"/>
          </a:gradFill>
          <a:ln w="38100">
            <a:solidFill>
              <a:srgbClr val="00B0F0"/>
            </a:solidFill>
          </a:ln>
        </p:spPr>
        <p:txBody>
          <a:bodyPr wrap="square">
            <a:spAutoFit/>
          </a:bodyPr>
          <a:lstStyle/>
          <a:p>
            <a:r>
              <a:rPr lang="en-US" sz="2800" b="1" dirty="0">
                <a:solidFill>
                  <a:schemeClr val="bg1"/>
                </a:solidFill>
                <a:latin typeface="Times New Roman" panose="02020603050405020304" pitchFamily="18" charset="0"/>
                <a:cs typeface="Times New Roman" panose="02020603050405020304" pitchFamily="18" charset="0"/>
              </a:rPr>
              <a:t>* Chi </a:t>
            </a:r>
            <a:r>
              <a:rPr lang="en-US" sz="2800" b="1" dirty="0" err="1">
                <a:solidFill>
                  <a:schemeClr val="bg1"/>
                </a:solidFill>
                <a:latin typeface="Times New Roman" panose="02020603050405020304" pitchFamily="18" charset="0"/>
                <a:cs typeface="Times New Roman" panose="02020603050405020304" pitchFamily="18" charset="0"/>
              </a:rPr>
              <a:t>tiết</a:t>
            </a:r>
            <a:r>
              <a:rPr lang="en-US" sz="2800" b="1" dirty="0">
                <a:solidFill>
                  <a:schemeClr val="bg1"/>
                </a:solidFill>
                <a:latin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cs typeface="Times New Roman" panose="02020603050405020304" pitchFamily="18" charset="0"/>
              </a:rPr>
              <a:t>khẳng</a:t>
            </a:r>
            <a:r>
              <a:rPr lang="en-US" sz="2800" b="1" dirty="0">
                <a:solidFill>
                  <a:schemeClr val="bg1"/>
                </a:solidFill>
                <a:latin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cs typeface="Times New Roman" panose="02020603050405020304" pitchFamily="18" charset="0"/>
              </a:rPr>
              <a:t>định</a:t>
            </a:r>
            <a:r>
              <a:rPr lang="en-US" sz="2800" b="1" dirty="0">
                <a:solidFill>
                  <a:schemeClr val="bg1"/>
                </a:solidFill>
                <a:latin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cs typeface="Times New Roman" panose="02020603050405020304" pitchFamily="18" charset="0"/>
              </a:rPr>
              <a:t>vai</a:t>
            </a:r>
            <a:r>
              <a:rPr lang="en-US" sz="2800" b="1" dirty="0">
                <a:solidFill>
                  <a:schemeClr val="bg1"/>
                </a:solidFill>
                <a:latin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cs typeface="Times New Roman" panose="02020603050405020304" pitchFamily="18" charset="0"/>
              </a:rPr>
              <a:t>trò</a:t>
            </a:r>
            <a:r>
              <a:rPr lang="en-US" sz="2800" b="1" dirty="0">
                <a:solidFill>
                  <a:schemeClr val="bg1"/>
                </a:solidFill>
                <a:latin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cs typeface="Times New Roman" panose="02020603050405020304" pitchFamily="18" charset="0"/>
              </a:rPr>
              <a:t>của</a:t>
            </a:r>
            <a:r>
              <a:rPr lang="en-US" sz="2800" b="1" dirty="0">
                <a:solidFill>
                  <a:schemeClr val="bg1"/>
                </a:solidFill>
                <a:latin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cs typeface="Times New Roman" panose="02020603050405020304" pitchFamily="18" charset="0"/>
              </a:rPr>
              <a:t>tre</a:t>
            </a:r>
            <a:r>
              <a:rPr lang="en-US" sz="2800" b="1" dirty="0">
                <a:solidFill>
                  <a:schemeClr val="bg1"/>
                </a:solidFill>
                <a:latin typeface="Times New Roman" panose="02020603050405020304" pitchFamily="18" charset="0"/>
                <a:cs typeface="Times New Roman" panose="02020603050405020304" pitchFamily="18" charset="0"/>
              </a:rPr>
              <a:t>:</a:t>
            </a:r>
            <a:endParaRPr lang="en-US" sz="2800" dirty="0">
              <a:solidFill>
                <a:schemeClr val="bg1"/>
              </a:solidFill>
              <a:latin typeface="Times New Roman" panose="02020603050405020304" pitchFamily="18" charset="0"/>
              <a:cs typeface="Times New Roman" panose="02020603050405020304" pitchFamily="18" charset="0"/>
            </a:endParaRPr>
          </a:p>
        </p:txBody>
      </p:sp>
      <p:sp>
        <p:nvSpPr>
          <p:cNvPr id="5" name="Rectangle 1">
            <a:extLst>
              <a:ext uri="{FF2B5EF4-FFF2-40B4-BE49-F238E27FC236}">
                <a16:creationId xmlns:a16="http://schemas.microsoft.com/office/drawing/2014/main" xmlns="" id="{218615CE-5CE4-825C-50E2-77A52A572523}"/>
              </a:ext>
            </a:extLst>
          </p:cNvPr>
          <p:cNvSpPr>
            <a:spLocks noChangeArrowheads="1"/>
          </p:cNvSpPr>
          <p:nvPr/>
        </p:nvSpPr>
        <p:spPr bwMode="auto">
          <a:xfrm>
            <a:off x="896100" y="3438324"/>
            <a:ext cx="10038993" cy="1055608"/>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tabLst>
                <a:tab pos="90170" algn="l"/>
                <a:tab pos="180340" algn="l"/>
              </a:tabLst>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 Tre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vẫn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có</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mặt</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trong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đời</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sống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trong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văn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hóa</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người</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Việt</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chiếc</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đu</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tre</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tiếng</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sáo</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diều</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tre</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26013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animBg="1"/>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321"/>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02379"/>
            <a:ext cx="5300454"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III.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Đọc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hiểu</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văn</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bản</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2" name="Hộp Văn bản 1">
            <a:extLst>
              <a:ext uri="{FF2B5EF4-FFF2-40B4-BE49-F238E27FC236}">
                <a16:creationId xmlns:a16="http://schemas.microsoft.com/office/drawing/2014/main" xmlns="" id="{F361A009-4B45-12FA-AEF6-B90DFA6C47EF}"/>
              </a:ext>
            </a:extLst>
          </p:cNvPr>
          <p:cNvSpPr txBox="1"/>
          <p:nvPr/>
        </p:nvSpPr>
        <p:spPr>
          <a:xfrm>
            <a:off x="481781" y="640833"/>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2.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Sự</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gắn</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bó</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con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Việt</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Nam</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
        <p:nvSpPr>
          <p:cNvPr id="11" name="Hộp Văn bản 10">
            <a:extLst>
              <a:ext uri="{FF2B5EF4-FFF2-40B4-BE49-F238E27FC236}">
                <a16:creationId xmlns:a16="http://schemas.microsoft.com/office/drawing/2014/main" xmlns="" id="{5FAF39B4-F44E-5282-065F-BE6E9C1C84D3}"/>
              </a:ext>
            </a:extLst>
          </p:cNvPr>
          <p:cNvSpPr txBox="1"/>
          <p:nvPr/>
        </p:nvSpPr>
        <p:spPr>
          <a:xfrm>
            <a:off x="575037" y="1169039"/>
            <a:ext cx="6664748" cy="523220"/>
          </a:xfrm>
          <a:prstGeom prst="rect">
            <a:avLst/>
          </a:prstGeom>
          <a:noFill/>
        </p:spPr>
        <p:txBody>
          <a:bodyPr wrap="square">
            <a:spAutoFit/>
          </a:bodyPr>
          <a:lstStyle/>
          <a:p>
            <a:pPr marL="0" marR="0">
              <a:spcBef>
                <a:spcPts val="0"/>
              </a:spcBef>
              <a:spcAft>
                <a:spcPts val="0"/>
              </a:spcAft>
              <a:tabLst>
                <a:tab pos="90170" algn="l"/>
                <a:tab pos="180340" algn="l"/>
              </a:tabLst>
            </a:pP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b.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Trong</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cuộc</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chiến</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đấu</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bảo</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vệ</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Tổ</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quốc</a:t>
            </a:r>
            <a:endParaRPr lang="en-US" sz="2400" dirty="0">
              <a:solidFill>
                <a:srgbClr val="0000FF"/>
              </a:solidFill>
              <a:effectLst/>
              <a:latin typeface="Times New Roman" panose="02020603050405020304" pitchFamily="18" charset="0"/>
              <a:ea typeface="Times New Roman" panose="02020603050405020304" pitchFamily="18" charset="0"/>
            </a:endParaRPr>
          </a:p>
        </p:txBody>
      </p:sp>
      <p:sp>
        <p:nvSpPr>
          <p:cNvPr id="14" name="Rectangle 1">
            <a:extLst>
              <a:ext uri="{FF2B5EF4-FFF2-40B4-BE49-F238E27FC236}">
                <a16:creationId xmlns:a16="http://schemas.microsoft.com/office/drawing/2014/main" xmlns="" id="{4EA9F0E0-8B63-9E88-1877-F0BBBDADDC5B}"/>
              </a:ext>
            </a:extLst>
          </p:cNvPr>
          <p:cNvSpPr>
            <a:spLocks noChangeArrowheads="1"/>
          </p:cNvSpPr>
          <p:nvPr/>
        </p:nvSpPr>
        <p:spPr bwMode="auto">
          <a:xfrm>
            <a:off x="789817" y="2686517"/>
            <a:ext cx="8023227" cy="1055608"/>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tabLst>
                <a:tab pos="90170" algn="l"/>
                <a:tab pos="180340" algn="l"/>
              </a:tabLst>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Nhân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hóa</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Cây</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tre</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xanh</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nhũn</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nhặn</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thủy</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chung</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can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đảm</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mang</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đức</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tính</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người</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ea typeface="Times New Roman" panose="02020603050405020304" pitchFamily="18" charset="0"/>
                <a:cs typeface="Times New Roman" panose="02020603050405020304" pitchFamily="18" charset="0"/>
              </a:rPr>
              <a:t>hiền</a:t>
            </a:r>
            <a:r>
              <a:rPr lang="en-US" sz="2800" i="1"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ea typeface="Times New Roman" panose="02020603050405020304" pitchFamily="18" charset="0"/>
            </a:endParaRPr>
          </a:p>
        </p:txBody>
      </p:sp>
      <p:sp>
        <p:nvSpPr>
          <p:cNvPr id="10" name="Hộp Văn bản 9">
            <a:extLst>
              <a:ext uri="{FF2B5EF4-FFF2-40B4-BE49-F238E27FC236}">
                <a16:creationId xmlns:a16="http://schemas.microsoft.com/office/drawing/2014/main" xmlns="" id="{69C6191A-D033-DB48-60C6-8A339B6A40AB}"/>
              </a:ext>
            </a:extLst>
          </p:cNvPr>
          <p:cNvSpPr txBox="1"/>
          <p:nvPr/>
        </p:nvSpPr>
        <p:spPr>
          <a:xfrm>
            <a:off x="809688" y="1788385"/>
            <a:ext cx="2423706" cy="578882"/>
          </a:xfrm>
          <a:prstGeom prst="roundRect">
            <a:avLst/>
          </a:prstGeom>
          <a:gradFill>
            <a:gsLst>
              <a:gs pos="40000">
                <a:srgbClr val="00B0F0"/>
              </a:gs>
              <a:gs pos="68000">
                <a:srgbClr val="0066FF"/>
              </a:gs>
            </a:gsLst>
            <a:lin ang="5400000" scaled="1"/>
          </a:gradFill>
          <a:ln w="38100">
            <a:solidFill>
              <a:srgbClr val="00B0F0"/>
            </a:solidFill>
          </a:ln>
        </p:spPr>
        <p:txBody>
          <a:bodyPr wrap="square">
            <a:spAutoFit/>
          </a:bodyPr>
          <a:lstStyle/>
          <a:p>
            <a:r>
              <a:rPr lang="en-US" sz="2800" b="1" dirty="0">
                <a:solidFill>
                  <a:schemeClr val="bg1"/>
                </a:solidFill>
                <a:latin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cs typeface="Times New Roman" panose="02020603050405020304" pitchFamily="18" charset="0"/>
              </a:rPr>
              <a:t>Nghệ</a:t>
            </a:r>
            <a:r>
              <a:rPr lang="en-US" sz="2800" b="1" dirty="0">
                <a:solidFill>
                  <a:schemeClr val="bg1"/>
                </a:solidFill>
                <a:latin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cs typeface="Times New Roman" panose="02020603050405020304" pitchFamily="18" charset="0"/>
              </a:rPr>
              <a:t>thuật</a:t>
            </a:r>
            <a:r>
              <a:rPr lang="en-US" sz="2800" b="1" dirty="0">
                <a:solidFill>
                  <a:schemeClr val="bg1"/>
                </a:solidFill>
                <a:latin typeface="Times New Roman" panose="02020603050405020304" pitchFamily="18" charset="0"/>
                <a:cs typeface="Times New Roman" panose="02020603050405020304" pitchFamily="18" charset="0"/>
              </a:rPr>
              <a:t>:</a:t>
            </a:r>
            <a:endParaRPr lang="en-US" sz="2800" dirty="0">
              <a:solidFill>
                <a:schemeClr val="bg1"/>
              </a:solidFill>
              <a:latin typeface="Times New Roman" panose="02020603050405020304" pitchFamily="18" charset="0"/>
              <a:cs typeface="Times New Roman" panose="02020603050405020304" pitchFamily="18" charset="0"/>
            </a:endParaRPr>
          </a:p>
        </p:txBody>
      </p:sp>
      <p:sp>
        <p:nvSpPr>
          <p:cNvPr id="5" name="Rectangle 1">
            <a:extLst>
              <a:ext uri="{FF2B5EF4-FFF2-40B4-BE49-F238E27FC236}">
                <a16:creationId xmlns:a16="http://schemas.microsoft.com/office/drawing/2014/main" xmlns="" id="{218615CE-5CE4-825C-50E2-77A52A572523}"/>
              </a:ext>
            </a:extLst>
          </p:cNvPr>
          <p:cNvSpPr>
            <a:spLocks noChangeArrowheads="1"/>
          </p:cNvSpPr>
          <p:nvPr/>
        </p:nvSpPr>
        <p:spPr bwMode="auto">
          <a:xfrm>
            <a:off x="809689" y="4027281"/>
            <a:ext cx="5214040" cy="578882"/>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tabLst>
                <a:tab pos="90170" algn="l"/>
                <a:tab pos="180340" algn="l"/>
              </a:tabLst>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Liệt</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kê</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những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phẩm</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chất</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tre</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626346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animBg="1"/>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321"/>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02379"/>
            <a:ext cx="5300454"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III.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Đọc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hiểu</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văn</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bản</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2" name="Hộp Văn bản 1">
            <a:extLst>
              <a:ext uri="{FF2B5EF4-FFF2-40B4-BE49-F238E27FC236}">
                <a16:creationId xmlns:a16="http://schemas.microsoft.com/office/drawing/2014/main" xmlns="" id="{F361A009-4B45-12FA-AEF6-B90DFA6C47EF}"/>
              </a:ext>
            </a:extLst>
          </p:cNvPr>
          <p:cNvSpPr txBox="1"/>
          <p:nvPr/>
        </p:nvSpPr>
        <p:spPr>
          <a:xfrm>
            <a:off x="481781" y="640833"/>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effectLst/>
                <a:latin typeface="Times New Roman" panose="02020603050405020304" pitchFamily="18" charset="0"/>
                <a:ea typeface="Times New Roman" panose="02020603050405020304" pitchFamily="18" charset="0"/>
                <a:cs typeface="Times New Roman" panose="02020603050405020304" pitchFamily="18" charset="0"/>
              </a:rPr>
              <a:t>2.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Sự</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gắn</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bó</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con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Việt</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Nam</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
        <p:nvSpPr>
          <p:cNvPr id="11" name="Hộp Văn bản 10">
            <a:extLst>
              <a:ext uri="{FF2B5EF4-FFF2-40B4-BE49-F238E27FC236}">
                <a16:creationId xmlns:a16="http://schemas.microsoft.com/office/drawing/2014/main" xmlns="" id="{5FAF39B4-F44E-5282-065F-BE6E9C1C84D3}"/>
              </a:ext>
            </a:extLst>
          </p:cNvPr>
          <p:cNvSpPr txBox="1"/>
          <p:nvPr/>
        </p:nvSpPr>
        <p:spPr>
          <a:xfrm>
            <a:off x="575037" y="1169039"/>
            <a:ext cx="6664748" cy="523220"/>
          </a:xfrm>
          <a:prstGeom prst="rect">
            <a:avLst/>
          </a:prstGeom>
          <a:noFill/>
        </p:spPr>
        <p:txBody>
          <a:bodyPr wrap="square">
            <a:spAutoFit/>
          </a:bodyPr>
          <a:lstStyle/>
          <a:p>
            <a:pPr marL="0" marR="0">
              <a:spcBef>
                <a:spcPts val="0"/>
              </a:spcBef>
              <a:spcAft>
                <a:spcPts val="0"/>
              </a:spcAft>
              <a:tabLst>
                <a:tab pos="90170" algn="l"/>
                <a:tab pos="180340" algn="l"/>
              </a:tabLst>
            </a:pP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b.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Trong</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cuộc</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chiến</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đấu</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bảo</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vệ</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Tổ</a:t>
            </a:r>
            <a:r>
              <a:rPr lang="en-US"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quốc</a:t>
            </a:r>
            <a:endParaRPr lang="en-US" sz="2400" dirty="0">
              <a:solidFill>
                <a:srgbClr val="0000FF"/>
              </a:solidFill>
              <a:effectLst/>
              <a:latin typeface="Times New Roman" panose="02020603050405020304" pitchFamily="18" charset="0"/>
              <a:ea typeface="Times New Roman" panose="02020603050405020304" pitchFamily="18" charset="0"/>
            </a:endParaRPr>
          </a:p>
        </p:txBody>
      </p:sp>
      <p:sp>
        <p:nvSpPr>
          <p:cNvPr id="14" name="Rectangle 1">
            <a:extLst>
              <a:ext uri="{FF2B5EF4-FFF2-40B4-BE49-F238E27FC236}">
                <a16:creationId xmlns:a16="http://schemas.microsoft.com/office/drawing/2014/main" xmlns="" id="{4EA9F0E0-8B63-9E88-1877-F0BBBDADDC5B}"/>
              </a:ext>
            </a:extLst>
          </p:cNvPr>
          <p:cNvSpPr>
            <a:spLocks noChangeArrowheads="1"/>
          </p:cNvSpPr>
          <p:nvPr/>
        </p:nvSpPr>
        <p:spPr bwMode="auto">
          <a:xfrm>
            <a:off x="884085" y="2986319"/>
            <a:ext cx="10654323" cy="1055608"/>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tabLst>
                <a:tab pos="90170" algn="l"/>
                <a:tab pos="180340" algn="l"/>
              </a:tabLst>
            </a:pP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Khẳng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định</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tre</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vẫn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là</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hình</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ảnh</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thân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thuộc</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gắn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bó</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với</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người</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dân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Việt</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Nam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khẳng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định</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sức</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sống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bất</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diệt</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dân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tộc</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10" name="Hộp Văn bản 9">
            <a:extLst>
              <a:ext uri="{FF2B5EF4-FFF2-40B4-BE49-F238E27FC236}">
                <a16:creationId xmlns:a16="http://schemas.microsoft.com/office/drawing/2014/main" xmlns="" id="{69C6191A-D033-DB48-60C6-8A339B6A40AB}"/>
              </a:ext>
            </a:extLst>
          </p:cNvPr>
          <p:cNvSpPr txBox="1"/>
          <p:nvPr/>
        </p:nvSpPr>
        <p:spPr>
          <a:xfrm>
            <a:off x="884085" y="1983509"/>
            <a:ext cx="2423706" cy="578882"/>
          </a:xfrm>
          <a:prstGeom prst="roundRect">
            <a:avLst/>
          </a:prstGeom>
          <a:gradFill>
            <a:gsLst>
              <a:gs pos="40000">
                <a:srgbClr val="00B0F0"/>
              </a:gs>
              <a:gs pos="68000">
                <a:srgbClr val="0066FF"/>
              </a:gs>
            </a:gsLst>
            <a:lin ang="5400000" scaled="1"/>
          </a:gradFill>
          <a:ln w="38100">
            <a:solidFill>
              <a:srgbClr val="00B0F0"/>
            </a:solidFill>
          </a:ln>
        </p:spPr>
        <p:txBody>
          <a:bodyPr wrap="square">
            <a:spAutoFit/>
          </a:bodyPr>
          <a:lstStyle/>
          <a:p>
            <a:r>
              <a:rPr lang="en-US" sz="2800" b="1" dirty="0">
                <a:solidFill>
                  <a:schemeClr val="bg1"/>
                </a:solidFill>
                <a:latin typeface="Times New Roman" panose="02020603050405020304" pitchFamily="18" charset="0"/>
                <a:cs typeface="Times New Roman" panose="02020603050405020304" pitchFamily="18" charset="0"/>
              </a:rPr>
              <a:t>* Ý </a:t>
            </a:r>
            <a:r>
              <a:rPr lang="en-US" sz="2800" b="1" dirty="0" err="1">
                <a:solidFill>
                  <a:schemeClr val="bg1"/>
                </a:solidFill>
                <a:latin typeface="Times New Roman" panose="02020603050405020304" pitchFamily="18" charset="0"/>
                <a:cs typeface="Times New Roman" panose="02020603050405020304" pitchFamily="18" charset="0"/>
              </a:rPr>
              <a:t>nghĩa</a:t>
            </a:r>
            <a:r>
              <a:rPr lang="en-US" sz="2800" b="1" dirty="0">
                <a:solidFill>
                  <a:schemeClr val="bg1"/>
                </a:solidFill>
                <a:latin typeface="Times New Roman" panose="02020603050405020304" pitchFamily="18" charset="0"/>
                <a:cs typeface="Times New Roman" panose="02020603050405020304" pitchFamily="18" charset="0"/>
              </a:rPr>
              <a:t>:</a:t>
            </a:r>
            <a:endParaRPr lang="en-US" sz="28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964908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40087"/>
            <a:ext cx="5300454"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III.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Đọc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hiểu</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văn</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bản</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pic>
        <p:nvPicPr>
          <p:cNvPr id="8" name="Hình ảnh 7">
            <a:extLst>
              <a:ext uri="{FF2B5EF4-FFF2-40B4-BE49-F238E27FC236}">
                <a16:creationId xmlns:a16="http://schemas.microsoft.com/office/drawing/2014/main" xmlns="" id="{CE2863A5-3620-1B22-8DE1-6DA56834FE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94131" y="2001544"/>
            <a:ext cx="4990734" cy="4996543"/>
          </a:xfrm>
          <a:prstGeom prst="rect">
            <a:avLst/>
          </a:prstGeom>
        </p:spPr>
      </p:pic>
      <p:sp>
        <p:nvSpPr>
          <p:cNvPr id="2" name="Hộp Văn bản 1">
            <a:extLst>
              <a:ext uri="{FF2B5EF4-FFF2-40B4-BE49-F238E27FC236}">
                <a16:creationId xmlns:a16="http://schemas.microsoft.com/office/drawing/2014/main" xmlns="" id="{F361A009-4B45-12FA-AEF6-B90DFA6C47EF}"/>
              </a:ext>
            </a:extLst>
          </p:cNvPr>
          <p:cNvSpPr txBox="1"/>
          <p:nvPr/>
        </p:nvSpPr>
        <p:spPr>
          <a:xfrm>
            <a:off x="481781" y="716249"/>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3.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Tình</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cảm</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cảm</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xúc</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tác</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giả</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pic>
        <p:nvPicPr>
          <p:cNvPr id="13" name="Picture 3" descr="Sách giáo khoa trực tuyến lớp 7 - 8 - 9 năm học 2021 - 2022 - Trường THCS  Nguyễn Thị Minh Khai">
            <a:extLst>
              <a:ext uri="{FF2B5EF4-FFF2-40B4-BE49-F238E27FC236}">
                <a16:creationId xmlns:a16="http://schemas.microsoft.com/office/drawing/2014/main" xmlns="" id="{71063D27-21B8-2F10-13B5-CAD2354322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15010" y="-512810"/>
            <a:ext cx="3295209" cy="2449439"/>
          </a:xfrm>
          <a:prstGeom prst="rect">
            <a:avLst/>
          </a:prstGeom>
          <a:noFill/>
          <a:extLst>
            <a:ext uri="{909E8E84-426E-40DD-AFC4-6F175D3DCCD1}">
              <a14:hiddenFill xmlns:a14="http://schemas.microsoft.com/office/drawing/2010/main">
                <a:solidFill>
                  <a:srgbClr val="FFFFFF"/>
                </a:solidFill>
              </a14:hiddenFill>
            </a:ext>
          </a:extLst>
        </p:spPr>
      </p:pic>
      <p:sp>
        <p:nvSpPr>
          <p:cNvPr id="10" name="Hộp Văn bản 9">
            <a:extLst>
              <a:ext uri="{FF2B5EF4-FFF2-40B4-BE49-F238E27FC236}">
                <a16:creationId xmlns:a16="http://schemas.microsoft.com/office/drawing/2014/main" xmlns="" id="{D5E68AE6-51DA-F459-2A82-41B0B4ED1D46}"/>
              </a:ext>
            </a:extLst>
          </p:cNvPr>
          <p:cNvSpPr txBox="1"/>
          <p:nvPr/>
        </p:nvSpPr>
        <p:spPr>
          <a:xfrm>
            <a:off x="2384070" y="1435275"/>
            <a:ext cx="4874569" cy="578882"/>
          </a:xfrm>
          <a:prstGeom prst="wedgeRoundRectCallout">
            <a:avLst>
              <a:gd name="adj1" fmla="val -53343"/>
              <a:gd name="adj2" fmla="val 44949"/>
              <a:gd name="adj3" fmla="val 16667"/>
            </a:avLst>
          </a:prstGeom>
          <a:noFill/>
          <a:ln w="38100">
            <a:solidFill>
              <a:srgbClr val="0066FF"/>
            </a:solidFill>
          </a:ln>
        </p:spPr>
        <p:txBody>
          <a:bodyPr wrap="square">
            <a:spAutoFit/>
          </a:bodyPr>
          <a:lstStyle/>
          <a:p>
            <a:r>
              <a:rPr lang="en-US" sz="2800" b="1" dirty="0" err="1">
                <a:solidFill>
                  <a:srgbClr val="00B0F0"/>
                </a:solidFill>
                <a:effectLst/>
                <a:latin typeface="Times New Roman" panose="02020603050405020304" pitchFamily="18" charset="0"/>
                <a:ea typeface="Tahoma" panose="020B0604030504040204" pitchFamily="34" charset="0"/>
                <a:cs typeface="Times New Roman" panose="02020603050405020304" pitchFamily="18" charset="0"/>
              </a:rPr>
              <a:t>Yêu</a:t>
            </a:r>
            <a:r>
              <a:rPr lang="en-US" sz="2800" b="1" dirty="0">
                <a:solidFill>
                  <a:srgbClr val="00B0F0"/>
                </a:solidFill>
                <a:effectLst/>
                <a:latin typeface="Times New Roman" panose="02020603050405020304" pitchFamily="18" charset="0"/>
                <a:ea typeface="Tahoma" panose="020B0604030504040204" pitchFamily="34" charset="0"/>
                <a:cs typeface="Times New Roman" panose="02020603050405020304" pitchFamily="18" charset="0"/>
              </a:rPr>
              <a:t> </a:t>
            </a:r>
            <a:r>
              <a:rPr lang="en-US" sz="2800" b="1" dirty="0" err="1">
                <a:solidFill>
                  <a:srgbClr val="00B0F0"/>
                </a:solidFill>
                <a:effectLst/>
                <a:latin typeface="Times New Roman" panose="02020603050405020304" pitchFamily="18" charset="0"/>
                <a:ea typeface="Tahoma" panose="020B0604030504040204" pitchFamily="34" charset="0"/>
                <a:cs typeface="Times New Roman" panose="02020603050405020304" pitchFamily="18" charset="0"/>
              </a:rPr>
              <a:t>cầu</a:t>
            </a:r>
            <a:r>
              <a:rPr lang="en-US" sz="2800" b="1" dirty="0">
                <a:solidFill>
                  <a:srgbClr val="00B0F0"/>
                </a:solidFill>
                <a:effectLst/>
                <a:latin typeface="Times New Roman" panose="02020603050405020304" pitchFamily="18" charset="0"/>
                <a:ea typeface="Tahoma" panose="020B0604030504040204" pitchFamily="34" charset="0"/>
                <a:cs typeface="Times New Roman" panose="02020603050405020304" pitchFamily="18" charset="0"/>
              </a:rPr>
              <a: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Phiếu</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học</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tập</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số</a:t>
            </a:r>
            <a:r>
              <a:rPr lang="en-US" sz="2800" b="1" dirty="0">
                <a:latin typeface="Times New Roman" panose="02020603050405020304" pitchFamily="18" charset="0"/>
                <a:cs typeface="Times New Roman" panose="02020603050405020304" pitchFamily="18" charset="0"/>
              </a:rPr>
              <a:t> 06</a:t>
            </a:r>
            <a:endParaRPr lang="en-US" sz="2800" dirty="0">
              <a:latin typeface="Times New Roman" panose="02020603050405020304" pitchFamily="18" charset="0"/>
              <a:cs typeface="Times New Roman" panose="02020603050405020304" pitchFamily="18" charset="0"/>
            </a:endParaRPr>
          </a:p>
        </p:txBody>
      </p:sp>
      <p:graphicFrame>
        <p:nvGraphicFramePr>
          <p:cNvPr id="5" name="Bảng 4">
            <a:extLst>
              <a:ext uri="{FF2B5EF4-FFF2-40B4-BE49-F238E27FC236}">
                <a16:creationId xmlns:a16="http://schemas.microsoft.com/office/drawing/2014/main" xmlns="" id="{9E79E9FF-2B24-B115-3945-29D324E26B77}"/>
              </a:ext>
            </a:extLst>
          </p:cNvPr>
          <p:cNvGraphicFramePr>
            <a:graphicFrameLocks noGrp="1"/>
          </p:cNvGraphicFramePr>
          <p:nvPr>
            <p:extLst>
              <p:ext uri="{D42A27DB-BD31-4B8C-83A1-F6EECF244321}">
                <p14:modId xmlns:p14="http://schemas.microsoft.com/office/powerpoint/2010/main" val="233752586"/>
              </p:ext>
            </p:extLst>
          </p:nvPr>
        </p:nvGraphicFramePr>
        <p:xfrm>
          <a:off x="2123159" y="2676899"/>
          <a:ext cx="9587060" cy="2677603"/>
        </p:xfrm>
        <a:graphic>
          <a:graphicData uri="http://schemas.openxmlformats.org/drawingml/2006/table">
            <a:tbl>
              <a:tblPr firstRow="1" firstCol="1" bandRow="1">
                <a:tableStyleId>{5C22544A-7EE6-4342-B048-85BDC9FD1C3A}</a:tableStyleId>
              </a:tblPr>
              <a:tblGrid>
                <a:gridCol w="5477455">
                  <a:extLst>
                    <a:ext uri="{9D8B030D-6E8A-4147-A177-3AD203B41FA5}">
                      <a16:colId xmlns:a16="http://schemas.microsoft.com/office/drawing/2014/main" xmlns="" val="4077729792"/>
                    </a:ext>
                  </a:extLst>
                </a:gridCol>
                <a:gridCol w="4109605">
                  <a:extLst>
                    <a:ext uri="{9D8B030D-6E8A-4147-A177-3AD203B41FA5}">
                      <a16:colId xmlns:a16="http://schemas.microsoft.com/office/drawing/2014/main" xmlns="" val="1855455098"/>
                    </a:ext>
                  </a:extLst>
                </a:gridCol>
              </a:tblGrid>
              <a:tr h="358294">
                <a:tc gridSpan="2">
                  <a:txBody>
                    <a:bodyPr/>
                    <a:lstStyle/>
                    <a:p>
                      <a:pPr marL="0" marR="0" algn="ctr">
                        <a:spcBef>
                          <a:spcPts val="0"/>
                        </a:spcBef>
                        <a:spcAft>
                          <a:spcPts val="0"/>
                        </a:spcAft>
                      </a:pPr>
                      <a:r>
                        <a:rPr lang="pt-BR" sz="2800" dirty="0">
                          <a:effectLst/>
                          <a:latin typeface="Times New Roman" panose="02020603050405020304" pitchFamily="18" charset="0"/>
                          <a:cs typeface="Times New Roman" panose="02020603050405020304" pitchFamily="18" charset="0"/>
                        </a:rPr>
                        <a:t>Tìm hiểu về tình cảm, cảm xúc của tác giả</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9FF"/>
                    </a:solidFill>
                  </a:tcPr>
                </a:tc>
                <a:tc hMerge="1">
                  <a:txBody>
                    <a:bodyPr/>
                    <a:lstStyle/>
                    <a:p>
                      <a:endParaRPr lang="en-US"/>
                    </a:p>
                  </a:txBody>
                  <a:tcPr/>
                </a:tc>
                <a:extLst>
                  <a:ext uri="{0D108BD9-81ED-4DB2-BD59-A6C34878D82A}">
                    <a16:rowId xmlns:a16="http://schemas.microsoft.com/office/drawing/2014/main" xmlns="" val="3705958096"/>
                  </a:ext>
                </a:extLst>
              </a:tr>
              <a:tr h="798539">
                <a:tc>
                  <a:txBody>
                    <a:bodyPr/>
                    <a:lstStyle/>
                    <a:p>
                      <a:pPr marL="0" marR="0" algn="ctr">
                        <a:spcBef>
                          <a:spcPts val="0"/>
                        </a:spcBef>
                        <a:spcAft>
                          <a:spcPts val="0"/>
                        </a:spcAft>
                      </a:pPr>
                      <a:r>
                        <a:rPr lang="pt-BR" sz="2800" dirty="0">
                          <a:effectLst/>
                          <a:latin typeface="Times New Roman" panose="02020603050405020304" pitchFamily="18" charset="0"/>
                          <a:cs typeface="Times New Roman" panose="02020603050405020304" pitchFamily="18" charset="0"/>
                        </a:rPr>
                        <a:t>Khi viết về cây tre, tác giả bộc lộ những tình cảm, cảm xúc gì?</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9FF"/>
                    </a:solidFill>
                  </a:tcPr>
                </a:tc>
                <a:tc>
                  <a:txBody>
                    <a:bodyPr/>
                    <a:lstStyle/>
                    <a:p>
                      <a:pPr marL="0" marR="0" algn="ctr">
                        <a:spcBef>
                          <a:spcPts val="0"/>
                        </a:spcBef>
                        <a:spcAft>
                          <a:spcPts val="0"/>
                        </a:spcAft>
                      </a:pPr>
                      <a:r>
                        <a:rPr lang="pt-BR" sz="2800" b="1" dirty="0">
                          <a:solidFill>
                            <a:schemeClr val="bg1"/>
                          </a:solidFill>
                          <a:effectLst/>
                          <a:latin typeface="Times New Roman" panose="02020603050405020304" pitchFamily="18" charset="0"/>
                          <a:cs typeface="Times New Roman" panose="02020603050405020304" pitchFamily="18" charset="0"/>
                        </a:rPr>
                        <a:t>Chi tiết nào thể hiện tình cảm, cảm xúc của tác giả?</a:t>
                      </a:r>
                      <a:endPar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9FF"/>
                    </a:solidFill>
                  </a:tcPr>
                </a:tc>
                <a:extLst>
                  <a:ext uri="{0D108BD9-81ED-4DB2-BD59-A6C34878D82A}">
                    <a16:rowId xmlns:a16="http://schemas.microsoft.com/office/drawing/2014/main" xmlns="" val="168141873"/>
                  </a:ext>
                </a:extLst>
              </a:tr>
              <a:tr h="1397443">
                <a:tc>
                  <a:txBody>
                    <a:bodyPr/>
                    <a:lstStyle/>
                    <a:p>
                      <a:pPr marL="0" marR="0">
                        <a:spcBef>
                          <a:spcPts val="0"/>
                        </a:spcBef>
                        <a:spcAft>
                          <a:spcPts val="0"/>
                        </a:spcAft>
                      </a:pPr>
                      <a:r>
                        <a:rPr lang="pt-BR" sz="2800" b="0" dirty="0">
                          <a:solidFill>
                            <a:schemeClr val="tx1"/>
                          </a:solidFill>
                          <a:effectLst/>
                          <a:latin typeface="Times New Roman" panose="02020603050405020304" pitchFamily="18" charset="0"/>
                          <a:cs typeface="Times New Roman" panose="02020603050405020304" pitchFamily="18" charset="0"/>
                        </a:rPr>
                        <a:t>.......................</a:t>
                      </a:r>
                      <a:endParaRPr lang="en-US" sz="2800" b="0" dirty="0">
                        <a:solidFill>
                          <a:schemeClr val="tx1"/>
                        </a:solidFill>
                        <a:effectLst/>
                        <a:latin typeface="Times New Roman" panose="02020603050405020304" pitchFamily="18" charset="0"/>
                        <a:cs typeface="Times New Roman" panose="02020603050405020304" pitchFamily="18" charset="0"/>
                      </a:endParaRPr>
                    </a:p>
                    <a:p>
                      <a:pPr marL="0" marR="0">
                        <a:spcBef>
                          <a:spcPts val="0"/>
                        </a:spcBef>
                        <a:spcAft>
                          <a:spcPts val="0"/>
                        </a:spcAft>
                      </a:pPr>
                      <a:r>
                        <a:rPr lang="pt-BR" sz="2800" b="0" dirty="0">
                          <a:solidFill>
                            <a:schemeClr val="tx1"/>
                          </a:solidFill>
                          <a:effectLst/>
                          <a:latin typeface="Times New Roman" panose="02020603050405020304" pitchFamily="18" charset="0"/>
                          <a:cs typeface="Times New Roman" panose="02020603050405020304" pitchFamily="18" charset="0"/>
                        </a:rPr>
                        <a:t>........................</a:t>
                      </a:r>
                      <a:endParaRPr lang="en-US" sz="2800" b="0" dirty="0">
                        <a:solidFill>
                          <a:schemeClr val="tx1"/>
                        </a:solidFill>
                        <a:effectLst/>
                        <a:latin typeface="Times New Roman" panose="02020603050405020304" pitchFamily="18" charset="0"/>
                        <a:cs typeface="Times New Roman" panose="02020603050405020304" pitchFamily="18" charset="0"/>
                      </a:endParaRPr>
                    </a:p>
                    <a:p>
                      <a:pPr marL="0" marR="0">
                        <a:spcBef>
                          <a:spcPts val="0"/>
                        </a:spcBef>
                        <a:spcAft>
                          <a:spcPts val="0"/>
                        </a:spcAft>
                      </a:pPr>
                      <a:endParaRPr lang="en-US" sz="2800" b="0" dirty="0">
                        <a:solidFill>
                          <a:schemeClr val="tx1"/>
                        </a:solidFill>
                        <a:effectLst/>
                        <a:latin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pt-BR" sz="2800" b="0" dirty="0">
                          <a:solidFill>
                            <a:schemeClr val="tx1"/>
                          </a:solidFill>
                          <a:effectLst/>
                          <a:latin typeface="Times New Roman" panose="02020603050405020304" pitchFamily="18" charset="0"/>
                          <a:cs typeface="Times New Roman" panose="02020603050405020304" pitchFamily="18" charset="0"/>
                        </a:rPr>
                        <a:t>........................</a:t>
                      </a:r>
                      <a:endParaRPr lang="en-US" sz="2800" b="0" dirty="0">
                        <a:solidFill>
                          <a:schemeClr val="tx1"/>
                        </a:solidFill>
                        <a:effectLst/>
                        <a:latin typeface="Times New Roman" panose="02020603050405020304" pitchFamily="18" charset="0"/>
                        <a:cs typeface="Times New Roman" panose="02020603050405020304" pitchFamily="18" charset="0"/>
                      </a:endParaRPr>
                    </a:p>
                    <a:p>
                      <a:pPr marL="0" marR="0">
                        <a:spcBef>
                          <a:spcPts val="0"/>
                        </a:spcBef>
                        <a:spcAft>
                          <a:spcPts val="0"/>
                        </a:spcAft>
                      </a:pPr>
                      <a:r>
                        <a:rPr lang="pt-BR" sz="2800" b="0" dirty="0">
                          <a:solidFill>
                            <a:schemeClr val="tx1"/>
                          </a:solidFill>
                          <a:effectLst/>
                          <a:latin typeface="Times New Roman" panose="02020603050405020304" pitchFamily="18" charset="0"/>
                          <a:cs typeface="Times New Roman" panose="02020603050405020304" pitchFamily="18" charset="0"/>
                        </a:rPr>
                        <a:t>........................</a:t>
                      </a:r>
                      <a:endParaRPr lang="en-US" sz="2800" b="0" dirty="0">
                        <a:solidFill>
                          <a:schemeClr val="tx1"/>
                        </a:solidFill>
                        <a:effectLst/>
                        <a:latin typeface="Times New Roman" panose="02020603050405020304" pitchFamily="18" charset="0"/>
                        <a:cs typeface="Times New Roman" panose="02020603050405020304" pitchFamily="18" charset="0"/>
                      </a:endParaRPr>
                    </a:p>
                    <a:p>
                      <a:pPr marL="0" marR="0">
                        <a:spcBef>
                          <a:spcPts val="0"/>
                        </a:spcBef>
                        <a:spcAft>
                          <a:spcPts val="0"/>
                        </a:spcAft>
                      </a:pPr>
                      <a:r>
                        <a:rPr lang="pt-BR" sz="2800" b="0" dirty="0">
                          <a:solidFill>
                            <a:schemeClr val="tx1"/>
                          </a:solidFill>
                          <a:effectLst/>
                          <a:latin typeface="Times New Roman" panose="02020603050405020304" pitchFamily="18" charset="0"/>
                          <a:cs typeface="Times New Roman" panose="02020603050405020304" pitchFamily="18" charset="0"/>
                        </a:rPr>
                        <a:t>........................</a:t>
                      </a:r>
                      <a:endParaRPr lang="en-US" sz="2800" b="0" dirty="0">
                        <a:solidFill>
                          <a:schemeClr val="tx1"/>
                        </a:solidFill>
                        <a:effectLst/>
                        <a:latin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992969855"/>
                  </a:ext>
                </a:extLst>
              </a:tr>
            </a:tbl>
          </a:graphicData>
        </a:graphic>
      </p:graphicFrame>
    </p:spTree>
    <p:extLst>
      <p:ext uri="{BB962C8B-B14F-4D97-AF65-F5344CB8AC3E}">
        <p14:creationId xmlns:p14="http://schemas.microsoft.com/office/powerpoint/2010/main" val="11097202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arn(inVertical)">
                                      <p:cBhvr>
                                        <p:cTn id="19" dur="500"/>
                                        <p:tgtEl>
                                          <p:spTgt spid="13"/>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par>
                                <p:cTn id="23" presetID="16" presetClass="entr" presetSubtype="21"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arn(inVertical)">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40087"/>
            <a:ext cx="5300454"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III.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Đọc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hiểu</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văn</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bản</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2" name="Hộp Văn bản 1">
            <a:extLst>
              <a:ext uri="{FF2B5EF4-FFF2-40B4-BE49-F238E27FC236}">
                <a16:creationId xmlns:a16="http://schemas.microsoft.com/office/drawing/2014/main" xmlns="" id="{F361A009-4B45-12FA-AEF6-B90DFA6C47EF}"/>
              </a:ext>
            </a:extLst>
          </p:cNvPr>
          <p:cNvSpPr txBox="1"/>
          <p:nvPr/>
        </p:nvSpPr>
        <p:spPr>
          <a:xfrm>
            <a:off x="481781" y="716249"/>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3.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Tình</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cảm</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cảm</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xúc</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tác</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giả</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
        <p:nvSpPr>
          <p:cNvPr id="11" name="Rectangle 1">
            <a:extLst>
              <a:ext uri="{FF2B5EF4-FFF2-40B4-BE49-F238E27FC236}">
                <a16:creationId xmlns:a16="http://schemas.microsoft.com/office/drawing/2014/main" xmlns="" id="{33D7F04A-EACE-8233-6CEA-412E1B29E7C6}"/>
              </a:ext>
            </a:extLst>
          </p:cNvPr>
          <p:cNvSpPr>
            <a:spLocks noChangeArrowheads="1"/>
          </p:cNvSpPr>
          <p:nvPr/>
        </p:nvSpPr>
        <p:spPr bwMode="auto">
          <a:xfrm>
            <a:off x="578936" y="2093703"/>
            <a:ext cx="6096001" cy="578882"/>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Tự</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hào</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tình</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yêu</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quê</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hương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đất</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nước</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12" name="Hộp Văn bản 11">
            <a:extLst>
              <a:ext uri="{FF2B5EF4-FFF2-40B4-BE49-F238E27FC236}">
                <a16:creationId xmlns:a16="http://schemas.microsoft.com/office/drawing/2014/main" xmlns="" id="{AFECCF35-DB3A-F2EB-100A-CCF43F121664}"/>
              </a:ext>
            </a:extLst>
          </p:cNvPr>
          <p:cNvSpPr txBox="1"/>
          <p:nvPr/>
        </p:nvSpPr>
        <p:spPr>
          <a:xfrm>
            <a:off x="842887" y="1348157"/>
            <a:ext cx="5496844" cy="578882"/>
          </a:xfrm>
          <a:prstGeom prst="roundRect">
            <a:avLst/>
          </a:prstGeom>
          <a:gradFill>
            <a:gsLst>
              <a:gs pos="40000">
                <a:srgbClr val="00B0F0"/>
              </a:gs>
              <a:gs pos="68000">
                <a:srgbClr val="0066FF"/>
              </a:gs>
            </a:gsLst>
            <a:lin ang="5400000" scaled="1"/>
          </a:gradFill>
          <a:ln w="38100">
            <a:solidFill>
              <a:srgbClr val="00B0F0"/>
            </a:solidFill>
          </a:ln>
        </p:spPr>
        <p:txBody>
          <a:bodyPr wrap="square">
            <a:spAutoFit/>
          </a:bodyPr>
          <a:lstStyle/>
          <a:p>
            <a:pPr algn="just"/>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Tình</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cảm</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cảm</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xúc</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tác</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giả</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b="1" dirty="0">
              <a:solidFill>
                <a:schemeClr val="bg1"/>
              </a:solidFill>
              <a:latin typeface="Times New Roman" panose="02020603050405020304" pitchFamily="18" charset="0"/>
              <a:ea typeface="Times New Roman" panose="02020603050405020304" pitchFamily="18" charset="0"/>
            </a:endParaRPr>
          </a:p>
        </p:txBody>
      </p:sp>
      <p:sp>
        <p:nvSpPr>
          <p:cNvPr id="14" name="Rectangle 1">
            <a:extLst>
              <a:ext uri="{FF2B5EF4-FFF2-40B4-BE49-F238E27FC236}">
                <a16:creationId xmlns:a16="http://schemas.microsoft.com/office/drawing/2014/main" xmlns="" id="{2CDA29D6-C07F-D389-37BF-FEE43CEAE56A}"/>
              </a:ext>
            </a:extLst>
          </p:cNvPr>
          <p:cNvSpPr>
            <a:spLocks noChangeArrowheads="1"/>
          </p:cNvSpPr>
          <p:nvPr/>
        </p:nvSpPr>
        <p:spPr bwMode="auto">
          <a:xfrm>
            <a:off x="578936" y="2800590"/>
            <a:ext cx="11270557" cy="578882"/>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Biết</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ơn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trân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trọng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tác</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giả</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về</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sức</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mạnh</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dân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tộc</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trong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kháng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chiến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vĩ</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đại</a:t>
            </a:r>
            <a:endParaRPr lang="en-US" sz="2400" dirty="0">
              <a:latin typeface="Times New Roman" panose="02020603050405020304" pitchFamily="18" charset="0"/>
              <a:ea typeface="Times New Roman" panose="02020603050405020304" pitchFamily="18" charset="0"/>
            </a:endParaRPr>
          </a:p>
        </p:txBody>
      </p:sp>
      <p:sp>
        <p:nvSpPr>
          <p:cNvPr id="15" name="Rectangle 1">
            <a:extLst>
              <a:ext uri="{FF2B5EF4-FFF2-40B4-BE49-F238E27FC236}">
                <a16:creationId xmlns:a16="http://schemas.microsoft.com/office/drawing/2014/main" xmlns="" id="{B33ED487-0A5B-1DDB-8B1D-690627E76D6F}"/>
              </a:ext>
            </a:extLst>
          </p:cNvPr>
          <p:cNvSpPr>
            <a:spLocks noChangeArrowheads="1"/>
          </p:cNvSpPr>
          <p:nvPr/>
        </p:nvSpPr>
        <p:spPr bwMode="auto">
          <a:xfrm>
            <a:off x="578937" y="3593270"/>
            <a:ext cx="8140858" cy="578881"/>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Niềm</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tin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mãnh</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liệt</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về</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tương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lai</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tươi</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sáng</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dân</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tộc</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715488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arn(inVertic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arn(inVertical)">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animBg="1"/>
      <p:bldP spid="1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40087"/>
            <a:ext cx="5300454"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III.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Đọc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hiểu</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văn</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bản</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2" name="Hộp Văn bản 1">
            <a:extLst>
              <a:ext uri="{FF2B5EF4-FFF2-40B4-BE49-F238E27FC236}">
                <a16:creationId xmlns:a16="http://schemas.microsoft.com/office/drawing/2014/main" xmlns="" id="{F361A009-4B45-12FA-AEF6-B90DFA6C47EF}"/>
              </a:ext>
            </a:extLst>
          </p:cNvPr>
          <p:cNvSpPr txBox="1"/>
          <p:nvPr/>
        </p:nvSpPr>
        <p:spPr>
          <a:xfrm>
            <a:off x="481781" y="716249"/>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3.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Tình</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cảm</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cảm</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xúc</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tác</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giả</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
        <p:nvSpPr>
          <p:cNvPr id="9" name="Hộp Văn bản 8">
            <a:extLst>
              <a:ext uri="{FF2B5EF4-FFF2-40B4-BE49-F238E27FC236}">
                <a16:creationId xmlns:a16="http://schemas.microsoft.com/office/drawing/2014/main" xmlns="" id="{0216097D-F9FD-6C05-97BA-40867402746B}"/>
              </a:ext>
            </a:extLst>
          </p:cNvPr>
          <p:cNvSpPr txBox="1"/>
          <p:nvPr/>
        </p:nvSpPr>
        <p:spPr>
          <a:xfrm>
            <a:off x="1012052" y="6966227"/>
            <a:ext cx="6096000" cy="646331"/>
          </a:xfrm>
          <a:prstGeom prst="rect">
            <a:avLst/>
          </a:prstGeom>
          <a:noFill/>
        </p:spPr>
        <p:txBody>
          <a:bodyPr wrap="square">
            <a:spAutoFit/>
          </a:bodyPr>
          <a:lstStyle/>
          <a:p>
            <a:pPr marL="0" marR="0" algn="just">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600" dirty="0">
              <a:effectLst/>
              <a:latin typeface="Times New Roman" panose="02020603050405020304" pitchFamily="18" charset="0"/>
              <a:ea typeface="Times New Roman" panose="02020603050405020304" pitchFamily="18" charset="0"/>
            </a:endParaRPr>
          </a:p>
          <a:p>
            <a:pPr marL="0" marR="0" algn="just">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dirty="0">
              <a:effectLst/>
              <a:latin typeface="Times New Roman" panose="02020603050405020304" pitchFamily="18" charset="0"/>
              <a:ea typeface="Times New Roman" panose="02020603050405020304" pitchFamily="18" charset="0"/>
            </a:endParaRPr>
          </a:p>
        </p:txBody>
      </p:sp>
      <p:sp>
        <p:nvSpPr>
          <p:cNvPr id="12" name="Hộp Văn bản 11">
            <a:extLst>
              <a:ext uri="{FF2B5EF4-FFF2-40B4-BE49-F238E27FC236}">
                <a16:creationId xmlns:a16="http://schemas.microsoft.com/office/drawing/2014/main" xmlns="" id="{AFECCF35-DB3A-F2EB-100A-CCF43F121664}"/>
              </a:ext>
            </a:extLst>
          </p:cNvPr>
          <p:cNvSpPr txBox="1"/>
          <p:nvPr/>
        </p:nvSpPr>
        <p:spPr>
          <a:xfrm>
            <a:off x="433094" y="1386987"/>
            <a:ext cx="11534644" cy="578882"/>
          </a:xfrm>
          <a:prstGeom prst="roundRect">
            <a:avLst/>
          </a:prstGeom>
          <a:gradFill>
            <a:gsLst>
              <a:gs pos="40000">
                <a:srgbClr val="00B0F0"/>
              </a:gs>
              <a:gs pos="68000">
                <a:srgbClr val="0066FF"/>
              </a:gs>
            </a:gsLst>
            <a:lin ang="5400000" scaled="1"/>
          </a:gradFill>
          <a:ln w="38100">
            <a:solidFill>
              <a:srgbClr val="00B0F0"/>
            </a:solidFill>
          </a:ln>
        </p:spPr>
        <p:txBody>
          <a:bodyPr wrap="square">
            <a:spAutoFit/>
          </a:bodyPr>
          <a:lstStyle/>
          <a:p>
            <a:pPr>
              <a:spcAft>
                <a:spcPts val="900"/>
              </a:spcAft>
            </a:pP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Tình cảm yêu mến và tự hào của tác giả về cây tre Việt Nam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bộc</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lộ</a:t>
            </a:r>
            <a:endParaRPr lang="en-US" sz="2400" b="1" dirty="0">
              <a:solidFill>
                <a:schemeClr val="bg1"/>
              </a:solidFill>
              <a:latin typeface="Times New Roman" panose="02020603050405020304" pitchFamily="18" charset="0"/>
              <a:ea typeface="Times New Roman" panose="02020603050405020304" pitchFamily="18" charset="0"/>
            </a:endParaRPr>
          </a:p>
        </p:txBody>
      </p:sp>
      <p:sp>
        <p:nvSpPr>
          <p:cNvPr id="14" name="Rectangle 1">
            <a:extLst>
              <a:ext uri="{FF2B5EF4-FFF2-40B4-BE49-F238E27FC236}">
                <a16:creationId xmlns:a16="http://schemas.microsoft.com/office/drawing/2014/main" xmlns="" id="{2CDA29D6-C07F-D389-37BF-FEE43CEAE56A}"/>
              </a:ext>
            </a:extLst>
          </p:cNvPr>
          <p:cNvSpPr>
            <a:spLocks noChangeArrowheads="1"/>
          </p:cNvSpPr>
          <p:nvPr/>
        </p:nvSpPr>
        <p:spPr bwMode="auto">
          <a:xfrm>
            <a:off x="842887" y="2121083"/>
            <a:ext cx="9338062" cy="578882"/>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spcBef>
                <a:spcPts val="0"/>
              </a:spcBef>
              <a:spcAft>
                <a:spcPts val="900"/>
              </a:spcAf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gián</a:t>
            </a:r>
            <a:r>
              <a:rPr lang="en-US"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tiếp</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qua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câu, những đoạn ca ngợi phẩm chất cây tre</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3" name="Rectangle 1">
            <a:extLst>
              <a:ext uri="{FF2B5EF4-FFF2-40B4-BE49-F238E27FC236}">
                <a16:creationId xmlns:a16="http://schemas.microsoft.com/office/drawing/2014/main" xmlns="" id="{D82D2CA4-C952-319A-DF03-B059F52C3103}"/>
              </a:ext>
            </a:extLst>
          </p:cNvPr>
          <p:cNvSpPr>
            <a:spLocks noChangeArrowheads="1"/>
          </p:cNvSpPr>
          <p:nvPr/>
        </p:nvSpPr>
        <p:spPr bwMode="auto">
          <a:xfrm>
            <a:off x="481781" y="2815810"/>
            <a:ext cx="10297396" cy="523220"/>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spcBef>
                <a:spcPts val="0"/>
              </a:spcBef>
              <a:spcAft>
                <a:spcPts val="900"/>
              </a:spcAft>
            </a:pPr>
            <a:r>
              <a:rPr lang="vi-VN"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Tre có thể mọc xanh tốt ở mọi nơi;</a:t>
            </a:r>
            <a:endParaRPr lang="en-US" sz="2400" dirty="0">
              <a:latin typeface="Times New Roman" panose="02020603050405020304" pitchFamily="18" charset="0"/>
              <a:ea typeface="Times New Roman" panose="02020603050405020304" pitchFamily="18" charset="0"/>
            </a:endParaRPr>
          </a:p>
        </p:txBody>
      </p:sp>
      <p:sp>
        <p:nvSpPr>
          <p:cNvPr id="5" name="Rectangle 1">
            <a:extLst>
              <a:ext uri="{FF2B5EF4-FFF2-40B4-BE49-F238E27FC236}">
                <a16:creationId xmlns:a16="http://schemas.microsoft.com/office/drawing/2014/main" xmlns="" id="{FEC09A38-1F88-FCB2-5665-03E0AE9ABE71}"/>
              </a:ext>
            </a:extLst>
          </p:cNvPr>
          <p:cNvSpPr>
            <a:spLocks noChangeArrowheads="1"/>
          </p:cNvSpPr>
          <p:nvPr/>
        </p:nvSpPr>
        <p:spPr bwMode="auto">
          <a:xfrm>
            <a:off x="5999678" y="2833420"/>
            <a:ext cx="6129236" cy="523220"/>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spcBef>
                <a:spcPts val="0"/>
              </a:spcBef>
              <a:spcAft>
                <a:spcPts val="900"/>
              </a:spcAft>
            </a:pPr>
            <a:r>
              <a:rPr lang="vi-VN"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Dáng tre vươn mộc mạc và thanh cao;</a:t>
            </a:r>
            <a:endParaRPr lang="en-US" sz="2400" dirty="0">
              <a:latin typeface="Times New Roman" panose="02020603050405020304" pitchFamily="18" charset="0"/>
              <a:ea typeface="Times New Roman" panose="02020603050405020304" pitchFamily="18" charset="0"/>
            </a:endParaRPr>
          </a:p>
        </p:txBody>
      </p:sp>
      <p:sp>
        <p:nvSpPr>
          <p:cNvPr id="6" name="Rectangle 1">
            <a:extLst>
              <a:ext uri="{FF2B5EF4-FFF2-40B4-BE49-F238E27FC236}">
                <a16:creationId xmlns:a16="http://schemas.microsoft.com/office/drawing/2014/main" xmlns="" id="{7AF7D3EB-0A48-6488-720B-98242FA4D4D5}"/>
              </a:ext>
            </a:extLst>
          </p:cNvPr>
          <p:cNvSpPr>
            <a:spLocks noChangeArrowheads="1"/>
          </p:cNvSpPr>
          <p:nvPr/>
        </p:nvSpPr>
        <p:spPr bwMode="auto">
          <a:xfrm>
            <a:off x="481781" y="3359644"/>
            <a:ext cx="10297396" cy="523220"/>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spcBef>
                <a:spcPts val="0"/>
              </a:spcBef>
              <a:spcAft>
                <a:spcPts val="900"/>
              </a:spcAft>
            </a:pPr>
            <a:r>
              <a:rPr lang="vi-VN"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Mầm măng non mọc thẳng;</a:t>
            </a:r>
            <a:endParaRPr lang="en-US" sz="2400" dirty="0">
              <a:latin typeface="Times New Roman" panose="02020603050405020304" pitchFamily="18" charset="0"/>
              <a:ea typeface="Times New Roman" panose="02020603050405020304" pitchFamily="18" charset="0"/>
            </a:endParaRPr>
          </a:p>
        </p:txBody>
      </p:sp>
      <p:sp>
        <p:nvSpPr>
          <p:cNvPr id="8" name="Rectangle 1">
            <a:extLst>
              <a:ext uri="{FF2B5EF4-FFF2-40B4-BE49-F238E27FC236}">
                <a16:creationId xmlns:a16="http://schemas.microsoft.com/office/drawing/2014/main" xmlns="" id="{1003B553-93C0-5CEE-A117-A934F8224CF2}"/>
              </a:ext>
            </a:extLst>
          </p:cNvPr>
          <p:cNvSpPr>
            <a:spLocks noChangeArrowheads="1"/>
          </p:cNvSpPr>
          <p:nvPr/>
        </p:nvSpPr>
        <p:spPr bwMode="auto">
          <a:xfrm>
            <a:off x="5999678" y="3352856"/>
            <a:ext cx="10297396" cy="523220"/>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spcBef>
                <a:spcPts val="0"/>
              </a:spcBef>
              <a:spcAft>
                <a:spcPts val="900"/>
              </a:spcAft>
            </a:pPr>
            <a:r>
              <a:rPr lang="vi-VN"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Màu xanh của tre tươi mà nhã nhặn;</a:t>
            </a:r>
            <a:endParaRPr lang="en-US" sz="2400" dirty="0">
              <a:latin typeface="Times New Roman" panose="02020603050405020304" pitchFamily="18" charset="0"/>
              <a:ea typeface="Times New Roman" panose="02020603050405020304" pitchFamily="18" charset="0"/>
            </a:endParaRPr>
          </a:p>
        </p:txBody>
      </p:sp>
      <p:sp>
        <p:nvSpPr>
          <p:cNvPr id="10" name="Rectangle 1">
            <a:extLst>
              <a:ext uri="{FF2B5EF4-FFF2-40B4-BE49-F238E27FC236}">
                <a16:creationId xmlns:a16="http://schemas.microsoft.com/office/drawing/2014/main" xmlns="" id="{1CE380AC-6698-D2E1-125A-A7C384B4D7FD}"/>
              </a:ext>
            </a:extLst>
          </p:cNvPr>
          <p:cNvSpPr>
            <a:spLocks noChangeArrowheads="1"/>
          </p:cNvSpPr>
          <p:nvPr/>
        </p:nvSpPr>
        <p:spPr bwMode="auto">
          <a:xfrm>
            <a:off x="481781" y="3844534"/>
            <a:ext cx="10297396" cy="523220"/>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spcBef>
                <a:spcPts val="0"/>
              </a:spcBef>
              <a:spcAft>
                <a:spcPts val="900"/>
              </a:spcAft>
            </a:pPr>
            <a:r>
              <a:rPr lang="vi-VN"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Tre cứng cáp mà lại dẻo dai, vững chắc;</a:t>
            </a:r>
            <a:endParaRPr lang="en-US" sz="2400" dirty="0">
              <a:latin typeface="Times New Roman" panose="02020603050405020304" pitchFamily="18" charset="0"/>
              <a:ea typeface="Times New Roman" panose="02020603050405020304" pitchFamily="18" charset="0"/>
            </a:endParaRPr>
          </a:p>
        </p:txBody>
      </p:sp>
      <p:sp>
        <p:nvSpPr>
          <p:cNvPr id="11" name="Rectangle 1">
            <a:extLst>
              <a:ext uri="{FF2B5EF4-FFF2-40B4-BE49-F238E27FC236}">
                <a16:creationId xmlns:a16="http://schemas.microsoft.com/office/drawing/2014/main" xmlns="" id="{A31C33D0-2D93-B720-2234-1BED27B8B0BE}"/>
              </a:ext>
            </a:extLst>
          </p:cNvPr>
          <p:cNvSpPr>
            <a:spLocks noChangeArrowheads="1"/>
          </p:cNvSpPr>
          <p:nvPr/>
        </p:nvSpPr>
        <p:spPr bwMode="auto">
          <a:xfrm>
            <a:off x="842887" y="4541239"/>
            <a:ext cx="9338062" cy="1055608"/>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marR="0" lvl="0">
              <a:spcBef>
                <a:spcPts val="0"/>
              </a:spcBef>
              <a:spcAft>
                <a:spcPts val="900"/>
              </a:spcAft>
              <a:buSzPts val="1400"/>
            </a:pPr>
            <a:r>
              <a:rPr lang="en-US"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trực</a:t>
            </a:r>
            <a:r>
              <a:rPr lang="en-US"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tiếp</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qua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câu</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cảm</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thán</a:t>
            </a:r>
            <a:r>
              <a:rPr lang="vi-VN"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“Tre,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anh</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hùng</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chiến</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đấu</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Cây</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Việt</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Nam!”.</a:t>
            </a:r>
            <a:endParaRPr lang="en-US"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040981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arn(inVertic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arn(inVertical)">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barn(inVertical)">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3" grpId="0"/>
      <p:bldP spid="5" grpId="0"/>
      <p:bldP spid="6" grpId="0"/>
      <p:bldP spid="8" grpId="0"/>
      <p:bldP spid="10" grpId="0"/>
      <p:bldP spid="11"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40087"/>
            <a:ext cx="5300454"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III.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Đọc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hiểu</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văn</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bản</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pic>
        <p:nvPicPr>
          <p:cNvPr id="8" name="Hình ảnh 7">
            <a:extLst>
              <a:ext uri="{FF2B5EF4-FFF2-40B4-BE49-F238E27FC236}">
                <a16:creationId xmlns:a16="http://schemas.microsoft.com/office/drawing/2014/main" xmlns="" id="{CE2863A5-3620-1B22-8DE1-6DA56834FE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94131" y="2001544"/>
            <a:ext cx="4990734" cy="4996543"/>
          </a:xfrm>
          <a:prstGeom prst="rect">
            <a:avLst/>
          </a:prstGeom>
        </p:spPr>
      </p:pic>
      <p:sp>
        <p:nvSpPr>
          <p:cNvPr id="2" name="Hộp Văn bản 1">
            <a:extLst>
              <a:ext uri="{FF2B5EF4-FFF2-40B4-BE49-F238E27FC236}">
                <a16:creationId xmlns:a16="http://schemas.microsoft.com/office/drawing/2014/main" xmlns="" id="{F361A009-4B45-12FA-AEF6-B90DFA6C47EF}"/>
              </a:ext>
            </a:extLst>
          </p:cNvPr>
          <p:cNvSpPr txBox="1"/>
          <p:nvPr/>
        </p:nvSpPr>
        <p:spPr>
          <a:xfrm>
            <a:off x="481781" y="716249"/>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4.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Dấu</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ấn</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cá</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nhân</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tác</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giả</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
        <p:nvSpPr>
          <p:cNvPr id="10" name="Hộp Văn bản 9">
            <a:extLst>
              <a:ext uri="{FF2B5EF4-FFF2-40B4-BE49-F238E27FC236}">
                <a16:creationId xmlns:a16="http://schemas.microsoft.com/office/drawing/2014/main" xmlns="" id="{D5E68AE6-51DA-F459-2A82-41B0B4ED1D46}"/>
              </a:ext>
            </a:extLst>
          </p:cNvPr>
          <p:cNvSpPr txBox="1"/>
          <p:nvPr/>
        </p:nvSpPr>
        <p:spPr>
          <a:xfrm>
            <a:off x="2540196" y="2141631"/>
            <a:ext cx="9002448" cy="2962513"/>
          </a:xfrm>
          <a:prstGeom prst="wedgeRoundRectCallout">
            <a:avLst>
              <a:gd name="adj1" fmla="val -53343"/>
              <a:gd name="adj2" fmla="val 44949"/>
              <a:gd name="adj3" fmla="val 16667"/>
            </a:avLst>
          </a:prstGeom>
          <a:noFill/>
          <a:ln w="38100">
            <a:solidFill>
              <a:srgbClr val="0066FF"/>
            </a:solidFill>
          </a:ln>
        </p:spPr>
        <p:txBody>
          <a:bodyPr wrap="square">
            <a:spAutoFit/>
          </a:bodyPr>
          <a:lstStyle/>
          <a:p>
            <a:r>
              <a:rPr lang="en-US" sz="2800" b="1" dirty="0" err="1">
                <a:solidFill>
                  <a:srgbClr val="00B0F0"/>
                </a:solidFill>
                <a:effectLst/>
                <a:latin typeface="Times New Roman" panose="02020603050405020304" pitchFamily="18" charset="0"/>
                <a:ea typeface="Tahoma" panose="020B0604030504040204" pitchFamily="34" charset="0"/>
                <a:cs typeface="Times New Roman" panose="02020603050405020304" pitchFamily="18" charset="0"/>
              </a:rPr>
              <a:t>Yêu</a:t>
            </a:r>
            <a:r>
              <a:rPr lang="en-US" sz="2800" b="1" dirty="0">
                <a:solidFill>
                  <a:srgbClr val="00B0F0"/>
                </a:solidFill>
                <a:effectLst/>
                <a:latin typeface="Times New Roman" panose="02020603050405020304" pitchFamily="18" charset="0"/>
                <a:ea typeface="Tahoma" panose="020B0604030504040204" pitchFamily="34" charset="0"/>
                <a:cs typeface="Times New Roman" panose="02020603050405020304" pitchFamily="18" charset="0"/>
              </a:rPr>
              <a:t> </a:t>
            </a:r>
            <a:r>
              <a:rPr lang="en-US" sz="2800" b="1" dirty="0" err="1">
                <a:solidFill>
                  <a:srgbClr val="00B0F0"/>
                </a:solidFill>
                <a:effectLst/>
                <a:latin typeface="Times New Roman" panose="02020603050405020304" pitchFamily="18" charset="0"/>
                <a:ea typeface="Tahoma" panose="020B0604030504040204" pitchFamily="34" charset="0"/>
                <a:cs typeface="Times New Roman" panose="02020603050405020304" pitchFamily="18" charset="0"/>
              </a:rPr>
              <a:t>cầu</a:t>
            </a:r>
            <a:r>
              <a:rPr lang="en-US" sz="2800" b="1" dirty="0">
                <a:solidFill>
                  <a:srgbClr val="00B0F0"/>
                </a:solidFill>
                <a:effectLst/>
                <a:latin typeface="Times New Roman" panose="02020603050405020304" pitchFamily="18" charset="0"/>
                <a:ea typeface="Tahoma" panose="020B0604030504040204" pitchFamily="34" charset="0"/>
                <a:cs typeface="Times New Roman" panose="02020603050405020304" pitchFamily="18" charset="0"/>
              </a:rPr>
              <a:t>: </a:t>
            </a:r>
            <a:r>
              <a:rPr lang="en-US" sz="2800" b="1" dirty="0" err="1">
                <a:solidFill>
                  <a:srgbClr val="00B0F0"/>
                </a:solidFill>
                <a:effectLst/>
                <a:latin typeface="Times New Roman" panose="02020603050405020304" pitchFamily="18" charset="0"/>
                <a:ea typeface="Tahoma" panose="020B0604030504040204" pitchFamily="34" charset="0"/>
                <a:cs typeface="Times New Roman" panose="02020603050405020304" pitchFamily="18" charset="0"/>
              </a:rPr>
              <a:t>Thảo</a:t>
            </a:r>
            <a:r>
              <a:rPr lang="en-US" sz="2800" b="1" dirty="0">
                <a:solidFill>
                  <a:srgbClr val="00B0F0"/>
                </a:solidFill>
                <a:effectLst/>
                <a:latin typeface="Times New Roman" panose="02020603050405020304" pitchFamily="18" charset="0"/>
                <a:ea typeface="Tahoma" panose="020B0604030504040204" pitchFamily="34" charset="0"/>
                <a:cs typeface="Times New Roman" panose="02020603050405020304" pitchFamily="18" charset="0"/>
              </a:rPr>
              <a:t> </a:t>
            </a:r>
            <a:r>
              <a:rPr lang="en-US" sz="2800" b="1" dirty="0" err="1">
                <a:solidFill>
                  <a:srgbClr val="00B0F0"/>
                </a:solidFill>
                <a:effectLst/>
                <a:latin typeface="Times New Roman" panose="02020603050405020304" pitchFamily="18" charset="0"/>
                <a:ea typeface="Tahoma" panose="020B0604030504040204" pitchFamily="34" charset="0"/>
                <a:cs typeface="Times New Roman" panose="02020603050405020304" pitchFamily="18" charset="0"/>
              </a:rPr>
              <a:t>luận</a:t>
            </a:r>
            <a:r>
              <a:rPr lang="en-US" sz="2800" b="1" dirty="0">
                <a:solidFill>
                  <a:srgbClr val="00B0F0"/>
                </a:solidFill>
                <a:effectLst/>
                <a:latin typeface="Times New Roman" panose="02020603050405020304" pitchFamily="18" charset="0"/>
                <a:ea typeface="Tahoma" panose="020B0604030504040204" pitchFamily="34" charset="0"/>
                <a:cs typeface="Times New Roman" panose="02020603050405020304" pitchFamily="18" charset="0"/>
              </a:rPr>
              <a:t> </a:t>
            </a:r>
            <a:r>
              <a:rPr lang="en-US" sz="2800" b="1" dirty="0" err="1">
                <a:solidFill>
                  <a:srgbClr val="00B0F0"/>
                </a:solidFill>
                <a:effectLst/>
                <a:latin typeface="Times New Roman" panose="02020603050405020304" pitchFamily="18" charset="0"/>
                <a:ea typeface="Tahoma" panose="020B0604030504040204" pitchFamily="34" charset="0"/>
                <a:cs typeface="Times New Roman" panose="02020603050405020304" pitchFamily="18" charset="0"/>
              </a:rPr>
              <a:t>cặp</a:t>
            </a:r>
            <a:r>
              <a:rPr lang="en-US" sz="2800" b="1" dirty="0">
                <a:solidFill>
                  <a:srgbClr val="00B0F0"/>
                </a:solidFill>
                <a:effectLst/>
                <a:latin typeface="Times New Roman" panose="02020603050405020304" pitchFamily="18" charset="0"/>
                <a:ea typeface="Tahoma" panose="020B0604030504040204" pitchFamily="34" charset="0"/>
                <a:cs typeface="Times New Roman" panose="02020603050405020304" pitchFamily="18" charset="0"/>
              </a:rPr>
              <a:t> </a:t>
            </a:r>
            <a:r>
              <a:rPr lang="en-US" sz="2800" b="1" dirty="0" err="1">
                <a:solidFill>
                  <a:srgbClr val="00B0F0"/>
                </a:solidFill>
                <a:effectLst/>
                <a:latin typeface="Times New Roman" panose="02020603050405020304" pitchFamily="18" charset="0"/>
                <a:ea typeface="Tahoma" panose="020B0604030504040204" pitchFamily="34" charset="0"/>
                <a:cs typeface="Times New Roman" panose="02020603050405020304" pitchFamily="18" charset="0"/>
              </a:rPr>
              <a:t>bàn</a:t>
            </a:r>
            <a:r>
              <a:rPr lang="en-US" sz="2800" b="1" dirty="0">
                <a:solidFill>
                  <a:srgbClr val="00B0F0"/>
                </a:solidFill>
                <a:effectLst/>
                <a:latin typeface="Times New Roman" panose="02020603050405020304" pitchFamily="18" charset="0"/>
                <a:ea typeface="Tahoma" panose="020B0604030504040204" pitchFamily="34" charset="0"/>
                <a:cs typeface="Times New Roman" panose="02020603050405020304" pitchFamily="18" charset="0"/>
              </a:rPr>
              <a:t>:</a:t>
            </a:r>
          </a:p>
          <a:p>
            <a:r>
              <a:rPr lang="en-US" sz="2800" b="1" dirty="0">
                <a:latin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cs typeface="Times New Roman" panose="02020603050405020304" pitchFamily="18" charset="0"/>
              </a:rPr>
              <a:t>1) </a:t>
            </a:r>
            <a:r>
              <a:rPr lang="en-US" sz="2800" i="1" dirty="0" err="1">
                <a:latin typeface="Times New Roman" panose="02020603050405020304" pitchFamily="18" charset="0"/>
                <a:cs typeface="Times New Roman" panose="02020603050405020304" pitchFamily="18" charset="0"/>
              </a:rPr>
              <a:t>Bài</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tùy</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bút</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đã</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sử</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dụng</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những</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phép</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tu</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từ</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nổi</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bật</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nào</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Chỉ</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ra</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và</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nêu</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tác</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dụng</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của</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những</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phép</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tu</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từ</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được</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nhà</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văn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sử</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dụng</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trong</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văn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bản</a:t>
            </a:r>
            <a:r>
              <a:rPr lang="en-US" sz="2800" i="1" dirty="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a:p>
            <a:r>
              <a:rPr lang="en-US" sz="2800" i="1" dirty="0">
                <a:latin typeface="Times New Roman" panose="02020603050405020304" pitchFamily="18" charset="0"/>
                <a:cs typeface="Times New Roman" panose="02020603050405020304" pitchFamily="18" charset="0"/>
              </a:rPr>
              <a:t>2) </a:t>
            </a:r>
            <a:r>
              <a:rPr lang="en-US" sz="2800" i="1" dirty="0" err="1">
                <a:latin typeface="Times New Roman" panose="02020603050405020304" pitchFamily="18" charset="0"/>
                <a:cs typeface="Times New Roman" panose="02020603050405020304" pitchFamily="18" charset="0"/>
              </a:rPr>
              <a:t>Nhận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xét</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ngôn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ngữ</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hình</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ảnh</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giọng</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điệu</a:t>
            </a:r>
            <a:r>
              <a:rPr lang="en-US" sz="2800" i="1" dirty="0">
                <a:latin typeface="Times New Roman" panose="02020603050405020304" pitchFamily="18" charset="0"/>
                <a:cs typeface="Times New Roman" panose="02020603050405020304" pitchFamily="18" charset="0"/>
              </a:rPr>
              <a:t>), ý </a:t>
            </a:r>
            <a:r>
              <a:rPr lang="en-US" sz="2800" i="1" dirty="0" err="1">
                <a:latin typeface="Times New Roman" panose="02020603050405020304" pitchFamily="18" charset="0"/>
                <a:cs typeface="Times New Roman" panose="02020603050405020304" pitchFamily="18" charset="0"/>
              </a:rPr>
              <a:t>nghĩa</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tác</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động</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của</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lời</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văn</a:t>
            </a:r>
            <a:r>
              <a:rPr lang="en-US" sz="2800" i="1" dirty="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pic>
        <p:nvPicPr>
          <p:cNvPr id="14" name="Hình ảnh 13">
            <a:extLst>
              <a:ext uri="{FF2B5EF4-FFF2-40B4-BE49-F238E27FC236}">
                <a16:creationId xmlns:a16="http://schemas.microsoft.com/office/drawing/2014/main" xmlns="" id="{E6D73B23-355E-BCEA-85AB-CA6E53168E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77160" y="-371640"/>
            <a:ext cx="2925625" cy="2884911"/>
          </a:xfrm>
          <a:prstGeom prst="rect">
            <a:avLst/>
          </a:prstGeom>
        </p:spPr>
      </p:pic>
    </p:spTree>
    <p:extLst>
      <p:ext uri="{BB962C8B-B14F-4D97-AF65-F5344CB8AC3E}">
        <p14:creationId xmlns:p14="http://schemas.microsoft.com/office/powerpoint/2010/main" val="1623528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par>
                                <p:cTn id="18" presetID="16" presetClass="entr" presetSubtype="21"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barn(inVertical)">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40087"/>
            <a:ext cx="5300454"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III.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Đọc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hiểu</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văn</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bản</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2" name="Hộp Văn bản 1">
            <a:extLst>
              <a:ext uri="{FF2B5EF4-FFF2-40B4-BE49-F238E27FC236}">
                <a16:creationId xmlns:a16="http://schemas.microsoft.com/office/drawing/2014/main" xmlns="" id="{F361A009-4B45-12FA-AEF6-B90DFA6C47EF}"/>
              </a:ext>
            </a:extLst>
          </p:cNvPr>
          <p:cNvSpPr txBox="1"/>
          <p:nvPr/>
        </p:nvSpPr>
        <p:spPr>
          <a:xfrm>
            <a:off x="481781" y="716249"/>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4.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Dấu</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ấn</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cá</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nhân</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tác</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giả</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
        <p:nvSpPr>
          <p:cNvPr id="9" name="Hộp Văn bản 8">
            <a:extLst>
              <a:ext uri="{FF2B5EF4-FFF2-40B4-BE49-F238E27FC236}">
                <a16:creationId xmlns:a16="http://schemas.microsoft.com/office/drawing/2014/main" xmlns="" id="{03156FA1-A66F-4661-7A2C-E5472D12C1B3}"/>
              </a:ext>
            </a:extLst>
          </p:cNvPr>
          <p:cNvSpPr txBox="1"/>
          <p:nvPr/>
        </p:nvSpPr>
        <p:spPr>
          <a:xfrm>
            <a:off x="650349" y="1326778"/>
            <a:ext cx="8220576" cy="578882"/>
          </a:xfrm>
          <a:prstGeom prst="roundRect">
            <a:avLst/>
          </a:prstGeom>
          <a:gradFill>
            <a:gsLst>
              <a:gs pos="40000">
                <a:srgbClr val="00B0F0"/>
              </a:gs>
              <a:gs pos="68000">
                <a:srgbClr val="0066FF"/>
              </a:gs>
            </a:gsLst>
            <a:lin ang="5400000" scaled="1"/>
          </a:gradFill>
          <a:ln w="38100">
            <a:solidFill>
              <a:srgbClr val="00B0F0"/>
            </a:solidFill>
          </a:ln>
        </p:spPr>
        <p:txBody>
          <a:bodyPr wrap="square">
            <a:spAutoFit/>
          </a:bodyPr>
          <a:lstStyle/>
          <a:p>
            <a:pPr algn="just">
              <a:tabLst>
                <a:tab pos="90170" algn="l"/>
                <a:tab pos="180340" algn="l"/>
              </a:tabLst>
            </a:pP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Bài</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tùy</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bút</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sử</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dụng</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nhiều</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biện</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pháp</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tu</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từ</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nổi</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bật</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solidFill>
                <a:schemeClr val="bg1"/>
              </a:solidFill>
              <a:latin typeface="Times New Roman" panose="02020603050405020304" pitchFamily="18" charset="0"/>
              <a:ea typeface="Times New Roman" panose="02020603050405020304" pitchFamily="18" charset="0"/>
            </a:endParaRPr>
          </a:p>
        </p:txBody>
      </p:sp>
      <p:sp>
        <p:nvSpPr>
          <p:cNvPr id="11" name="Rectangle 1">
            <a:extLst>
              <a:ext uri="{FF2B5EF4-FFF2-40B4-BE49-F238E27FC236}">
                <a16:creationId xmlns:a16="http://schemas.microsoft.com/office/drawing/2014/main" xmlns="" id="{17CD7DBF-45F5-3655-BADC-B35CA7ACA7F6}"/>
              </a:ext>
            </a:extLst>
          </p:cNvPr>
          <p:cNvSpPr>
            <a:spLocks noChangeArrowheads="1"/>
          </p:cNvSpPr>
          <p:nvPr/>
        </p:nvSpPr>
        <p:spPr bwMode="auto">
          <a:xfrm>
            <a:off x="545690" y="2174186"/>
            <a:ext cx="11100619" cy="2962513"/>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spcBef>
                <a:spcPts val="0"/>
              </a:spcBef>
              <a:spcAft>
                <a:spcPts val="900"/>
              </a:spcAft>
            </a:pPr>
            <a:r>
              <a:rPr lang="en-US"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Nhân </a:t>
            </a:r>
            <a:r>
              <a:rPr lang="vi-VN"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hoá</a:t>
            </a:r>
            <a:r>
              <a:rPr lang="vi-VN"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vi-VN"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cả</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bài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cây</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nhân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hóa</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phẩm</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chất</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hành</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động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tính</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cách</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như</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con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vi-VN"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Tre xung phong vào xe tăng, đại bác. Tre giữ làng, giữ nước, giữ mái nhà tranh, giữ đồng lúa chín. Tre hi sinh để bảo vệ con người. Tre, anh hùng lao động. Tre, anh hùng chiến đấu!”</a:t>
            </a:r>
            <a:r>
              <a:rPr lang="vi-VN"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=&gt; Tác dụng: biểu đạt sự thân thiết, tre với người như một; tre là người và người như tre, cũng chung những hành động và phẩm chất cao đẹp như nhau;...</a:t>
            </a:r>
            <a:endParaRPr lang="en-US"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471121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40087"/>
            <a:ext cx="5300454"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III.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Đọc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hiểu</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văn</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bản</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2" name="Hộp Văn bản 1">
            <a:extLst>
              <a:ext uri="{FF2B5EF4-FFF2-40B4-BE49-F238E27FC236}">
                <a16:creationId xmlns:a16="http://schemas.microsoft.com/office/drawing/2014/main" xmlns="" id="{F361A009-4B45-12FA-AEF6-B90DFA6C47EF}"/>
              </a:ext>
            </a:extLst>
          </p:cNvPr>
          <p:cNvSpPr txBox="1"/>
          <p:nvPr/>
        </p:nvSpPr>
        <p:spPr>
          <a:xfrm>
            <a:off x="481781" y="716249"/>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4.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Dấu</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ấn</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cá</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nhân</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tác</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giả</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
        <p:nvSpPr>
          <p:cNvPr id="9" name="Hộp Văn bản 8">
            <a:extLst>
              <a:ext uri="{FF2B5EF4-FFF2-40B4-BE49-F238E27FC236}">
                <a16:creationId xmlns:a16="http://schemas.microsoft.com/office/drawing/2014/main" xmlns="" id="{03156FA1-A66F-4661-7A2C-E5472D12C1B3}"/>
              </a:ext>
            </a:extLst>
          </p:cNvPr>
          <p:cNvSpPr txBox="1"/>
          <p:nvPr/>
        </p:nvSpPr>
        <p:spPr>
          <a:xfrm>
            <a:off x="650349" y="1326778"/>
            <a:ext cx="8220576" cy="578882"/>
          </a:xfrm>
          <a:prstGeom prst="roundRect">
            <a:avLst/>
          </a:prstGeom>
          <a:gradFill>
            <a:gsLst>
              <a:gs pos="40000">
                <a:srgbClr val="00B0F0"/>
              </a:gs>
              <a:gs pos="68000">
                <a:srgbClr val="0066FF"/>
              </a:gs>
            </a:gsLst>
            <a:lin ang="5400000" scaled="1"/>
          </a:gradFill>
          <a:ln w="38100">
            <a:solidFill>
              <a:srgbClr val="00B0F0"/>
            </a:solidFill>
          </a:ln>
        </p:spPr>
        <p:txBody>
          <a:bodyPr wrap="square">
            <a:spAutoFit/>
          </a:bodyPr>
          <a:lstStyle/>
          <a:p>
            <a:pPr algn="just">
              <a:tabLst>
                <a:tab pos="90170" algn="l"/>
                <a:tab pos="180340" algn="l"/>
              </a:tabLst>
            </a:pP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Bài</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tùy</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bút</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sử</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dụng</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nhiều</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biện</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pháp</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tu</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từ</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nổi</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bật</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solidFill>
                <a:schemeClr val="bg1"/>
              </a:solidFill>
              <a:latin typeface="Times New Roman" panose="02020603050405020304" pitchFamily="18" charset="0"/>
              <a:ea typeface="Times New Roman" panose="02020603050405020304" pitchFamily="18" charset="0"/>
            </a:endParaRPr>
          </a:p>
        </p:txBody>
      </p:sp>
      <p:sp>
        <p:nvSpPr>
          <p:cNvPr id="11" name="Rectangle 1">
            <a:extLst>
              <a:ext uri="{FF2B5EF4-FFF2-40B4-BE49-F238E27FC236}">
                <a16:creationId xmlns:a16="http://schemas.microsoft.com/office/drawing/2014/main" xmlns="" id="{17CD7DBF-45F5-3655-BADC-B35CA7ACA7F6}"/>
              </a:ext>
            </a:extLst>
          </p:cNvPr>
          <p:cNvSpPr>
            <a:spLocks noChangeArrowheads="1"/>
          </p:cNvSpPr>
          <p:nvPr/>
        </p:nvSpPr>
        <p:spPr bwMode="auto">
          <a:xfrm>
            <a:off x="545690" y="2174186"/>
            <a:ext cx="11100619" cy="2962513"/>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spcBef>
                <a:spcPts val="0"/>
              </a:spcBef>
              <a:spcAft>
                <a:spcPts val="900"/>
              </a:spcAft>
            </a:pPr>
            <a:r>
              <a:rPr lang="vi-VN"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Điệp</a:t>
            </a:r>
            <a:r>
              <a:rPr lang="en-US"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ngữ</a:t>
            </a:r>
            <a:r>
              <a:rPr lang="vi-VN"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vi-VN"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Nhạc của trúc, nhạc của tre là khúc nhạc đông quê. Nhớ buổi nào, nồm nam cơn gió thổi, khóm tre làng rung lên man mác khúc nhạc đồng quê. Diều bay, diều lá tre bay lưng trời... Sáo tre, sáo trúc vang lưng trời</a:t>
            </a:r>
            <a:r>
              <a:rPr lang="vi-VN"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=&gt; Tác dụng: tạo nên nhịp điệu bay bổng, lên xuống uyển chuyển, mềm mại không chỉ của âm thanh mà còn là hình ảnh bay lượn của những con diều sáo những trưa hè.</a:t>
            </a:r>
            <a:endParaRPr lang="en-US"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896228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40087"/>
            <a:ext cx="5300454"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III.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Đọc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hiểu</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văn</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bản</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2" name="Hộp Văn bản 1">
            <a:extLst>
              <a:ext uri="{FF2B5EF4-FFF2-40B4-BE49-F238E27FC236}">
                <a16:creationId xmlns:a16="http://schemas.microsoft.com/office/drawing/2014/main" xmlns="" id="{F361A009-4B45-12FA-AEF6-B90DFA6C47EF}"/>
              </a:ext>
            </a:extLst>
          </p:cNvPr>
          <p:cNvSpPr txBox="1"/>
          <p:nvPr/>
        </p:nvSpPr>
        <p:spPr>
          <a:xfrm>
            <a:off x="481781" y="716249"/>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4.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Dấu</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ấn</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cá</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nhân</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tác</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giả</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
        <p:nvSpPr>
          <p:cNvPr id="9" name="Hộp Văn bản 8">
            <a:extLst>
              <a:ext uri="{FF2B5EF4-FFF2-40B4-BE49-F238E27FC236}">
                <a16:creationId xmlns:a16="http://schemas.microsoft.com/office/drawing/2014/main" xmlns="" id="{03156FA1-A66F-4661-7A2C-E5472D12C1B3}"/>
              </a:ext>
            </a:extLst>
          </p:cNvPr>
          <p:cNvSpPr txBox="1"/>
          <p:nvPr/>
        </p:nvSpPr>
        <p:spPr>
          <a:xfrm>
            <a:off x="676853" y="1406291"/>
            <a:ext cx="8220576" cy="578882"/>
          </a:xfrm>
          <a:prstGeom prst="roundRect">
            <a:avLst/>
          </a:prstGeom>
          <a:gradFill>
            <a:gsLst>
              <a:gs pos="40000">
                <a:srgbClr val="00B0F0"/>
              </a:gs>
              <a:gs pos="68000">
                <a:srgbClr val="0066FF"/>
              </a:gs>
            </a:gsLst>
            <a:lin ang="5400000" scaled="1"/>
          </a:gradFill>
          <a:ln w="38100">
            <a:solidFill>
              <a:srgbClr val="00B0F0"/>
            </a:solidFill>
          </a:ln>
        </p:spPr>
        <p:txBody>
          <a:bodyPr wrap="square">
            <a:spAutoFit/>
          </a:bodyPr>
          <a:lstStyle/>
          <a:p>
            <a:pPr algn="just">
              <a:tabLst>
                <a:tab pos="90170" algn="l"/>
                <a:tab pos="180340" algn="l"/>
              </a:tabLst>
            </a:pP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Bài</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tùy</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bút</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sử</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dụng</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nhiều</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biện</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pháp</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tu</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từ</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nổi</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bật</a:t>
            </a:r>
            <a:r>
              <a:rPr lang="en-US"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solidFill>
                <a:schemeClr val="bg1"/>
              </a:solidFill>
              <a:latin typeface="Times New Roman" panose="02020603050405020304" pitchFamily="18" charset="0"/>
              <a:ea typeface="Times New Roman" panose="02020603050405020304" pitchFamily="18" charset="0"/>
            </a:endParaRPr>
          </a:p>
        </p:txBody>
      </p:sp>
      <p:sp>
        <p:nvSpPr>
          <p:cNvPr id="11" name="Rectangle 1">
            <a:extLst>
              <a:ext uri="{FF2B5EF4-FFF2-40B4-BE49-F238E27FC236}">
                <a16:creationId xmlns:a16="http://schemas.microsoft.com/office/drawing/2014/main" xmlns="" id="{17CD7DBF-45F5-3655-BADC-B35CA7ACA7F6}"/>
              </a:ext>
            </a:extLst>
          </p:cNvPr>
          <p:cNvSpPr>
            <a:spLocks noChangeArrowheads="1"/>
          </p:cNvSpPr>
          <p:nvPr/>
        </p:nvSpPr>
        <p:spPr bwMode="auto">
          <a:xfrm>
            <a:off x="545690" y="2650912"/>
            <a:ext cx="11100619" cy="2009061"/>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spcBef>
                <a:spcPts val="0"/>
              </a:spcBef>
              <a:spcAft>
                <a:spcPts val="900"/>
              </a:spcAft>
            </a:pPr>
            <a:r>
              <a:rPr lang="en-US"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Ẩn</a:t>
            </a:r>
            <a:r>
              <a:rPr lang="en-US"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dụ</a:t>
            </a:r>
            <a:r>
              <a:rPr lang="en-US"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mượm</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hình</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ảnh</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cây</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nhà</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văn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ca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ngợi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vẻ</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đẹp</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con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Việt</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Nam,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dân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tộc</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Việt</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Nam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kiên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cường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anh</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dũng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bất</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khuất</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đoàn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kết</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yêu</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thương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điều</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đó</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đã</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làm</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nên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chiến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thắng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thực</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dân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Pháp</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đem</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lại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hòa</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bình</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cho</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dâ</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tộc</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ta. </a:t>
            </a:r>
            <a:endParaRPr lang="en-US"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301537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40087"/>
            <a:ext cx="5300454"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III.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Đọc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hiểu</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văn</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bản</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2" name="Hộp Văn bản 1">
            <a:extLst>
              <a:ext uri="{FF2B5EF4-FFF2-40B4-BE49-F238E27FC236}">
                <a16:creationId xmlns:a16="http://schemas.microsoft.com/office/drawing/2014/main" xmlns="" id="{F361A009-4B45-12FA-AEF6-B90DFA6C47EF}"/>
              </a:ext>
            </a:extLst>
          </p:cNvPr>
          <p:cNvSpPr txBox="1"/>
          <p:nvPr/>
        </p:nvSpPr>
        <p:spPr>
          <a:xfrm>
            <a:off x="481781" y="716249"/>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4.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Dấu</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ấn</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cá</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nhân</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tác</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giả</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
        <p:nvSpPr>
          <p:cNvPr id="9" name="Hộp Văn bản 8">
            <a:extLst>
              <a:ext uri="{FF2B5EF4-FFF2-40B4-BE49-F238E27FC236}">
                <a16:creationId xmlns:a16="http://schemas.microsoft.com/office/drawing/2014/main" xmlns="" id="{03156FA1-A66F-4661-7A2C-E5472D12C1B3}"/>
              </a:ext>
            </a:extLst>
          </p:cNvPr>
          <p:cNvSpPr txBox="1"/>
          <p:nvPr/>
        </p:nvSpPr>
        <p:spPr>
          <a:xfrm>
            <a:off x="676853" y="1406291"/>
            <a:ext cx="6254034" cy="578882"/>
          </a:xfrm>
          <a:prstGeom prst="roundRect">
            <a:avLst/>
          </a:prstGeom>
          <a:gradFill>
            <a:gsLst>
              <a:gs pos="40000">
                <a:srgbClr val="00B0F0"/>
              </a:gs>
              <a:gs pos="68000">
                <a:srgbClr val="0066FF"/>
              </a:gs>
            </a:gsLst>
            <a:lin ang="5400000" scaled="1"/>
          </a:gradFill>
          <a:ln w="38100">
            <a:solidFill>
              <a:srgbClr val="00B0F0"/>
            </a:solidFill>
          </a:ln>
        </p:spPr>
        <p:txBody>
          <a:bodyPr wrap="square">
            <a:spAutoFit/>
          </a:bodyPr>
          <a:lstStyle/>
          <a:p>
            <a:pPr marL="0" marR="0" algn="just">
              <a:spcBef>
                <a:spcPts val="0"/>
              </a:spcBef>
              <a:spcAft>
                <a:spcPts val="0"/>
              </a:spcAft>
              <a:tabLst>
                <a:tab pos="90170" algn="l"/>
                <a:tab pos="180340" algn="l"/>
              </a:tabLst>
            </a:pPr>
            <a:r>
              <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Ngôn</a:t>
            </a:r>
            <a:r>
              <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ngữ</a:t>
            </a:r>
            <a:r>
              <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giàu</a:t>
            </a:r>
            <a:r>
              <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hình</a:t>
            </a:r>
            <a:r>
              <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ảnh</a:t>
            </a:r>
            <a:r>
              <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và</a:t>
            </a:r>
            <a:r>
              <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cảm</a:t>
            </a:r>
            <a:r>
              <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xúc</a:t>
            </a:r>
            <a:r>
              <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solidFill>
                <a:schemeClr val="bg1"/>
              </a:solidFill>
              <a:effectLst/>
              <a:latin typeface="Times New Roman" panose="02020603050405020304" pitchFamily="18" charset="0"/>
              <a:ea typeface="Times New Roman" panose="02020603050405020304" pitchFamily="18" charset="0"/>
            </a:endParaRPr>
          </a:p>
        </p:txBody>
      </p:sp>
      <p:sp>
        <p:nvSpPr>
          <p:cNvPr id="11" name="Rectangle 1">
            <a:extLst>
              <a:ext uri="{FF2B5EF4-FFF2-40B4-BE49-F238E27FC236}">
                <a16:creationId xmlns:a16="http://schemas.microsoft.com/office/drawing/2014/main" xmlns="" id="{17CD7DBF-45F5-3655-BADC-B35CA7ACA7F6}"/>
              </a:ext>
            </a:extLst>
          </p:cNvPr>
          <p:cNvSpPr>
            <a:spLocks noChangeArrowheads="1"/>
          </p:cNvSpPr>
          <p:nvPr/>
        </p:nvSpPr>
        <p:spPr bwMode="auto">
          <a:xfrm>
            <a:off x="313776" y="2256181"/>
            <a:ext cx="11564445" cy="2962513"/>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tabLst>
                <a:tab pos="90170" algn="l"/>
                <a:tab pos="180340" algn="l"/>
              </a:tabLs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Nước</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Việt</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Nam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xanh</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muôn</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ngàn</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cây</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lá</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khác</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nhau</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Cây</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nào</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cũng</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đẹp</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cây</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nào</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cũng</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quý</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nhưng</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thân</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thuộc</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nhất</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vẫn</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nứa</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Tre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Đồng</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Nai</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nứa</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Việt</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Bắc</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ngút</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ngàn</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Điện</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Biên</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Phủ</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lũy</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thân</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mật</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làng</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tôi</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Đâu</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đâu</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ta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cũng</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nứa</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làm</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bạn</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ea typeface="Times New Roman" panose="02020603050405020304" pitchFamily="18" charset="0"/>
            </a:endParaRPr>
          </a:p>
          <a:p>
            <a:pPr algn="just">
              <a:spcBef>
                <a:spcPts val="0"/>
              </a:spcBef>
              <a:spcAft>
                <a:spcPts val="0"/>
              </a:spcAft>
            </a:pP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Dáng</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vươn</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mộc</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mạc</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mầm</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tươi</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nhũn</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nhặn</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Rồi</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lớn</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lên</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cứng</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cáp</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dẻo</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dai</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vững</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chắc</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Tre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ấy</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trông</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thanh</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cao</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giản</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chí</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khí</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như</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562221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arn(inVertical)">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692A1F13-E567-5E03-B5E3-EA2F7810A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2422"/>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Hộp Văn bản 6">
            <a:extLst>
              <a:ext uri="{FF2B5EF4-FFF2-40B4-BE49-F238E27FC236}">
                <a16:creationId xmlns:a16="http://schemas.microsoft.com/office/drawing/2014/main" xmlns="" id="{5477447E-92A6-9F4C-69C4-7264F3CDE1A9}"/>
              </a:ext>
            </a:extLst>
          </p:cNvPr>
          <p:cNvSpPr txBox="1"/>
          <p:nvPr/>
        </p:nvSpPr>
        <p:spPr>
          <a:xfrm>
            <a:off x="481781" y="140087"/>
            <a:ext cx="5300454"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III.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Đọc</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hiểu</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văn</a:t>
            </a:r>
            <a:r>
              <a:rPr lang="en-US" sz="32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bản</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2" name="Hộp Văn bản 1">
            <a:extLst>
              <a:ext uri="{FF2B5EF4-FFF2-40B4-BE49-F238E27FC236}">
                <a16:creationId xmlns:a16="http://schemas.microsoft.com/office/drawing/2014/main" xmlns="" id="{F361A009-4B45-12FA-AEF6-B90DFA6C47EF}"/>
              </a:ext>
            </a:extLst>
          </p:cNvPr>
          <p:cNvSpPr txBox="1"/>
          <p:nvPr/>
        </p:nvSpPr>
        <p:spPr>
          <a:xfrm>
            <a:off x="481781" y="716249"/>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4.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Dấu</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ấn</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cá</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nhân</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tác</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giả</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
        <p:nvSpPr>
          <p:cNvPr id="9" name="Hộp Văn bản 8">
            <a:extLst>
              <a:ext uri="{FF2B5EF4-FFF2-40B4-BE49-F238E27FC236}">
                <a16:creationId xmlns:a16="http://schemas.microsoft.com/office/drawing/2014/main" xmlns="" id="{03156FA1-A66F-4661-7A2C-E5472D12C1B3}"/>
              </a:ext>
            </a:extLst>
          </p:cNvPr>
          <p:cNvSpPr txBox="1"/>
          <p:nvPr/>
        </p:nvSpPr>
        <p:spPr>
          <a:xfrm>
            <a:off x="711624" y="1301701"/>
            <a:ext cx="2039843" cy="578882"/>
          </a:xfrm>
          <a:prstGeom prst="roundRect">
            <a:avLst/>
          </a:prstGeom>
          <a:gradFill>
            <a:gsLst>
              <a:gs pos="40000">
                <a:srgbClr val="00B0F0"/>
              </a:gs>
              <a:gs pos="68000">
                <a:srgbClr val="0066FF"/>
              </a:gs>
            </a:gsLst>
            <a:lin ang="5400000" scaled="1"/>
          </a:gradFill>
          <a:ln w="38100">
            <a:solidFill>
              <a:srgbClr val="00B0F0"/>
            </a:solidFill>
          </a:ln>
        </p:spPr>
        <p:txBody>
          <a:bodyPr wrap="square">
            <a:spAutoFit/>
          </a:bodyPr>
          <a:lstStyle/>
          <a:p>
            <a:pPr marL="0" marR="0" algn="just">
              <a:spcBef>
                <a:spcPts val="0"/>
              </a:spcBef>
              <a:spcAft>
                <a:spcPts val="0"/>
              </a:spcAft>
              <a:tabLst>
                <a:tab pos="90170" algn="l"/>
                <a:tab pos="180340" algn="l"/>
              </a:tabLst>
            </a:pPr>
            <a:r>
              <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Nhận</a:t>
            </a:r>
            <a:r>
              <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xét</a:t>
            </a:r>
            <a:r>
              <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solidFill>
                <a:schemeClr val="bg1"/>
              </a:solidFill>
              <a:effectLst/>
              <a:latin typeface="Times New Roman" panose="02020603050405020304" pitchFamily="18" charset="0"/>
              <a:ea typeface="Times New Roman" panose="02020603050405020304" pitchFamily="18" charset="0"/>
            </a:endParaRPr>
          </a:p>
        </p:txBody>
      </p:sp>
      <p:sp>
        <p:nvSpPr>
          <p:cNvPr id="11" name="Rectangle 1">
            <a:extLst>
              <a:ext uri="{FF2B5EF4-FFF2-40B4-BE49-F238E27FC236}">
                <a16:creationId xmlns:a16="http://schemas.microsoft.com/office/drawing/2014/main" xmlns="" id="{17CD7DBF-45F5-3655-BADC-B35CA7ACA7F6}"/>
              </a:ext>
            </a:extLst>
          </p:cNvPr>
          <p:cNvSpPr>
            <a:spLocks noChangeArrowheads="1"/>
          </p:cNvSpPr>
          <p:nvPr/>
        </p:nvSpPr>
        <p:spPr bwMode="auto">
          <a:xfrm>
            <a:off x="623845" y="1982790"/>
            <a:ext cx="6863634" cy="578882"/>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kern="100" spc="-30" dirty="0">
                <a:solidFill>
                  <a:srgbClr val="0D0D0D"/>
                </a:solidFill>
                <a:latin typeface="Times New Roman" panose="02020603050405020304" pitchFamily="18" charset="0"/>
                <a:ea typeface="SimSun" panose="02010600030101010101" pitchFamily="2" charset="-122"/>
                <a:cs typeface="Times New Roman" panose="02020603050405020304" pitchFamily="18" charset="0"/>
              </a:rPr>
              <a:t>- </a:t>
            </a:r>
            <a:r>
              <a:rPr lang="en-US" sz="2800" kern="100" spc="-30" dirty="0" err="1">
                <a:solidFill>
                  <a:srgbClr val="0D0D0D"/>
                </a:solidFill>
                <a:latin typeface="Times New Roman" panose="02020603050405020304" pitchFamily="18" charset="0"/>
                <a:ea typeface="SimSun" panose="02010600030101010101" pitchFamily="2" charset="-122"/>
                <a:cs typeface="Times New Roman" panose="02020603050405020304" pitchFamily="18" charset="0"/>
              </a:rPr>
              <a:t>Ngôn</a:t>
            </a:r>
            <a:r>
              <a:rPr lang="en-US" sz="2800" kern="100" spc="-30" dirty="0">
                <a:solidFill>
                  <a:srgbClr val="0D0D0D"/>
                </a:solidFill>
                <a:latin typeface="Times New Roman" panose="02020603050405020304" pitchFamily="18" charset="0"/>
                <a:ea typeface="SimSun" panose="02010600030101010101" pitchFamily="2" charset="-122"/>
                <a:cs typeface="Times New Roman" panose="02020603050405020304" pitchFamily="18" charset="0"/>
              </a:rPr>
              <a:t> </a:t>
            </a:r>
            <a:r>
              <a:rPr lang="en-US" sz="2800" kern="100" spc="-30" dirty="0" err="1">
                <a:solidFill>
                  <a:srgbClr val="0D0D0D"/>
                </a:solidFill>
                <a:latin typeface="Times New Roman" panose="02020603050405020304" pitchFamily="18" charset="0"/>
                <a:ea typeface="SimSun" panose="02010600030101010101" pitchFamily="2" charset="-122"/>
                <a:cs typeface="Times New Roman" panose="02020603050405020304" pitchFamily="18" charset="0"/>
              </a:rPr>
              <a:t>ngữ</a:t>
            </a:r>
            <a:r>
              <a:rPr lang="en-US" sz="2800" kern="100" spc="-30" dirty="0">
                <a:solidFill>
                  <a:srgbClr val="0D0D0D"/>
                </a:solidFill>
                <a:latin typeface="Times New Roman" panose="02020603050405020304" pitchFamily="18" charset="0"/>
                <a:ea typeface="SimSun" panose="02010600030101010101" pitchFamily="2" charset="-122"/>
                <a:cs typeface="Times New Roman" panose="02020603050405020304" pitchFamily="18" charset="0"/>
              </a:rPr>
              <a:t> </a:t>
            </a:r>
            <a:r>
              <a:rPr lang="en-US" sz="2800" kern="100" spc="-30" dirty="0" err="1">
                <a:solidFill>
                  <a:srgbClr val="0D0D0D"/>
                </a:solidFill>
                <a:latin typeface="Times New Roman" panose="02020603050405020304" pitchFamily="18" charset="0"/>
                <a:ea typeface="SimSun" panose="02010600030101010101" pitchFamily="2" charset="-122"/>
                <a:cs typeface="Times New Roman" panose="02020603050405020304" pitchFamily="18" charset="0"/>
              </a:rPr>
              <a:t>giàu</a:t>
            </a:r>
            <a:r>
              <a:rPr lang="en-US" sz="2800" kern="100" spc="-30" dirty="0">
                <a:solidFill>
                  <a:srgbClr val="0D0D0D"/>
                </a:solidFill>
                <a:latin typeface="Times New Roman" panose="02020603050405020304" pitchFamily="18" charset="0"/>
                <a:ea typeface="SimSun" panose="02010600030101010101" pitchFamily="2" charset="-122"/>
                <a:cs typeface="Times New Roman" panose="02020603050405020304" pitchFamily="18" charset="0"/>
              </a:rPr>
              <a:t> </a:t>
            </a:r>
            <a:r>
              <a:rPr lang="en-US" sz="2800" kern="100" spc="-30" dirty="0" err="1">
                <a:solidFill>
                  <a:srgbClr val="0D0D0D"/>
                </a:solidFill>
                <a:latin typeface="Times New Roman" panose="02020603050405020304" pitchFamily="18" charset="0"/>
                <a:ea typeface="SimSun" panose="02010600030101010101" pitchFamily="2" charset="-122"/>
                <a:cs typeface="Times New Roman" panose="02020603050405020304" pitchFamily="18" charset="0"/>
              </a:rPr>
              <a:t>hình</a:t>
            </a:r>
            <a:r>
              <a:rPr lang="en-US" sz="2800" kern="100" spc="-30" dirty="0">
                <a:solidFill>
                  <a:srgbClr val="0D0D0D"/>
                </a:solidFill>
                <a:latin typeface="Times New Roman" panose="02020603050405020304" pitchFamily="18" charset="0"/>
                <a:ea typeface="SimSun" panose="02010600030101010101" pitchFamily="2" charset="-122"/>
                <a:cs typeface="Times New Roman" panose="02020603050405020304" pitchFamily="18" charset="0"/>
              </a:rPr>
              <a:t> </a:t>
            </a:r>
            <a:r>
              <a:rPr lang="en-US" sz="2800" kern="100" spc="-30" dirty="0" err="1">
                <a:solidFill>
                  <a:srgbClr val="0D0D0D"/>
                </a:solidFill>
                <a:latin typeface="Times New Roman" panose="02020603050405020304" pitchFamily="18" charset="0"/>
                <a:ea typeface="SimSun" panose="02010600030101010101" pitchFamily="2" charset="-122"/>
                <a:cs typeface="Times New Roman" panose="02020603050405020304" pitchFamily="18" charset="0"/>
              </a:rPr>
              <a:t>ảnh</a:t>
            </a:r>
            <a:r>
              <a:rPr lang="en-US" sz="2800" kern="100" spc="-30" dirty="0">
                <a:solidFill>
                  <a:srgbClr val="0D0D0D"/>
                </a:solidFill>
                <a:latin typeface="Times New Roman" panose="02020603050405020304" pitchFamily="18" charset="0"/>
                <a:ea typeface="SimSun" panose="02010600030101010101" pitchFamily="2" charset="-122"/>
                <a:cs typeface="Times New Roman" panose="02020603050405020304" pitchFamily="18" charset="0"/>
              </a:rPr>
              <a:t>, </a:t>
            </a:r>
            <a:r>
              <a:rPr lang="en-US" sz="2800" kern="100" spc="-30" dirty="0" err="1">
                <a:solidFill>
                  <a:srgbClr val="0D0D0D"/>
                </a:solidFill>
                <a:latin typeface="Times New Roman" panose="02020603050405020304" pitchFamily="18" charset="0"/>
                <a:ea typeface="SimSun" panose="02010600030101010101" pitchFamily="2" charset="-122"/>
                <a:cs typeface="Times New Roman" panose="02020603050405020304" pitchFamily="18" charset="0"/>
              </a:rPr>
              <a:t>gợi</a:t>
            </a:r>
            <a:r>
              <a:rPr lang="en-US" sz="2800" kern="100" spc="-30" dirty="0">
                <a:solidFill>
                  <a:srgbClr val="0D0D0D"/>
                </a:solidFill>
                <a:latin typeface="Times New Roman" panose="02020603050405020304" pitchFamily="18" charset="0"/>
                <a:ea typeface="SimSun" panose="02010600030101010101" pitchFamily="2" charset="-122"/>
                <a:cs typeface="Times New Roman" panose="02020603050405020304" pitchFamily="18" charset="0"/>
              </a:rPr>
              <a:t> </a:t>
            </a:r>
            <a:r>
              <a:rPr lang="en-US" sz="2800" kern="100" spc="-30" dirty="0" err="1">
                <a:solidFill>
                  <a:srgbClr val="0D0D0D"/>
                </a:solidFill>
                <a:latin typeface="Times New Roman" panose="02020603050405020304" pitchFamily="18" charset="0"/>
                <a:ea typeface="SimSun" panose="02010600030101010101" pitchFamily="2" charset="-122"/>
                <a:cs typeface="Times New Roman" panose="02020603050405020304" pitchFamily="18" charset="0"/>
              </a:rPr>
              <a:t>nhiều</a:t>
            </a:r>
            <a:r>
              <a:rPr lang="en-US" sz="2800" kern="100" spc="-30" dirty="0">
                <a:solidFill>
                  <a:srgbClr val="0D0D0D"/>
                </a:solidFill>
                <a:latin typeface="Times New Roman" panose="02020603050405020304" pitchFamily="18" charset="0"/>
                <a:ea typeface="SimSun" panose="02010600030101010101" pitchFamily="2" charset="-122"/>
                <a:cs typeface="Times New Roman" panose="02020603050405020304" pitchFamily="18" charset="0"/>
              </a:rPr>
              <a:t> </a:t>
            </a:r>
            <a:r>
              <a:rPr lang="en-US" sz="2800" kern="100" spc="-30" dirty="0" err="1">
                <a:solidFill>
                  <a:srgbClr val="0D0D0D"/>
                </a:solidFill>
                <a:latin typeface="Times New Roman" panose="02020603050405020304" pitchFamily="18" charset="0"/>
                <a:ea typeface="SimSun" panose="02010600030101010101" pitchFamily="2" charset="-122"/>
                <a:cs typeface="Times New Roman" panose="02020603050405020304" pitchFamily="18" charset="0"/>
              </a:rPr>
              <a:t>cảm</a:t>
            </a:r>
            <a:r>
              <a:rPr lang="en-US" sz="2800" kern="100" spc="-30" dirty="0">
                <a:solidFill>
                  <a:srgbClr val="0D0D0D"/>
                </a:solidFill>
                <a:latin typeface="Times New Roman" panose="02020603050405020304" pitchFamily="18" charset="0"/>
                <a:ea typeface="SimSun" panose="02010600030101010101" pitchFamily="2" charset="-122"/>
                <a:cs typeface="Times New Roman" panose="02020603050405020304" pitchFamily="18" charset="0"/>
              </a:rPr>
              <a:t> </a:t>
            </a:r>
            <a:r>
              <a:rPr lang="en-US" sz="2800" kern="100" spc="-30" dirty="0" err="1">
                <a:solidFill>
                  <a:srgbClr val="0D0D0D"/>
                </a:solidFill>
                <a:latin typeface="Times New Roman" panose="02020603050405020304" pitchFamily="18" charset="0"/>
                <a:ea typeface="SimSun" panose="02010600030101010101" pitchFamily="2" charset="-122"/>
                <a:cs typeface="Times New Roman" panose="02020603050405020304" pitchFamily="18" charset="0"/>
              </a:rPr>
              <a:t>xúc</a:t>
            </a:r>
            <a:r>
              <a:rPr lang="en-US" sz="2800" kern="100" spc="-30" dirty="0">
                <a:solidFill>
                  <a:srgbClr val="0D0D0D"/>
                </a:solidFill>
                <a:latin typeface="Times New Roman" panose="02020603050405020304" pitchFamily="18" charset="0"/>
                <a:ea typeface="SimSun" panose="02010600030101010101" pitchFamily="2" charset="-122"/>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6" name="Hộp Văn bản 5">
            <a:extLst>
              <a:ext uri="{FF2B5EF4-FFF2-40B4-BE49-F238E27FC236}">
                <a16:creationId xmlns:a16="http://schemas.microsoft.com/office/drawing/2014/main" xmlns="" id="{B6ACA01B-946D-0EC7-E27D-2D3DB06FA7E0}"/>
              </a:ext>
            </a:extLst>
          </p:cNvPr>
          <p:cNvSpPr txBox="1"/>
          <p:nvPr/>
        </p:nvSpPr>
        <p:spPr>
          <a:xfrm>
            <a:off x="-548324" y="7008367"/>
            <a:ext cx="6096000" cy="1200329"/>
          </a:xfrm>
          <a:prstGeom prst="rect">
            <a:avLst/>
          </a:prstGeom>
          <a:noFill/>
        </p:spPr>
        <p:txBody>
          <a:bodyPr wrap="square">
            <a:spAutoFit/>
          </a:bodyPr>
          <a:lstStyle/>
          <a:p>
            <a:pPr marL="0" marR="0" algn="just">
              <a:spcBef>
                <a:spcPts val="0"/>
              </a:spcBef>
              <a:spcAft>
                <a:spcPts val="0"/>
              </a:spcAft>
              <a:tabLst>
                <a:tab pos="90170" algn="l"/>
                <a:tab pos="180340" algn="l"/>
              </a:tabLs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r>
            <a:b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r>
            <a:b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US" sz="1800" b="1" kern="100" spc="-30" dirty="0">
                <a:solidFill>
                  <a:srgbClr val="0D0D0D"/>
                </a:solidFill>
                <a:effectLst/>
                <a:latin typeface="Times New Roman" panose="02020603050405020304" pitchFamily="18" charset="0"/>
                <a:ea typeface="SimSun" panose="02010600030101010101" pitchFamily="2" charset="-122"/>
                <a:cs typeface="Times New Roman" panose="02020603050405020304" pitchFamily="18" charset="0"/>
              </a:rPr>
              <a:t>*</a:t>
            </a:r>
            <a:r>
              <a:rPr lang="en-US" sz="1800" b="1" kern="100" spc="-30" dirty="0" err="1">
                <a:solidFill>
                  <a:srgbClr val="0D0D0D"/>
                </a:solidFill>
                <a:effectLst/>
                <a:latin typeface="Times New Roman" panose="02020603050405020304" pitchFamily="18" charset="0"/>
                <a:ea typeface="SimSun" panose="02010600030101010101" pitchFamily="2" charset="-122"/>
                <a:cs typeface="Times New Roman" panose="02020603050405020304" pitchFamily="18" charset="0"/>
              </a:rPr>
              <a:t>Nhận</a:t>
            </a:r>
            <a:r>
              <a:rPr lang="en-US" sz="1800" b="1" kern="100" spc="-30" dirty="0">
                <a:solidFill>
                  <a:srgbClr val="0D0D0D"/>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1800" b="1" kern="100" spc="-30" dirty="0" err="1">
                <a:solidFill>
                  <a:srgbClr val="0D0D0D"/>
                </a:solidFill>
                <a:effectLst/>
                <a:latin typeface="Times New Roman" panose="02020603050405020304" pitchFamily="18" charset="0"/>
                <a:ea typeface="SimSun" panose="02010600030101010101" pitchFamily="2" charset="-122"/>
                <a:cs typeface="Times New Roman" panose="02020603050405020304" pitchFamily="18" charset="0"/>
              </a:rPr>
              <a:t>xét</a:t>
            </a:r>
            <a:r>
              <a:rPr lang="en-US" sz="1800" b="1" kern="100" spc="-30" dirty="0">
                <a:solidFill>
                  <a:srgbClr val="0D0D0D"/>
                </a:solidFill>
                <a:effectLst/>
                <a:latin typeface="Times New Roman" panose="02020603050405020304" pitchFamily="18" charset="0"/>
                <a:ea typeface="SimSun" panose="02010600030101010101" pitchFamily="2" charset="-122"/>
                <a:cs typeface="Times New Roman" panose="02020603050405020304" pitchFamily="18" charset="0"/>
              </a:rPr>
              <a:t>:</a:t>
            </a:r>
            <a:endParaRPr lang="en-US" sz="1600" dirty="0">
              <a:effectLst/>
              <a:latin typeface="Times New Roman" panose="02020603050405020304" pitchFamily="18" charset="0"/>
              <a:ea typeface="Times New Roman" panose="02020603050405020304" pitchFamily="18" charset="0"/>
            </a:endParaRPr>
          </a:p>
          <a:p>
            <a:pPr marL="0" marR="0" algn="just">
              <a:spcBef>
                <a:spcPts val="0"/>
              </a:spcBef>
              <a:spcAft>
                <a:spcPts val="0"/>
              </a:spcAft>
            </a:pPr>
            <a:r>
              <a:rPr lang="en-US" sz="1800" kern="100" spc="-30" dirty="0">
                <a:solidFill>
                  <a:srgbClr val="0D0D0D"/>
                </a:solidFill>
                <a:effectLst/>
                <a:latin typeface="Times New Roman" panose="02020603050405020304" pitchFamily="18" charset="0"/>
                <a:ea typeface="SimSun" panose="02010600030101010101" pitchFamily="2" charset="-122"/>
                <a:cs typeface="Times New Roman" panose="02020603050405020304" pitchFamily="18" charset="0"/>
              </a:rPr>
              <a:t> </a:t>
            </a:r>
            <a:endParaRPr lang="en-US" sz="1600" dirty="0">
              <a:effectLst/>
              <a:latin typeface="Times New Roman" panose="02020603050405020304" pitchFamily="18" charset="0"/>
              <a:ea typeface="Times New Roman" panose="02020603050405020304" pitchFamily="18" charset="0"/>
            </a:endParaRPr>
          </a:p>
        </p:txBody>
      </p:sp>
      <p:sp>
        <p:nvSpPr>
          <p:cNvPr id="3" name="Rectangle 1">
            <a:extLst>
              <a:ext uri="{FF2B5EF4-FFF2-40B4-BE49-F238E27FC236}">
                <a16:creationId xmlns:a16="http://schemas.microsoft.com/office/drawing/2014/main" xmlns="" id="{026E77F9-95A9-154C-9EA5-7065B0EF5543}"/>
              </a:ext>
            </a:extLst>
          </p:cNvPr>
          <p:cNvSpPr>
            <a:spLocks noChangeArrowheads="1"/>
          </p:cNvSpPr>
          <p:nvPr/>
        </p:nvSpPr>
        <p:spPr bwMode="auto">
          <a:xfrm>
            <a:off x="623844" y="2712039"/>
            <a:ext cx="9103252" cy="1055608"/>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spcBef>
                <a:spcPts val="0"/>
              </a:spcBef>
              <a:spcAft>
                <a:spcPts val="0"/>
              </a:spcAft>
            </a:pPr>
            <a:r>
              <a:rPr lang="en-US" sz="2800" kern="100" spc="-30" dirty="0">
                <a:solidFill>
                  <a:srgbClr val="0D0D0D"/>
                </a:solidFill>
                <a:latin typeface="Times New Roman" panose="02020603050405020304" pitchFamily="18" charset="0"/>
                <a:ea typeface="SimSun" panose="02010600030101010101" pitchFamily="2" charset="-122"/>
                <a:cs typeface="Times New Roman" panose="02020603050405020304" pitchFamily="18" charset="0"/>
              </a:rPr>
              <a:t>-</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Hình</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ảnh</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gần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gũi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mái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đình</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mái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chùa</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cối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xay</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lạt</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nôi</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giường</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tre</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13" name="Rectangle 1">
            <a:extLst>
              <a:ext uri="{FF2B5EF4-FFF2-40B4-BE49-F238E27FC236}">
                <a16:creationId xmlns:a16="http://schemas.microsoft.com/office/drawing/2014/main" xmlns="" id="{728B7F86-C1FB-1F91-4958-8729480ABE43}"/>
              </a:ext>
            </a:extLst>
          </p:cNvPr>
          <p:cNvSpPr>
            <a:spLocks noChangeArrowheads="1"/>
          </p:cNvSpPr>
          <p:nvPr/>
        </p:nvSpPr>
        <p:spPr bwMode="auto">
          <a:xfrm>
            <a:off x="628547" y="3918014"/>
            <a:ext cx="9103252" cy="1055608"/>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pPr>
            <a:r>
              <a:rPr lang="en-US" sz="2800" kern="100" spc="-30" dirty="0">
                <a:solidFill>
                  <a:srgbClr val="0D0D0D"/>
                </a:solidFill>
                <a:latin typeface="Times New Roman" panose="02020603050405020304" pitchFamily="18" charset="0"/>
                <a:ea typeface="SimSun" panose="02010600030101010101" pitchFamily="2" charset="-122"/>
                <a:cs typeface="Times New Roman" panose="02020603050405020304" pitchFamily="18" charset="0"/>
              </a:rPr>
              <a:t>- </a:t>
            </a:r>
            <a:r>
              <a:rPr lang="en-US" sz="2800" kern="100" spc="-30" dirty="0" err="1">
                <a:solidFill>
                  <a:srgbClr val="0D0D0D"/>
                </a:solidFill>
                <a:latin typeface="Times New Roman" panose="02020603050405020304" pitchFamily="18" charset="0"/>
                <a:ea typeface="SimSun" panose="02010600030101010101" pitchFamily="2" charset="-122"/>
                <a:cs typeface="Times New Roman" panose="02020603050405020304" pitchFamily="18" charset="0"/>
              </a:rPr>
              <a:t>Giọng</a:t>
            </a:r>
            <a:r>
              <a:rPr lang="en-US" sz="2800" kern="100" spc="-30" dirty="0">
                <a:solidFill>
                  <a:srgbClr val="0D0D0D"/>
                </a:solidFill>
                <a:latin typeface="Times New Roman" panose="02020603050405020304" pitchFamily="18" charset="0"/>
                <a:ea typeface="SimSun" panose="02010600030101010101" pitchFamily="2" charset="-122"/>
                <a:cs typeface="Times New Roman" panose="02020603050405020304" pitchFamily="18" charset="0"/>
              </a:rPr>
              <a:t> </a:t>
            </a:r>
            <a:r>
              <a:rPr lang="en-US" sz="2800" kern="100" spc="-30" dirty="0" err="1">
                <a:solidFill>
                  <a:srgbClr val="0D0D0D"/>
                </a:solidFill>
                <a:latin typeface="Times New Roman" panose="02020603050405020304" pitchFamily="18" charset="0"/>
                <a:ea typeface="SimSun" panose="02010600030101010101" pitchFamily="2" charset="-122"/>
                <a:cs typeface="Times New Roman" panose="02020603050405020304" pitchFamily="18" charset="0"/>
              </a:rPr>
              <a:t>điệu</a:t>
            </a:r>
            <a:r>
              <a:rPr lang="en-US" sz="2800" kern="100" spc="-30" dirty="0">
                <a:solidFill>
                  <a:srgbClr val="0D0D0D"/>
                </a:solidFill>
                <a:latin typeface="Times New Roman" panose="02020603050405020304" pitchFamily="18" charset="0"/>
                <a:ea typeface="SimSun" panose="02010600030101010101" pitchFamily="2" charset="-122"/>
                <a:cs typeface="Times New Roman" panose="02020603050405020304" pitchFamily="18" charset="0"/>
              </a:rPr>
              <a:t> </a:t>
            </a:r>
            <a:r>
              <a:rPr lang="en-US" sz="2800" kern="100" spc="-30" dirty="0" err="1">
                <a:solidFill>
                  <a:srgbClr val="0D0D0D"/>
                </a:solidFill>
                <a:latin typeface="Times New Roman" panose="02020603050405020304" pitchFamily="18" charset="0"/>
                <a:ea typeface="SimSun" panose="02010600030101010101" pitchFamily="2" charset="-122"/>
                <a:cs typeface="Times New Roman" panose="02020603050405020304" pitchFamily="18" charset="0"/>
              </a:rPr>
              <a:t>thiết</a:t>
            </a:r>
            <a:r>
              <a:rPr lang="en-US" sz="2800" kern="100" spc="-30" dirty="0">
                <a:solidFill>
                  <a:srgbClr val="0D0D0D"/>
                </a:solidFill>
                <a:latin typeface="Times New Roman" panose="02020603050405020304" pitchFamily="18" charset="0"/>
                <a:ea typeface="SimSun" panose="02010600030101010101" pitchFamily="2" charset="-122"/>
                <a:cs typeface="Times New Roman" panose="02020603050405020304" pitchFamily="18" charset="0"/>
              </a:rPr>
              <a:t> </a:t>
            </a:r>
            <a:r>
              <a:rPr lang="en-US" sz="2800" kern="100" spc="-30" dirty="0" err="1">
                <a:solidFill>
                  <a:srgbClr val="0D0D0D"/>
                </a:solidFill>
                <a:latin typeface="Times New Roman" panose="02020603050405020304" pitchFamily="18" charset="0"/>
                <a:ea typeface="SimSun" panose="02010600030101010101" pitchFamily="2" charset="-122"/>
                <a:cs typeface="Times New Roman" panose="02020603050405020304" pitchFamily="18" charset="0"/>
              </a:rPr>
              <a:t>tha</a:t>
            </a:r>
            <a:r>
              <a:rPr lang="en-US" sz="2800" kern="100" spc="-30" dirty="0">
                <a:solidFill>
                  <a:srgbClr val="0D0D0D"/>
                </a:solidFill>
                <a:latin typeface="Times New Roman" panose="02020603050405020304" pitchFamily="18" charset="0"/>
                <a:ea typeface="SimSun" panose="02010600030101010101" pitchFamily="2" charset="-122"/>
                <a:cs typeface="Times New Roman" panose="02020603050405020304" pitchFamily="18" charset="0"/>
              </a:rPr>
              <a:t>, </a:t>
            </a:r>
            <a:r>
              <a:rPr lang="en-US" sz="2800" kern="100" spc="-30" dirty="0" err="1">
                <a:solidFill>
                  <a:srgbClr val="0D0D0D"/>
                </a:solidFill>
                <a:latin typeface="Times New Roman" panose="02020603050405020304" pitchFamily="18" charset="0"/>
                <a:ea typeface="SimSun" panose="02010600030101010101" pitchFamily="2" charset="-122"/>
                <a:cs typeface="Times New Roman" panose="02020603050405020304" pitchFamily="18" charset="0"/>
              </a:rPr>
              <a:t>trò</a:t>
            </a:r>
            <a:r>
              <a:rPr lang="en-US" sz="2800" kern="100" spc="-30" dirty="0">
                <a:solidFill>
                  <a:srgbClr val="0D0D0D"/>
                </a:solidFill>
                <a:latin typeface="Times New Roman" panose="02020603050405020304" pitchFamily="18" charset="0"/>
                <a:ea typeface="SimSun" panose="02010600030101010101" pitchFamily="2" charset="-122"/>
                <a:cs typeface="Times New Roman" panose="02020603050405020304" pitchFamily="18" charset="0"/>
              </a:rPr>
              <a:t> </a:t>
            </a:r>
            <a:r>
              <a:rPr lang="en-US" sz="2800" kern="100" spc="-30" dirty="0" err="1">
                <a:solidFill>
                  <a:srgbClr val="0D0D0D"/>
                </a:solidFill>
                <a:latin typeface="Times New Roman" panose="02020603050405020304" pitchFamily="18" charset="0"/>
                <a:ea typeface="SimSun" panose="02010600030101010101" pitchFamily="2" charset="-122"/>
                <a:cs typeface="Times New Roman" panose="02020603050405020304" pitchFamily="18" charset="0"/>
              </a:rPr>
              <a:t>chuyện</a:t>
            </a:r>
            <a:r>
              <a:rPr lang="en-US" sz="2800" kern="100" spc="-30" dirty="0">
                <a:solidFill>
                  <a:srgbClr val="0D0D0D"/>
                </a:solidFill>
                <a:latin typeface="Times New Roman" panose="02020603050405020304" pitchFamily="18" charset="0"/>
                <a:ea typeface="SimSun" panose="02010600030101010101" pitchFamily="2" charset="-122"/>
                <a:cs typeface="Times New Roman" panose="02020603050405020304" pitchFamily="18" charset="0"/>
              </a:rPr>
              <a:t> </a:t>
            </a:r>
            <a:r>
              <a:rPr lang="en-US" sz="2800" kern="100" spc="-30" dirty="0" err="1">
                <a:solidFill>
                  <a:srgbClr val="0D0D0D"/>
                </a:solidFill>
                <a:latin typeface="Times New Roman" panose="02020603050405020304" pitchFamily="18" charset="0"/>
                <a:ea typeface="SimSun" panose="02010600030101010101" pitchFamily="2" charset="-122"/>
                <a:cs typeface="Times New Roman" panose="02020603050405020304" pitchFamily="18" charset="0"/>
              </a:rPr>
              <a:t>tâm</a:t>
            </a:r>
            <a:r>
              <a:rPr lang="en-US" sz="2800" kern="100" spc="-30" dirty="0">
                <a:solidFill>
                  <a:srgbClr val="0D0D0D"/>
                </a:solidFill>
                <a:latin typeface="Times New Roman" panose="02020603050405020304" pitchFamily="18" charset="0"/>
                <a:ea typeface="SimSun" panose="02010600030101010101" pitchFamily="2" charset="-122"/>
                <a:cs typeface="Times New Roman" panose="02020603050405020304" pitchFamily="18" charset="0"/>
              </a:rPr>
              <a:t> </a:t>
            </a:r>
            <a:r>
              <a:rPr lang="en-US" sz="2800" kern="100" spc="-30" dirty="0" err="1">
                <a:solidFill>
                  <a:srgbClr val="0D0D0D"/>
                </a:solidFill>
                <a:latin typeface="Times New Roman" panose="02020603050405020304" pitchFamily="18" charset="0"/>
                <a:ea typeface="SimSun" panose="02010600030101010101" pitchFamily="2" charset="-122"/>
                <a:cs typeface="Times New Roman" panose="02020603050405020304" pitchFamily="18" charset="0"/>
              </a:rPr>
              <a:t>tình</a:t>
            </a:r>
            <a:r>
              <a:rPr lang="en-US" sz="2800" kern="100" spc="-30" dirty="0">
                <a:solidFill>
                  <a:srgbClr val="0D0D0D"/>
                </a:solidFill>
                <a:latin typeface="Times New Roman" panose="02020603050405020304" pitchFamily="18" charset="0"/>
                <a:ea typeface="SimSun" panose="02010600030101010101" pitchFamily="2" charset="-122"/>
                <a:cs typeface="Times New Roman" panose="02020603050405020304" pitchFamily="18" charset="0"/>
              </a:rPr>
              <a:t>: </a:t>
            </a:r>
            <a:r>
              <a:rPr lang="en-US" sz="2800" kern="100" spc="-30" dirty="0" err="1">
                <a:solidFill>
                  <a:srgbClr val="0D0D0D"/>
                </a:solidFill>
                <a:latin typeface="Times New Roman" panose="02020603050405020304" pitchFamily="18" charset="0"/>
                <a:ea typeface="SimSun" panose="02010600030101010101" pitchFamily="2" charset="-122"/>
                <a:cs typeface="Times New Roman" panose="02020603050405020304" pitchFamily="18" charset="0"/>
              </a:rPr>
              <a:t>tác</a:t>
            </a:r>
            <a:r>
              <a:rPr lang="en-US" sz="2800" kern="100" spc="-30" dirty="0">
                <a:solidFill>
                  <a:srgbClr val="0D0D0D"/>
                </a:solidFill>
                <a:latin typeface="Times New Roman" panose="02020603050405020304" pitchFamily="18" charset="0"/>
                <a:ea typeface="SimSun" panose="02010600030101010101" pitchFamily="2" charset="-122"/>
                <a:cs typeface="Times New Roman" panose="02020603050405020304" pitchFamily="18" charset="0"/>
              </a:rPr>
              <a:t> </a:t>
            </a:r>
            <a:r>
              <a:rPr lang="en-US" sz="2800" kern="100" spc="-30" dirty="0" err="1">
                <a:solidFill>
                  <a:srgbClr val="0D0D0D"/>
                </a:solidFill>
                <a:latin typeface="Times New Roman" panose="02020603050405020304" pitchFamily="18" charset="0"/>
                <a:ea typeface="SimSun" panose="02010600030101010101" pitchFamily="2" charset="-122"/>
                <a:cs typeface="Times New Roman" panose="02020603050405020304" pitchFamily="18" charset="0"/>
              </a:rPr>
              <a:t>giả</a:t>
            </a:r>
            <a:r>
              <a:rPr lang="en-US" sz="2800" kern="100" spc="-30" dirty="0">
                <a:solidFill>
                  <a:srgbClr val="0D0D0D"/>
                </a:solidFill>
                <a:latin typeface="Times New Roman" panose="02020603050405020304" pitchFamily="18" charset="0"/>
                <a:ea typeface="SimSun" panose="02010600030101010101" pitchFamily="2" charset="-122"/>
                <a:cs typeface="Times New Roman" panose="02020603050405020304" pitchFamily="18" charset="0"/>
              </a:rPr>
              <a:t> </a:t>
            </a:r>
            <a:r>
              <a:rPr lang="en-US" sz="2800" kern="100" spc="-30" dirty="0" err="1">
                <a:solidFill>
                  <a:srgbClr val="0D0D0D"/>
                </a:solidFill>
                <a:latin typeface="Times New Roman" panose="02020603050405020304" pitchFamily="18" charset="0"/>
                <a:ea typeface="SimSun" panose="02010600030101010101" pitchFamily="2" charset="-122"/>
                <a:cs typeface="Times New Roman" panose="02020603050405020304" pitchFamily="18" charset="0"/>
              </a:rPr>
              <a:t>xưng</a:t>
            </a:r>
            <a:r>
              <a:rPr lang="en-US" sz="2800" kern="100" spc="-30" dirty="0">
                <a:solidFill>
                  <a:srgbClr val="0D0D0D"/>
                </a:solidFill>
                <a:latin typeface="Times New Roman" panose="02020603050405020304" pitchFamily="18" charset="0"/>
                <a:ea typeface="SimSun" panose="02010600030101010101" pitchFamily="2" charset="-122"/>
                <a:cs typeface="Times New Roman" panose="02020603050405020304" pitchFamily="18" charset="0"/>
              </a:rPr>
              <a:t> “ta”, “</a:t>
            </a:r>
            <a:r>
              <a:rPr lang="en-US" sz="2800" kern="100" spc="-30" dirty="0" err="1">
                <a:solidFill>
                  <a:srgbClr val="0D0D0D"/>
                </a:solidFill>
                <a:latin typeface="Times New Roman" panose="02020603050405020304" pitchFamily="18" charset="0"/>
                <a:ea typeface="SimSun" panose="02010600030101010101" pitchFamily="2" charset="-122"/>
                <a:cs typeface="Times New Roman" panose="02020603050405020304" pitchFamily="18" charset="0"/>
              </a:rPr>
              <a:t>chúng</a:t>
            </a:r>
            <a:r>
              <a:rPr lang="en-US" sz="2800" kern="100" spc="-30" dirty="0">
                <a:solidFill>
                  <a:srgbClr val="0D0D0D"/>
                </a:solidFill>
                <a:latin typeface="Times New Roman" panose="02020603050405020304" pitchFamily="18" charset="0"/>
                <a:ea typeface="SimSun" panose="02010600030101010101" pitchFamily="2" charset="-122"/>
                <a:cs typeface="Times New Roman" panose="02020603050405020304" pitchFamily="18" charset="0"/>
              </a:rPr>
              <a:t> ta”, “</a:t>
            </a:r>
            <a:r>
              <a:rPr lang="en-US" sz="2800" kern="100" spc="-30" dirty="0" err="1">
                <a:solidFill>
                  <a:srgbClr val="0D0D0D"/>
                </a:solidFill>
                <a:latin typeface="Times New Roman" panose="02020603050405020304" pitchFamily="18" charset="0"/>
                <a:ea typeface="SimSun" panose="02010600030101010101" pitchFamily="2" charset="-122"/>
                <a:cs typeface="Times New Roman" panose="02020603050405020304" pitchFamily="18" charset="0"/>
              </a:rPr>
              <a:t>làng</a:t>
            </a:r>
            <a:r>
              <a:rPr lang="en-US" sz="2800" kern="100" spc="-30" dirty="0">
                <a:solidFill>
                  <a:srgbClr val="0D0D0D"/>
                </a:solidFill>
                <a:latin typeface="Times New Roman" panose="02020603050405020304" pitchFamily="18" charset="0"/>
                <a:ea typeface="SimSun" panose="02010600030101010101" pitchFamily="2" charset="-122"/>
                <a:cs typeface="Times New Roman" panose="02020603050405020304" pitchFamily="18" charset="0"/>
              </a:rPr>
              <a:t> </a:t>
            </a:r>
            <a:r>
              <a:rPr lang="en-US" sz="2800" kern="100" spc="-30" dirty="0" err="1">
                <a:solidFill>
                  <a:srgbClr val="0D0D0D"/>
                </a:solidFill>
                <a:latin typeface="Times New Roman" panose="02020603050405020304" pitchFamily="18" charset="0"/>
                <a:ea typeface="SimSun" panose="02010600030101010101" pitchFamily="2" charset="-122"/>
                <a:cs typeface="Times New Roman" panose="02020603050405020304" pitchFamily="18" charset="0"/>
              </a:rPr>
              <a:t>tôi</a:t>
            </a:r>
            <a:r>
              <a:rPr lang="en-US" sz="2800" kern="100" spc="-30" dirty="0">
                <a:solidFill>
                  <a:srgbClr val="0D0D0D"/>
                </a:solidFill>
                <a:latin typeface="Times New Roman" panose="02020603050405020304" pitchFamily="18" charset="0"/>
                <a:ea typeface="SimSun" panose="02010600030101010101" pitchFamily="2" charset="-122"/>
                <a:cs typeface="Times New Roman" panose="02020603050405020304" pitchFamily="18" charset="0"/>
              </a:rPr>
              <a:t>”, </a:t>
            </a:r>
            <a:r>
              <a:rPr lang="en-US" sz="2800" kern="100" spc="-30" dirty="0" err="1">
                <a:solidFill>
                  <a:srgbClr val="0D0D0D"/>
                </a:solidFill>
                <a:latin typeface="Times New Roman" panose="02020603050405020304" pitchFamily="18" charset="0"/>
                <a:ea typeface="SimSun" panose="02010600030101010101" pitchFamily="2" charset="-122"/>
                <a:cs typeface="Times New Roman" panose="02020603050405020304" pitchFamily="18" charset="0"/>
              </a:rPr>
              <a:t>gọi</a:t>
            </a:r>
            <a:r>
              <a:rPr lang="en-US" sz="2800" kern="100" spc="-30" dirty="0">
                <a:solidFill>
                  <a:srgbClr val="0D0D0D"/>
                </a:solidFill>
                <a:latin typeface="Times New Roman" panose="02020603050405020304" pitchFamily="18" charset="0"/>
                <a:ea typeface="SimSun" panose="02010600030101010101" pitchFamily="2" charset="-122"/>
                <a:cs typeface="Times New Roman" panose="02020603050405020304" pitchFamily="18" charset="0"/>
              </a:rPr>
              <a:t> “</a:t>
            </a:r>
            <a:r>
              <a:rPr lang="en-US" sz="2800" kern="100" spc="-30" dirty="0" err="1">
                <a:solidFill>
                  <a:srgbClr val="0D0D0D"/>
                </a:solidFill>
                <a:latin typeface="Times New Roman" panose="02020603050405020304" pitchFamily="18" charset="0"/>
                <a:ea typeface="SimSun" panose="02010600030101010101" pitchFamily="2" charset="-122"/>
                <a:cs typeface="Times New Roman" panose="02020603050405020304" pitchFamily="18" charset="0"/>
              </a:rPr>
              <a:t>các</a:t>
            </a:r>
            <a:r>
              <a:rPr lang="en-US" sz="2800" kern="100" spc="-30" dirty="0">
                <a:solidFill>
                  <a:srgbClr val="0D0D0D"/>
                </a:solidFill>
                <a:latin typeface="Times New Roman" panose="02020603050405020304" pitchFamily="18" charset="0"/>
                <a:ea typeface="SimSun" panose="02010600030101010101" pitchFamily="2" charset="-122"/>
                <a:cs typeface="Times New Roman" panose="02020603050405020304" pitchFamily="18" charset="0"/>
              </a:rPr>
              <a:t> </a:t>
            </a:r>
            <a:r>
              <a:rPr lang="en-US" sz="2800" kern="100" spc="-30" dirty="0" err="1">
                <a:solidFill>
                  <a:srgbClr val="0D0D0D"/>
                </a:solidFill>
                <a:latin typeface="Times New Roman" panose="02020603050405020304" pitchFamily="18" charset="0"/>
                <a:ea typeface="SimSun" panose="02010600030101010101" pitchFamily="2" charset="-122"/>
                <a:cs typeface="Times New Roman" panose="02020603050405020304" pitchFamily="18" charset="0"/>
              </a:rPr>
              <a:t>em</a:t>
            </a:r>
            <a:r>
              <a:rPr lang="en-US" sz="2800" kern="100" spc="-30" dirty="0">
                <a:solidFill>
                  <a:srgbClr val="0D0D0D"/>
                </a:solidFill>
                <a:latin typeface="Times New Roman" panose="02020603050405020304" pitchFamily="18" charset="0"/>
                <a:ea typeface="SimSun" panose="02010600030101010101" pitchFamily="2" charset="-122"/>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14" name="Hộp Văn bản 13">
            <a:extLst>
              <a:ext uri="{FF2B5EF4-FFF2-40B4-BE49-F238E27FC236}">
                <a16:creationId xmlns:a16="http://schemas.microsoft.com/office/drawing/2014/main" xmlns="" id="{BFE511F6-61D2-81AF-5AE2-40B4625D7983}"/>
              </a:ext>
            </a:extLst>
          </p:cNvPr>
          <p:cNvSpPr txBox="1"/>
          <p:nvPr/>
        </p:nvSpPr>
        <p:spPr>
          <a:xfrm>
            <a:off x="711624" y="5086143"/>
            <a:ext cx="9103252" cy="1055608"/>
          </a:xfrm>
          <a:prstGeom prst="roundRect">
            <a:avLst/>
          </a:prstGeom>
          <a:gradFill>
            <a:gsLst>
              <a:gs pos="40000">
                <a:srgbClr val="00B0F0"/>
              </a:gs>
              <a:gs pos="68000">
                <a:srgbClr val="0066FF"/>
              </a:gs>
            </a:gsLst>
            <a:lin ang="5400000" scaled="1"/>
          </a:gradFill>
          <a:ln w="38100">
            <a:solidFill>
              <a:srgbClr val="00B0F0"/>
            </a:solidFill>
          </a:ln>
        </p:spPr>
        <p:txBody>
          <a:bodyPr wrap="square">
            <a:spAutoFit/>
          </a:bodyPr>
          <a:lstStyle/>
          <a:p>
            <a:r>
              <a:rPr lang="en-US" sz="2800" b="1" kern="100" spc="-30" dirty="0">
                <a:solidFill>
                  <a:schemeClr val="bg1"/>
                </a:solidFill>
                <a:latin typeface="Times New Roman" panose="02020603050405020304" pitchFamily="18" charset="0"/>
                <a:ea typeface="SimSun" panose="02010600030101010101" pitchFamily="2" charset="-122"/>
              </a:rPr>
              <a:t>*Ý </a:t>
            </a:r>
            <a:r>
              <a:rPr lang="en-US" sz="2800" b="1" kern="100" spc="-30" dirty="0" err="1">
                <a:solidFill>
                  <a:schemeClr val="bg1"/>
                </a:solidFill>
                <a:latin typeface="Times New Roman" panose="02020603050405020304" pitchFamily="18" charset="0"/>
                <a:ea typeface="SimSun" panose="02010600030101010101" pitchFamily="2" charset="-122"/>
              </a:rPr>
              <a:t>nghĩa</a:t>
            </a:r>
            <a:r>
              <a:rPr lang="en-US" sz="2800" b="1" kern="100" spc="-30" dirty="0">
                <a:solidFill>
                  <a:schemeClr val="bg1"/>
                </a:solidFill>
                <a:latin typeface="Times New Roman" panose="02020603050405020304" pitchFamily="18" charset="0"/>
                <a:ea typeface="SimSun" panose="02010600030101010101" pitchFamily="2" charset="-122"/>
              </a:rPr>
              <a:t>:</a:t>
            </a:r>
            <a:r>
              <a:rPr lang="en-US" sz="2800" kern="100" spc="-30" dirty="0">
                <a:solidFill>
                  <a:schemeClr val="bg1"/>
                </a:solidFill>
                <a:latin typeface="Times New Roman" panose="02020603050405020304" pitchFamily="18" charset="0"/>
                <a:ea typeface="SimSun" panose="02010600030101010101" pitchFamily="2" charset="-122"/>
              </a:rPr>
              <a:t> </a:t>
            </a:r>
            <a:r>
              <a:rPr lang="en-US" sz="2800" kern="100" spc="-30" dirty="0" err="1">
                <a:solidFill>
                  <a:schemeClr val="bg1"/>
                </a:solidFill>
                <a:latin typeface="Times New Roman" panose="02020603050405020304" pitchFamily="18" charset="0"/>
                <a:ea typeface="SimSun" panose="02010600030101010101" pitchFamily="2" charset="-122"/>
              </a:rPr>
              <a:t>khơi</a:t>
            </a:r>
            <a:r>
              <a:rPr lang="en-US" sz="2800" kern="100" spc="-30" dirty="0">
                <a:solidFill>
                  <a:schemeClr val="bg1"/>
                </a:solidFill>
                <a:latin typeface="Times New Roman" panose="02020603050405020304" pitchFamily="18" charset="0"/>
                <a:ea typeface="SimSun" panose="02010600030101010101" pitchFamily="2" charset="-122"/>
              </a:rPr>
              <a:t> </a:t>
            </a:r>
            <a:r>
              <a:rPr lang="en-US" sz="2800" kern="100" spc="-30" dirty="0" err="1">
                <a:solidFill>
                  <a:schemeClr val="bg1"/>
                </a:solidFill>
                <a:latin typeface="Times New Roman" panose="02020603050405020304" pitchFamily="18" charset="0"/>
                <a:ea typeface="SimSun" panose="02010600030101010101" pitchFamily="2" charset="-122"/>
              </a:rPr>
              <a:t>gợi</a:t>
            </a:r>
            <a:r>
              <a:rPr lang="en-US" sz="2800" kern="100" spc="-30" dirty="0">
                <a:solidFill>
                  <a:schemeClr val="bg1"/>
                </a:solidFill>
                <a:latin typeface="Times New Roman" panose="02020603050405020304" pitchFamily="18" charset="0"/>
                <a:ea typeface="SimSun" panose="02010600030101010101" pitchFamily="2" charset="-122"/>
              </a:rPr>
              <a:t> </a:t>
            </a:r>
            <a:r>
              <a:rPr lang="en-US" sz="2800" kern="100" spc="-30" dirty="0" err="1">
                <a:solidFill>
                  <a:schemeClr val="bg1"/>
                </a:solidFill>
                <a:latin typeface="Times New Roman" panose="02020603050405020304" pitchFamily="18" charset="0"/>
                <a:ea typeface="SimSun" panose="02010600030101010101" pitchFamily="2" charset="-122"/>
              </a:rPr>
              <a:t>tình</a:t>
            </a:r>
            <a:r>
              <a:rPr lang="en-US" sz="2800" kern="100" spc="-30" dirty="0">
                <a:solidFill>
                  <a:schemeClr val="bg1"/>
                </a:solidFill>
                <a:latin typeface="Times New Roman" panose="02020603050405020304" pitchFamily="18" charset="0"/>
                <a:ea typeface="SimSun" panose="02010600030101010101" pitchFamily="2" charset="-122"/>
              </a:rPr>
              <a:t> </a:t>
            </a:r>
            <a:r>
              <a:rPr lang="en-US" sz="2800" kern="100" spc="-30" dirty="0" err="1">
                <a:solidFill>
                  <a:schemeClr val="bg1"/>
                </a:solidFill>
                <a:latin typeface="Times New Roman" panose="02020603050405020304" pitchFamily="18" charset="0"/>
                <a:ea typeface="SimSun" panose="02010600030101010101" pitchFamily="2" charset="-122"/>
              </a:rPr>
              <a:t>cảm</a:t>
            </a:r>
            <a:r>
              <a:rPr lang="en-US" sz="2800" kern="100" spc="-30" dirty="0">
                <a:solidFill>
                  <a:schemeClr val="bg1"/>
                </a:solidFill>
                <a:latin typeface="Times New Roman" panose="02020603050405020304" pitchFamily="18" charset="0"/>
                <a:ea typeface="SimSun" panose="02010600030101010101" pitchFamily="2" charset="-122"/>
              </a:rPr>
              <a:t> </a:t>
            </a:r>
            <a:r>
              <a:rPr lang="en-US" sz="2800" kern="100" spc="-30" dirty="0" err="1">
                <a:solidFill>
                  <a:schemeClr val="bg1"/>
                </a:solidFill>
                <a:latin typeface="Times New Roman" panose="02020603050405020304" pitchFamily="18" charset="0"/>
                <a:ea typeface="SimSun" panose="02010600030101010101" pitchFamily="2" charset="-122"/>
              </a:rPr>
              <a:t>gần</a:t>
            </a:r>
            <a:r>
              <a:rPr lang="en-US" sz="2800" kern="100" spc="-30" dirty="0">
                <a:solidFill>
                  <a:schemeClr val="bg1"/>
                </a:solidFill>
                <a:latin typeface="Times New Roman" panose="02020603050405020304" pitchFamily="18" charset="0"/>
                <a:ea typeface="SimSun" panose="02010600030101010101" pitchFamily="2" charset="-122"/>
              </a:rPr>
              <a:t> </a:t>
            </a:r>
            <a:r>
              <a:rPr lang="en-US" sz="2800" kern="100" spc="-30" dirty="0" err="1">
                <a:solidFill>
                  <a:schemeClr val="bg1"/>
                </a:solidFill>
                <a:latin typeface="Times New Roman" panose="02020603050405020304" pitchFamily="18" charset="0"/>
                <a:ea typeface="SimSun" panose="02010600030101010101" pitchFamily="2" charset="-122"/>
              </a:rPr>
              <a:t>gũi</a:t>
            </a:r>
            <a:r>
              <a:rPr lang="en-US" sz="2800" kern="100" spc="-30" dirty="0">
                <a:solidFill>
                  <a:schemeClr val="bg1"/>
                </a:solidFill>
                <a:latin typeface="Times New Roman" panose="02020603050405020304" pitchFamily="18" charset="0"/>
                <a:ea typeface="SimSun" panose="02010600030101010101" pitchFamily="2" charset="-122"/>
              </a:rPr>
              <a:t>, </a:t>
            </a:r>
            <a:r>
              <a:rPr lang="en-US" sz="2800" kern="100" spc="-30" dirty="0" err="1">
                <a:solidFill>
                  <a:schemeClr val="bg1"/>
                </a:solidFill>
                <a:latin typeface="Times New Roman" panose="02020603050405020304" pitchFamily="18" charset="0"/>
                <a:ea typeface="SimSun" panose="02010600030101010101" pitchFamily="2" charset="-122"/>
              </a:rPr>
              <a:t>đồng</a:t>
            </a:r>
            <a:r>
              <a:rPr lang="en-US" sz="2800" kern="100" spc="-30" dirty="0">
                <a:solidFill>
                  <a:schemeClr val="bg1"/>
                </a:solidFill>
                <a:latin typeface="Times New Roman" panose="02020603050405020304" pitchFamily="18" charset="0"/>
                <a:ea typeface="SimSun" panose="02010600030101010101" pitchFamily="2" charset="-122"/>
              </a:rPr>
              <a:t> </a:t>
            </a:r>
            <a:r>
              <a:rPr lang="en-US" sz="2800" kern="100" spc="-30" dirty="0" err="1">
                <a:solidFill>
                  <a:schemeClr val="bg1"/>
                </a:solidFill>
                <a:latin typeface="Times New Roman" panose="02020603050405020304" pitchFamily="18" charset="0"/>
                <a:ea typeface="SimSun" panose="02010600030101010101" pitchFamily="2" charset="-122"/>
              </a:rPr>
              <a:t>điệu</a:t>
            </a:r>
            <a:r>
              <a:rPr lang="en-US" sz="2800" kern="100" spc="-30" dirty="0">
                <a:solidFill>
                  <a:schemeClr val="bg1"/>
                </a:solidFill>
                <a:latin typeface="Times New Roman" panose="02020603050405020304" pitchFamily="18" charset="0"/>
                <a:ea typeface="SimSun" panose="02010600030101010101" pitchFamily="2" charset="-122"/>
              </a:rPr>
              <a:t> </a:t>
            </a:r>
            <a:r>
              <a:rPr lang="en-US" sz="2800" kern="100" spc="-30" dirty="0" err="1">
                <a:solidFill>
                  <a:schemeClr val="bg1"/>
                </a:solidFill>
                <a:latin typeface="Times New Roman" panose="02020603050405020304" pitchFamily="18" charset="0"/>
                <a:ea typeface="SimSun" panose="02010600030101010101" pitchFamily="2" charset="-122"/>
              </a:rPr>
              <a:t>trong</a:t>
            </a:r>
            <a:r>
              <a:rPr lang="en-US" sz="2800" kern="100" spc="-30" dirty="0">
                <a:solidFill>
                  <a:schemeClr val="bg1"/>
                </a:solidFill>
                <a:latin typeface="Times New Roman" panose="02020603050405020304" pitchFamily="18" charset="0"/>
                <a:ea typeface="SimSun" panose="02010600030101010101" pitchFamily="2" charset="-122"/>
              </a:rPr>
              <a:t> </a:t>
            </a:r>
            <a:r>
              <a:rPr lang="en-US" sz="2800" kern="100" spc="-30" dirty="0" err="1">
                <a:solidFill>
                  <a:schemeClr val="bg1"/>
                </a:solidFill>
                <a:latin typeface="Times New Roman" panose="02020603050405020304" pitchFamily="18" charset="0"/>
                <a:ea typeface="SimSun" panose="02010600030101010101" pitchFamily="2" charset="-122"/>
              </a:rPr>
              <a:t>tâm</a:t>
            </a:r>
            <a:r>
              <a:rPr lang="en-US" sz="2800" kern="100" spc="-30" dirty="0">
                <a:solidFill>
                  <a:schemeClr val="bg1"/>
                </a:solidFill>
                <a:latin typeface="Times New Roman" panose="02020603050405020304" pitchFamily="18" charset="0"/>
                <a:ea typeface="SimSun" panose="02010600030101010101" pitchFamily="2" charset="-122"/>
              </a:rPr>
              <a:t> </a:t>
            </a:r>
            <a:r>
              <a:rPr lang="en-US" sz="2800" kern="100" spc="-30" dirty="0" err="1">
                <a:solidFill>
                  <a:schemeClr val="bg1"/>
                </a:solidFill>
                <a:latin typeface="Times New Roman" panose="02020603050405020304" pitchFamily="18" charset="0"/>
                <a:ea typeface="SimSun" panose="02010600030101010101" pitchFamily="2" charset="-122"/>
              </a:rPr>
              <a:t>hồn</a:t>
            </a:r>
            <a:r>
              <a:rPr lang="en-US" sz="2800" kern="100" spc="-30" dirty="0">
                <a:solidFill>
                  <a:schemeClr val="bg1"/>
                </a:solidFill>
                <a:latin typeface="Times New Roman" panose="02020603050405020304" pitchFamily="18" charset="0"/>
                <a:ea typeface="SimSun" panose="02010600030101010101" pitchFamily="2" charset="-122"/>
              </a:rPr>
              <a:t> </a:t>
            </a:r>
            <a:r>
              <a:rPr lang="en-US" sz="2800" kern="100" spc="-30" dirty="0" err="1">
                <a:solidFill>
                  <a:schemeClr val="bg1"/>
                </a:solidFill>
                <a:latin typeface="Times New Roman" panose="02020603050405020304" pitchFamily="18" charset="0"/>
                <a:ea typeface="SimSun" panose="02010600030101010101" pitchFamily="2" charset="-122"/>
              </a:rPr>
              <a:t>người</a:t>
            </a:r>
            <a:r>
              <a:rPr lang="en-US" sz="2800" kern="100" spc="-30" dirty="0">
                <a:solidFill>
                  <a:schemeClr val="bg1"/>
                </a:solidFill>
                <a:latin typeface="Times New Roman" panose="02020603050405020304" pitchFamily="18" charset="0"/>
                <a:ea typeface="SimSun" panose="02010600030101010101" pitchFamily="2" charset="-122"/>
              </a:rPr>
              <a:t> </a:t>
            </a:r>
            <a:r>
              <a:rPr lang="en-US" sz="2800" kern="100" spc="-30" dirty="0" err="1">
                <a:solidFill>
                  <a:schemeClr val="bg1"/>
                </a:solidFill>
                <a:latin typeface="Times New Roman" panose="02020603050405020304" pitchFamily="18" charset="0"/>
                <a:ea typeface="SimSun" panose="02010600030101010101" pitchFamily="2" charset="-122"/>
              </a:rPr>
              <a:t>đọc</a:t>
            </a:r>
            <a:r>
              <a:rPr lang="en-US" sz="2800" kern="100" spc="-30" dirty="0">
                <a:solidFill>
                  <a:schemeClr val="bg1"/>
                </a:solidFill>
                <a:latin typeface="Times New Roman" panose="02020603050405020304" pitchFamily="18" charset="0"/>
                <a:ea typeface="SimSun" panose="02010600030101010101" pitchFamily="2" charset="-122"/>
              </a:rPr>
              <a:t>.</a:t>
            </a:r>
            <a:endParaRPr lang="en-US" sz="2800" dirty="0">
              <a:solidFill>
                <a:schemeClr val="bg1"/>
              </a:solidFill>
            </a:endParaRPr>
          </a:p>
        </p:txBody>
      </p:sp>
    </p:spTree>
    <p:extLst>
      <p:ext uri="{BB962C8B-B14F-4D97-AF65-F5344CB8AC3E}">
        <p14:creationId xmlns:p14="http://schemas.microsoft.com/office/powerpoint/2010/main" val="41790207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arn(inVertical)">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inVertical)">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barn(inVertical)">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3" grpId="0" animBg="1"/>
      <p:bldP spid="13" grpId="0" animBg="1"/>
      <p:bldP spid="1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100+ hình nền powerpoint màu xanh dương nhạt - hinhanhsieudep.net">
            <a:extLst>
              <a:ext uri="{FF2B5EF4-FFF2-40B4-BE49-F238E27FC236}">
                <a16:creationId xmlns:a16="http://schemas.microsoft.com/office/drawing/2014/main" xmlns="" id="{F268EBDD-CECF-2C52-84F0-F5BD5C7FC2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937127"/>
          </a:xfrm>
          <a:prstGeom prst="rect">
            <a:avLst/>
          </a:prstGeom>
          <a:noFill/>
          <a:extLst>
            <a:ext uri="{909E8E84-426E-40DD-AFC4-6F175D3DCCD1}">
              <a14:hiddenFill xmlns:a14="http://schemas.microsoft.com/office/drawing/2010/main">
                <a:solidFill>
                  <a:srgbClr val="FFFFFF"/>
                </a:solidFill>
              </a14:hiddenFill>
            </a:ext>
          </a:extLst>
        </p:spPr>
      </p:pic>
      <p:sp>
        <p:nvSpPr>
          <p:cNvPr id="4" name="Hộp Văn bản 3">
            <a:extLst>
              <a:ext uri="{FF2B5EF4-FFF2-40B4-BE49-F238E27FC236}">
                <a16:creationId xmlns:a16="http://schemas.microsoft.com/office/drawing/2014/main" xmlns="" id="{CD69F882-CAF9-2648-CBEA-C37C461259EC}"/>
              </a:ext>
            </a:extLst>
          </p:cNvPr>
          <p:cNvSpPr txBox="1"/>
          <p:nvPr/>
        </p:nvSpPr>
        <p:spPr>
          <a:xfrm>
            <a:off x="471390" y="125909"/>
            <a:ext cx="2906510"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latin typeface="Tahoma" panose="020B0604030504040204" pitchFamily="34" charset="0"/>
                <a:ea typeface="Tahoma" panose="020B0604030504040204" pitchFamily="34" charset="0"/>
                <a:cs typeface="Tahoma" panose="020B0604030504040204" pitchFamily="34" charset="0"/>
              </a:rPr>
              <a:t>IV. </a:t>
            </a:r>
            <a:r>
              <a:rPr lang="en-US" sz="3200" b="1" dirty="0" err="1">
                <a:solidFill>
                  <a:schemeClr val="bg1"/>
                </a:solidFill>
                <a:latin typeface="Tahoma" panose="020B0604030504040204" pitchFamily="34" charset="0"/>
                <a:ea typeface="Tahoma" panose="020B0604030504040204" pitchFamily="34" charset="0"/>
                <a:cs typeface="Tahoma" panose="020B0604030504040204" pitchFamily="34" charset="0"/>
              </a:rPr>
              <a:t>Tổng</a:t>
            </a:r>
            <a:r>
              <a:rPr lang="en-US" sz="3200" b="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latin typeface="Tahoma" panose="020B0604030504040204" pitchFamily="34" charset="0"/>
                <a:ea typeface="Tahoma" panose="020B0604030504040204" pitchFamily="34" charset="0"/>
                <a:cs typeface="Tahoma" panose="020B0604030504040204" pitchFamily="34" charset="0"/>
              </a:rPr>
              <a:t>kết</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3" name="Bong bóng Lời nói: Hình chữ nhật với Góc Tròn 2">
            <a:extLst>
              <a:ext uri="{FF2B5EF4-FFF2-40B4-BE49-F238E27FC236}">
                <a16:creationId xmlns:a16="http://schemas.microsoft.com/office/drawing/2014/main" xmlns="" id="{11883AD9-0467-E7C2-F524-E5C3A854E4FB}"/>
              </a:ext>
            </a:extLst>
          </p:cNvPr>
          <p:cNvSpPr/>
          <p:nvPr/>
        </p:nvSpPr>
        <p:spPr>
          <a:xfrm>
            <a:off x="2637005" y="1550264"/>
            <a:ext cx="8865882" cy="3229125"/>
          </a:xfrm>
          <a:prstGeom prst="wedgeRoundRectCallout">
            <a:avLst>
              <a:gd name="adj1" fmla="val -55978"/>
              <a:gd name="adj2" fmla="val 49844"/>
              <a:gd name="adj3" fmla="val 16667"/>
            </a:avLst>
          </a:prstGeom>
          <a:noFill/>
          <a:ln w="57150">
            <a:solidFill>
              <a:srgbClr val="00A1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Nêu</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những</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đặc</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sắc</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nghệ</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thuật</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của</a:t>
            </a:r>
            <a:r>
              <a:rPr lang="en-US" sz="2800" i="1" dirty="0">
                <a:solidFill>
                  <a:schemeClr val="tx1"/>
                </a:solidFill>
                <a:latin typeface="Times New Roman" panose="02020603050405020304" pitchFamily="18" charset="0"/>
                <a:cs typeface="Times New Roman" panose="02020603050405020304" pitchFamily="18" charset="0"/>
              </a:rPr>
              <a:t> VB </a:t>
            </a:r>
            <a:r>
              <a:rPr lang="en-US" sz="2800" i="1" dirty="0" err="1">
                <a:solidFill>
                  <a:schemeClr val="tx1"/>
                </a:solidFill>
                <a:latin typeface="Times New Roman" panose="02020603050405020304" pitchFamily="18" charset="0"/>
                <a:cs typeface="Times New Roman" panose="02020603050405020304" pitchFamily="18" charset="0"/>
              </a:rPr>
              <a:t>Cây</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tre</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Việt</a:t>
            </a:r>
            <a:r>
              <a:rPr lang="en-US" sz="2800" i="1" dirty="0">
                <a:solidFill>
                  <a:schemeClr val="tx1"/>
                </a:solidFill>
                <a:latin typeface="Times New Roman" panose="02020603050405020304" pitchFamily="18" charset="0"/>
                <a:cs typeface="Times New Roman" panose="02020603050405020304" pitchFamily="18" charset="0"/>
              </a:rPr>
              <a:t> Nam</a:t>
            </a:r>
            <a:endParaRPr lang="en-US" sz="2800" dirty="0">
              <a:solidFill>
                <a:schemeClr val="tx1"/>
              </a:solidFill>
              <a:latin typeface="Times New Roman" panose="02020603050405020304" pitchFamily="18" charset="0"/>
              <a:cs typeface="Times New Roman" panose="02020603050405020304" pitchFamily="18" charset="0"/>
            </a:endParaRPr>
          </a:p>
          <a:p>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Từ</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đó</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em</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cảm</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nhận</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được</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vẻ</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đẹp</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của</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cây</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tre</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và</a:t>
            </a:r>
            <a:r>
              <a:rPr lang="en-US" sz="2800" i="1" dirty="0">
                <a:solidFill>
                  <a:schemeClr val="tx1"/>
                </a:solidFill>
                <a:latin typeface="Times New Roman" panose="02020603050405020304" pitchFamily="18" charset="0"/>
                <a:cs typeface="Times New Roman" panose="02020603050405020304" pitchFamily="18" charset="0"/>
              </a:rPr>
              <a:t> con </a:t>
            </a:r>
            <a:r>
              <a:rPr lang="en-US" sz="2800" i="1" dirty="0" err="1">
                <a:solidFill>
                  <a:schemeClr val="tx1"/>
                </a:solidFill>
                <a:latin typeface="Times New Roman" panose="02020603050405020304" pitchFamily="18" charset="0"/>
                <a:cs typeface="Times New Roman" panose="02020603050405020304" pitchFamily="18" charset="0"/>
              </a:rPr>
              <a:t>người</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Việt</a:t>
            </a:r>
            <a:r>
              <a:rPr lang="en-US" sz="2800" i="1" dirty="0">
                <a:solidFill>
                  <a:schemeClr val="tx1"/>
                </a:solidFill>
                <a:latin typeface="Times New Roman" panose="02020603050405020304" pitchFamily="18" charset="0"/>
                <a:cs typeface="Times New Roman" panose="02020603050405020304" pitchFamily="18" charset="0"/>
              </a:rPr>
              <a:t> Nam </a:t>
            </a:r>
            <a:r>
              <a:rPr lang="en-US" sz="2800" i="1" dirty="0" err="1">
                <a:solidFill>
                  <a:schemeClr val="tx1"/>
                </a:solidFill>
                <a:latin typeface="Times New Roman" panose="02020603050405020304" pitchFamily="18" charset="0"/>
                <a:cs typeface="Times New Roman" panose="02020603050405020304" pitchFamily="18" charset="0"/>
              </a:rPr>
              <a:t>như</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thế</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nào</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Nhà</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văn</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muốn</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gửi</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gắm</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tình</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cảm</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gì</a:t>
            </a:r>
            <a:r>
              <a:rPr lang="en-US" sz="2800" i="1" dirty="0">
                <a:solidFill>
                  <a:schemeClr val="tx1"/>
                </a:solidFill>
                <a:latin typeface="Times New Roman" panose="02020603050405020304" pitchFamily="18" charset="0"/>
                <a:cs typeface="Times New Roman" panose="02020603050405020304" pitchFamily="18" charset="0"/>
              </a:rPr>
              <a:t>?</a:t>
            </a:r>
            <a:endParaRPr lang="en-US" sz="2800" dirty="0">
              <a:solidFill>
                <a:schemeClr val="tx1"/>
              </a:solidFill>
              <a:latin typeface="Times New Roman" panose="02020603050405020304" pitchFamily="18" charset="0"/>
              <a:cs typeface="Times New Roman" panose="02020603050405020304" pitchFamily="18" charset="0"/>
            </a:endParaRPr>
          </a:p>
          <a:p>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Hãy</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rút</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ra</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cách</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đọc</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hiểu</a:t>
            </a:r>
            <a:r>
              <a:rPr lang="en-US" sz="2800" i="1" dirty="0">
                <a:solidFill>
                  <a:schemeClr val="tx1"/>
                </a:solidFill>
                <a:latin typeface="Times New Roman" panose="02020603050405020304" pitchFamily="18" charset="0"/>
                <a:cs typeface="Times New Roman" panose="02020603050405020304" pitchFamily="18" charset="0"/>
              </a:rPr>
              <a:t> VB </a:t>
            </a:r>
            <a:r>
              <a:rPr lang="en-US" sz="2800" i="1" dirty="0" err="1">
                <a:solidFill>
                  <a:schemeClr val="tx1"/>
                </a:solidFill>
                <a:latin typeface="Times New Roman" panose="02020603050405020304" pitchFamily="18" charset="0"/>
                <a:cs typeface="Times New Roman" panose="02020603050405020304" pitchFamily="18" charset="0"/>
              </a:rPr>
              <a:t>tùy</a:t>
            </a:r>
            <a:r>
              <a:rPr lang="en-US" sz="2800" i="1"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bút</a:t>
            </a:r>
            <a:r>
              <a:rPr lang="en-US" sz="2800" i="1" dirty="0">
                <a:solidFill>
                  <a:schemeClr val="tx1"/>
                </a:solidFill>
                <a:latin typeface="Times New Roman" panose="02020603050405020304" pitchFamily="18" charset="0"/>
                <a:cs typeface="Times New Roman" panose="02020603050405020304" pitchFamily="18" charset="0"/>
              </a:rPr>
              <a:t>?</a:t>
            </a:r>
            <a:endParaRPr lang="en-US" sz="2800" dirty="0">
              <a:solidFill>
                <a:schemeClr val="tx1"/>
              </a:solidFill>
              <a:latin typeface="Times New Roman" panose="02020603050405020304" pitchFamily="18" charset="0"/>
              <a:cs typeface="Times New Roman" panose="02020603050405020304" pitchFamily="18" charset="0"/>
            </a:endParaRPr>
          </a:p>
        </p:txBody>
      </p:sp>
      <p:pic>
        <p:nvPicPr>
          <p:cNvPr id="9" name="Hình ảnh 8">
            <a:extLst>
              <a:ext uri="{FF2B5EF4-FFF2-40B4-BE49-F238E27FC236}">
                <a16:creationId xmlns:a16="http://schemas.microsoft.com/office/drawing/2014/main" xmlns="" id="{D316D8AF-AECF-97AC-77DE-CBE3078F9F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9412" y="2968882"/>
            <a:ext cx="2517593" cy="3889118"/>
          </a:xfrm>
          <a:prstGeom prst="rect">
            <a:avLst/>
          </a:prstGeom>
        </p:spPr>
      </p:pic>
    </p:spTree>
    <p:extLst>
      <p:ext uri="{BB962C8B-B14F-4D97-AF65-F5344CB8AC3E}">
        <p14:creationId xmlns:p14="http://schemas.microsoft.com/office/powerpoint/2010/main" val="26710355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22" presetClass="entr" presetSubtype="4"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100+ hình nền powerpoint màu xanh dương nhạt - hinhanhsieudep.net">
            <a:extLst>
              <a:ext uri="{FF2B5EF4-FFF2-40B4-BE49-F238E27FC236}">
                <a16:creationId xmlns:a16="http://schemas.microsoft.com/office/drawing/2014/main" xmlns="" id="{F268EBDD-CECF-2C52-84F0-F5BD5C7FC2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127"/>
            <a:ext cx="12192000" cy="6937127"/>
          </a:xfrm>
          <a:prstGeom prst="rect">
            <a:avLst/>
          </a:prstGeom>
          <a:noFill/>
          <a:extLst>
            <a:ext uri="{909E8E84-426E-40DD-AFC4-6F175D3DCCD1}">
              <a14:hiddenFill xmlns:a14="http://schemas.microsoft.com/office/drawing/2010/main">
                <a:solidFill>
                  <a:srgbClr val="FFFFFF"/>
                </a:solidFill>
              </a14:hiddenFill>
            </a:ext>
          </a:extLst>
        </p:spPr>
      </p:pic>
      <p:sp>
        <p:nvSpPr>
          <p:cNvPr id="4" name="Hộp Văn bản 3">
            <a:extLst>
              <a:ext uri="{FF2B5EF4-FFF2-40B4-BE49-F238E27FC236}">
                <a16:creationId xmlns:a16="http://schemas.microsoft.com/office/drawing/2014/main" xmlns="" id="{CD69F882-CAF9-2648-CBEA-C37C461259EC}"/>
              </a:ext>
            </a:extLst>
          </p:cNvPr>
          <p:cNvSpPr txBox="1"/>
          <p:nvPr/>
        </p:nvSpPr>
        <p:spPr>
          <a:xfrm>
            <a:off x="471390" y="125909"/>
            <a:ext cx="2906510"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latin typeface="Tahoma" panose="020B0604030504040204" pitchFamily="34" charset="0"/>
                <a:ea typeface="Tahoma" panose="020B0604030504040204" pitchFamily="34" charset="0"/>
                <a:cs typeface="Tahoma" panose="020B0604030504040204" pitchFamily="34" charset="0"/>
              </a:rPr>
              <a:t>IV. </a:t>
            </a:r>
            <a:r>
              <a:rPr lang="en-US" sz="3200" b="1" dirty="0" err="1">
                <a:solidFill>
                  <a:schemeClr val="bg1"/>
                </a:solidFill>
                <a:latin typeface="Tahoma" panose="020B0604030504040204" pitchFamily="34" charset="0"/>
                <a:ea typeface="Tahoma" panose="020B0604030504040204" pitchFamily="34" charset="0"/>
                <a:cs typeface="Tahoma" panose="020B0604030504040204" pitchFamily="34" charset="0"/>
              </a:rPr>
              <a:t>Tổng</a:t>
            </a:r>
            <a:r>
              <a:rPr lang="en-US" sz="3200" b="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latin typeface="Tahoma" panose="020B0604030504040204" pitchFamily="34" charset="0"/>
                <a:ea typeface="Tahoma" panose="020B0604030504040204" pitchFamily="34" charset="0"/>
                <a:cs typeface="Tahoma" panose="020B0604030504040204" pitchFamily="34" charset="0"/>
              </a:rPr>
              <a:t>kết</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5" name="Hộp Văn bản 4">
            <a:extLst>
              <a:ext uri="{FF2B5EF4-FFF2-40B4-BE49-F238E27FC236}">
                <a16:creationId xmlns:a16="http://schemas.microsoft.com/office/drawing/2014/main" xmlns="" id="{D1383178-7CC8-0C1A-DDCF-A5E01FEF4BA5}"/>
              </a:ext>
            </a:extLst>
          </p:cNvPr>
          <p:cNvSpPr txBox="1"/>
          <p:nvPr/>
        </p:nvSpPr>
        <p:spPr>
          <a:xfrm>
            <a:off x="481781" y="716249"/>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1.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Nghệ</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thuật</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
        <p:nvSpPr>
          <p:cNvPr id="6" name="Rectangle 1">
            <a:extLst>
              <a:ext uri="{FF2B5EF4-FFF2-40B4-BE49-F238E27FC236}">
                <a16:creationId xmlns:a16="http://schemas.microsoft.com/office/drawing/2014/main" xmlns="" id="{5B720C62-DDC3-08EB-AC2D-8EB2D39BB878}"/>
              </a:ext>
            </a:extLst>
          </p:cNvPr>
          <p:cNvSpPr>
            <a:spLocks noChangeArrowheads="1"/>
          </p:cNvSpPr>
          <p:nvPr/>
        </p:nvSpPr>
        <p:spPr bwMode="auto">
          <a:xfrm>
            <a:off x="782870" y="1488872"/>
            <a:ext cx="9103252" cy="578882"/>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tabLst>
                <a:tab pos="90170" algn="l"/>
                <a:tab pos="180340" algn="l"/>
              </a:tabLst>
            </a:pPr>
            <a:r>
              <a:rPr lang="nl-NL" sz="2800" dirty="0">
                <a:latin typeface="Times New Roman" panose="02020603050405020304" pitchFamily="18" charset="0"/>
                <a:ea typeface="Times New Roman" panose="02020603050405020304" pitchFamily="18" charset="0"/>
                <a:cs typeface="Times New Roman" panose="02020603050405020304" pitchFamily="18" charset="0"/>
              </a:rPr>
              <a:t>- Lời văn giàu hình ảnh, nhạc điệu  thấm đẫm chất trữ tình.</a:t>
            </a:r>
            <a:endParaRPr lang="en-US" sz="2400" dirty="0">
              <a:latin typeface="Times New Roman" panose="02020603050405020304" pitchFamily="18" charset="0"/>
              <a:ea typeface="Times New Roman" panose="02020603050405020304" pitchFamily="18" charset="0"/>
            </a:endParaRPr>
          </a:p>
        </p:txBody>
      </p:sp>
      <p:sp>
        <p:nvSpPr>
          <p:cNvPr id="11" name="Rectangle 1">
            <a:extLst>
              <a:ext uri="{FF2B5EF4-FFF2-40B4-BE49-F238E27FC236}">
                <a16:creationId xmlns:a16="http://schemas.microsoft.com/office/drawing/2014/main" xmlns="" id="{2EBEF864-65C2-A1CF-ECE8-71DB81120B03}"/>
              </a:ext>
            </a:extLst>
          </p:cNvPr>
          <p:cNvSpPr>
            <a:spLocks noChangeArrowheads="1"/>
          </p:cNvSpPr>
          <p:nvPr/>
        </p:nvSpPr>
        <p:spPr bwMode="auto">
          <a:xfrm>
            <a:off x="782870" y="2318053"/>
            <a:ext cx="9830700" cy="578882"/>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tabLst>
                <a:tab pos="90170" algn="l"/>
                <a:tab pos="180340" algn="l"/>
              </a:tabLst>
            </a:pPr>
            <a:r>
              <a:rPr lang="nl-NL" sz="2800" dirty="0">
                <a:latin typeface="Times New Roman" panose="02020603050405020304" pitchFamily="18" charset="0"/>
                <a:ea typeface="Times New Roman" panose="02020603050405020304" pitchFamily="18" charset="0"/>
                <a:cs typeface="Times New Roman" panose="02020603050405020304" pitchFamily="18" charset="0"/>
              </a:rPr>
              <a:t>- Cách sử dụng các biện pháp tu từ như điệp ngữ, ẩn dụ, hoán dụ,...</a:t>
            </a:r>
            <a:endParaRPr lang="en-US"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414217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100+ hình nền powerpoint màu xanh dương nhạt - hinhanhsieudep.net">
            <a:extLst>
              <a:ext uri="{FF2B5EF4-FFF2-40B4-BE49-F238E27FC236}">
                <a16:creationId xmlns:a16="http://schemas.microsoft.com/office/drawing/2014/main" xmlns="" id="{F268EBDD-CECF-2C52-84F0-F5BD5C7FC2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127"/>
            <a:ext cx="12192000" cy="6937127"/>
          </a:xfrm>
          <a:prstGeom prst="rect">
            <a:avLst/>
          </a:prstGeom>
          <a:noFill/>
          <a:extLst>
            <a:ext uri="{909E8E84-426E-40DD-AFC4-6F175D3DCCD1}">
              <a14:hiddenFill xmlns:a14="http://schemas.microsoft.com/office/drawing/2010/main">
                <a:solidFill>
                  <a:srgbClr val="FFFFFF"/>
                </a:solidFill>
              </a14:hiddenFill>
            </a:ext>
          </a:extLst>
        </p:spPr>
      </p:pic>
      <p:sp>
        <p:nvSpPr>
          <p:cNvPr id="4" name="Hộp Văn bản 3">
            <a:extLst>
              <a:ext uri="{FF2B5EF4-FFF2-40B4-BE49-F238E27FC236}">
                <a16:creationId xmlns:a16="http://schemas.microsoft.com/office/drawing/2014/main" xmlns="" id="{CD69F882-CAF9-2648-CBEA-C37C461259EC}"/>
              </a:ext>
            </a:extLst>
          </p:cNvPr>
          <p:cNvSpPr txBox="1"/>
          <p:nvPr/>
        </p:nvSpPr>
        <p:spPr>
          <a:xfrm>
            <a:off x="471390" y="125909"/>
            <a:ext cx="2906510"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latin typeface="Tahoma" panose="020B0604030504040204" pitchFamily="34" charset="0"/>
                <a:ea typeface="Tahoma" panose="020B0604030504040204" pitchFamily="34" charset="0"/>
                <a:cs typeface="Tahoma" panose="020B0604030504040204" pitchFamily="34" charset="0"/>
              </a:rPr>
              <a:t>IV. </a:t>
            </a:r>
            <a:r>
              <a:rPr lang="en-US" sz="3200" b="1" dirty="0" err="1">
                <a:solidFill>
                  <a:schemeClr val="bg1"/>
                </a:solidFill>
                <a:latin typeface="Tahoma" panose="020B0604030504040204" pitchFamily="34" charset="0"/>
                <a:ea typeface="Tahoma" panose="020B0604030504040204" pitchFamily="34" charset="0"/>
                <a:cs typeface="Tahoma" panose="020B0604030504040204" pitchFamily="34" charset="0"/>
              </a:rPr>
              <a:t>Tổng</a:t>
            </a:r>
            <a:r>
              <a:rPr lang="en-US" sz="3200" b="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latin typeface="Tahoma" panose="020B0604030504040204" pitchFamily="34" charset="0"/>
                <a:ea typeface="Tahoma" panose="020B0604030504040204" pitchFamily="34" charset="0"/>
                <a:cs typeface="Tahoma" panose="020B0604030504040204" pitchFamily="34" charset="0"/>
              </a:rPr>
              <a:t>kết</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5" name="Hộp Văn bản 4">
            <a:extLst>
              <a:ext uri="{FF2B5EF4-FFF2-40B4-BE49-F238E27FC236}">
                <a16:creationId xmlns:a16="http://schemas.microsoft.com/office/drawing/2014/main" xmlns="" id="{D1383178-7CC8-0C1A-DDCF-A5E01FEF4BA5}"/>
              </a:ext>
            </a:extLst>
          </p:cNvPr>
          <p:cNvSpPr txBox="1"/>
          <p:nvPr/>
        </p:nvSpPr>
        <p:spPr>
          <a:xfrm>
            <a:off x="481781" y="716249"/>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2.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Nội</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dung</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
        <p:nvSpPr>
          <p:cNvPr id="6" name="Rectangle 1">
            <a:extLst>
              <a:ext uri="{FF2B5EF4-FFF2-40B4-BE49-F238E27FC236}">
                <a16:creationId xmlns:a16="http://schemas.microsoft.com/office/drawing/2014/main" xmlns="" id="{5B720C62-DDC3-08EB-AC2D-8EB2D39BB878}"/>
              </a:ext>
            </a:extLst>
          </p:cNvPr>
          <p:cNvSpPr>
            <a:spLocks noChangeArrowheads="1"/>
          </p:cNvSpPr>
          <p:nvPr/>
        </p:nvSpPr>
        <p:spPr bwMode="auto">
          <a:xfrm>
            <a:off x="782870" y="1493108"/>
            <a:ext cx="10312482" cy="1055608"/>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tabLst>
                <a:tab pos="90170" algn="l"/>
                <a:tab pos="180340" algn="l"/>
              </a:tabLst>
            </a:pPr>
            <a:r>
              <a:rPr lang="nl-NL" sz="2800" dirty="0">
                <a:latin typeface="Times New Roman" panose="02020603050405020304" pitchFamily="18" charset="0"/>
                <a:ea typeface="Times New Roman" panose="02020603050405020304" pitchFamily="18" charset="0"/>
                <a:cs typeface="Times New Roman" panose="02020603050405020304" pitchFamily="18" charset="0"/>
              </a:rPr>
              <a:t>- Ca ngợi vẻ đẹp, sự gắn bó của cây tre đối với con người, đất nước Việt Nam từ xưa đến nay.</a:t>
            </a:r>
            <a:endParaRPr lang="en-US" sz="2400" dirty="0">
              <a:latin typeface="Times New Roman" panose="02020603050405020304" pitchFamily="18" charset="0"/>
              <a:ea typeface="Times New Roman" panose="02020603050405020304" pitchFamily="18" charset="0"/>
            </a:endParaRPr>
          </a:p>
        </p:txBody>
      </p:sp>
      <p:sp>
        <p:nvSpPr>
          <p:cNvPr id="11" name="Rectangle 1">
            <a:extLst>
              <a:ext uri="{FF2B5EF4-FFF2-40B4-BE49-F238E27FC236}">
                <a16:creationId xmlns:a16="http://schemas.microsoft.com/office/drawing/2014/main" xmlns="" id="{2EBEF864-65C2-A1CF-ECE8-71DB81120B03}"/>
              </a:ext>
            </a:extLst>
          </p:cNvPr>
          <p:cNvSpPr>
            <a:spLocks noChangeArrowheads="1"/>
          </p:cNvSpPr>
          <p:nvPr/>
        </p:nvSpPr>
        <p:spPr bwMode="auto">
          <a:xfrm>
            <a:off x="782870" y="2722258"/>
            <a:ext cx="9830700" cy="1055608"/>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tabLst>
                <a:tab pos="90170" algn="l"/>
                <a:tab pos="180340" algn="l"/>
              </a:tabLst>
            </a:pPr>
            <a:r>
              <a:rPr lang="nl-NL" sz="2800" dirty="0">
                <a:latin typeface="Times New Roman" panose="02020603050405020304" pitchFamily="18" charset="0"/>
                <a:ea typeface="Times New Roman" panose="02020603050405020304" pitchFamily="18" charset="0"/>
                <a:cs typeface="Times New Roman" panose="02020603050405020304" pitchFamily="18" charset="0"/>
              </a:rPr>
              <a:t>- Ca ngợi những phẩm chất cao đẹp của con người Việt Nam như: anh dũng, thủy chung, cần cù, bền bỉ, sống có tình, có nghĩa, ...</a:t>
            </a:r>
            <a:endParaRPr lang="en-US" sz="2400" dirty="0">
              <a:latin typeface="Times New Roman" panose="02020603050405020304" pitchFamily="18" charset="0"/>
              <a:ea typeface="Times New Roman" panose="02020603050405020304" pitchFamily="18" charset="0"/>
            </a:endParaRPr>
          </a:p>
        </p:txBody>
      </p:sp>
      <p:sp>
        <p:nvSpPr>
          <p:cNvPr id="3" name="Rectangle 1">
            <a:extLst>
              <a:ext uri="{FF2B5EF4-FFF2-40B4-BE49-F238E27FC236}">
                <a16:creationId xmlns:a16="http://schemas.microsoft.com/office/drawing/2014/main" xmlns="" id="{CA57A38F-A8EA-36D5-536F-978C9DDFA9FD}"/>
              </a:ext>
            </a:extLst>
          </p:cNvPr>
          <p:cNvSpPr>
            <a:spLocks noChangeArrowheads="1"/>
          </p:cNvSpPr>
          <p:nvPr/>
        </p:nvSpPr>
        <p:spPr bwMode="auto">
          <a:xfrm>
            <a:off x="782870" y="3951408"/>
            <a:ext cx="10626260" cy="1055608"/>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tabLst>
                <a:tab pos="90170" algn="l"/>
                <a:tab pos="180340" algn="l"/>
              </a:tabLst>
            </a:pPr>
            <a:r>
              <a:rPr lang="nl-NL" sz="2800" dirty="0">
                <a:latin typeface="Times New Roman" panose="02020603050405020304" pitchFamily="18" charset="0"/>
                <a:ea typeface="Times New Roman" panose="02020603050405020304" pitchFamily="18" charset="0"/>
                <a:cs typeface="Times New Roman" panose="02020603050405020304" pitchFamily="18" charset="0"/>
              </a:rPr>
              <a:t>- Tình yêu quê hương, đất nước và niềm tự hào của nhà văn vẻ đẹp của thiên nhiên, con người Việt Nam và  truyền thống văn hóa dân tộc.</a:t>
            </a:r>
            <a:endParaRPr lang="en-US"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45421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3"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100+ hình nền powerpoint màu xanh dương nhạt - hinhanhsieudep.net">
            <a:extLst>
              <a:ext uri="{FF2B5EF4-FFF2-40B4-BE49-F238E27FC236}">
                <a16:creationId xmlns:a16="http://schemas.microsoft.com/office/drawing/2014/main" xmlns="" id="{F268EBDD-CECF-2C52-84F0-F5BD5C7FC2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127"/>
            <a:ext cx="12192000" cy="6937127"/>
          </a:xfrm>
          <a:prstGeom prst="rect">
            <a:avLst/>
          </a:prstGeom>
          <a:noFill/>
          <a:extLst>
            <a:ext uri="{909E8E84-426E-40DD-AFC4-6F175D3DCCD1}">
              <a14:hiddenFill xmlns:a14="http://schemas.microsoft.com/office/drawing/2010/main">
                <a:solidFill>
                  <a:srgbClr val="FFFFFF"/>
                </a:solidFill>
              </a14:hiddenFill>
            </a:ext>
          </a:extLst>
        </p:spPr>
      </p:pic>
      <p:sp>
        <p:nvSpPr>
          <p:cNvPr id="4" name="Hộp Văn bản 3">
            <a:extLst>
              <a:ext uri="{FF2B5EF4-FFF2-40B4-BE49-F238E27FC236}">
                <a16:creationId xmlns:a16="http://schemas.microsoft.com/office/drawing/2014/main" xmlns="" id="{CD69F882-CAF9-2648-CBEA-C37C461259EC}"/>
              </a:ext>
            </a:extLst>
          </p:cNvPr>
          <p:cNvSpPr txBox="1"/>
          <p:nvPr/>
        </p:nvSpPr>
        <p:spPr>
          <a:xfrm>
            <a:off x="471390" y="125909"/>
            <a:ext cx="2906510"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latin typeface="Tahoma" panose="020B0604030504040204" pitchFamily="34" charset="0"/>
                <a:ea typeface="Tahoma" panose="020B0604030504040204" pitchFamily="34" charset="0"/>
                <a:cs typeface="Tahoma" panose="020B0604030504040204" pitchFamily="34" charset="0"/>
              </a:rPr>
              <a:t>IV. </a:t>
            </a:r>
            <a:r>
              <a:rPr lang="en-US" sz="3200" b="1" dirty="0" err="1">
                <a:solidFill>
                  <a:schemeClr val="bg1"/>
                </a:solidFill>
                <a:latin typeface="Tahoma" panose="020B0604030504040204" pitchFamily="34" charset="0"/>
                <a:ea typeface="Tahoma" panose="020B0604030504040204" pitchFamily="34" charset="0"/>
                <a:cs typeface="Tahoma" panose="020B0604030504040204" pitchFamily="34" charset="0"/>
              </a:rPr>
              <a:t>Tổng</a:t>
            </a:r>
            <a:r>
              <a:rPr lang="en-US" sz="3200" b="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latin typeface="Tahoma" panose="020B0604030504040204" pitchFamily="34" charset="0"/>
                <a:ea typeface="Tahoma" panose="020B0604030504040204" pitchFamily="34" charset="0"/>
                <a:cs typeface="Tahoma" panose="020B0604030504040204" pitchFamily="34" charset="0"/>
              </a:rPr>
              <a:t>kết</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5" name="Hộp Văn bản 4">
            <a:extLst>
              <a:ext uri="{FF2B5EF4-FFF2-40B4-BE49-F238E27FC236}">
                <a16:creationId xmlns:a16="http://schemas.microsoft.com/office/drawing/2014/main" xmlns="" id="{D1383178-7CC8-0C1A-DDCF-A5E01FEF4BA5}"/>
              </a:ext>
            </a:extLst>
          </p:cNvPr>
          <p:cNvSpPr txBox="1"/>
          <p:nvPr/>
        </p:nvSpPr>
        <p:spPr>
          <a:xfrm>
            <a:off x="481781" y="716249"/>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3.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Cách</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đọc</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VB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tùy</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bút</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
        <p:nvSpPr>
          <p:cNvPr id="6" name="Rectangle 1">
            <a:extLst>
              <a:ext uri="{FF2B5EF4-FFF2-40B4-BE49-F238E27FC236}">
                <a16:creationId xmlns:a16="http://schemas.microsoft.com/office/drawing/2014/main" xmlns="" id="{5B720C62-DDC3-08EB-AC2D-8EB2D39BB878}"/>
              </a:ext>
            </a:extLst>
          </p:cNvPr>
          <p:cNvSpPr>
            <a:spLocks noChangeArrowheads="1"/>
          </p:cNvSpPr>
          <p:nvPr/>
        </p:nvSpPr>
        <p:spPr bwMode="auto">
          <a:xfrm>
            <a:off x="782870" y="1358193"/>
            <a:ext cx="10312482" cy="578882"/>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tabLst>
                <a:tab pos="1386840" algn="l"/>
              </a:tabLst>
            </a:pP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Đọc</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cảm</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nhận</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vận</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dụng</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tri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thức</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đọc</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hiểu</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để</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nhận</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diện</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thể</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loại</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11" name="Rectangle 1">
            <a:extLst>
              <a:ext uri="{FF2B5EF4-FFF2-40B4-BE49-F238E27FC236}">
                <a16:creationId xmlns:a16="http://schemas.microsoft.com/office/drawing/2014/main" xmlns="" id="{2EBEF864-65C2-A1CF-ECE8-71DB81120B03}"/>
              </a:ext>
            </a:extLst>
          </p:cNvPr>
          <p:cNvSpPr>
            <a:spLocks noChangeArrowheads="1"/>
          </p:cNvSpPr>
          <p:nvPr/>
        </p:nvSpPr>
        <p:spPr bwMode="auto">
          <a:xfrm>
            <a:off x="782870" y="2194454"/>
            <a:ext cx="10131789" cy="1055608"/>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tabLst>
                <a:tab pos="1386840" algn="l"/>
              </a:tabLst>
            </a:pP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Chú</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ý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đến</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những</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chi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tiết</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về</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con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người</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và</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sự</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kiện</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cụ</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thể</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có</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thực</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nhất</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là</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những</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chi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tiết</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trở</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thành</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cái</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cớ</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để</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bộc</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lộ</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cảm</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xúc</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suy</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tư</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3" name="Rectangle 1">
            <a:extLst>
              <a:ext uri="{FF2B5EF4-FFF2-40B4-BE49-F238E27FC236}">
                <a16:creationId xmlns:a16="http://schemas.microsoft.com/office/drawing/2014/main" xmlns="" id="{CA57A38F-A8EA-36D5-536F-978C9DDFA9FD}"/>
              </a:ext>
            </a:extLst>
          </p:cNvPr>
          <p:cNvSpPr>
            <a:spLocks noChangeArrowheads="1"/>
          </p:cNvSpPr>
          <p:nvPr/>
        </p:nvSpPr>
        <p:spPr bwMode="auto">
          <a:xfrm>
            <a:off x="782870" y="3429000"/>
            <a:ext cx="10626260" cy="1055608"/>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tabLst>
                <a:tab pos="1386840" algn="l"/>
              </a:tabLst>
            </a:pP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Phát</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hiện</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và</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chỉ</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ra</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cách</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nhìn</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nhận</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lí</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giải</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của</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tác</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giả</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về</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các</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sự</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việc</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hiện</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tượng</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7" name="Rectangle 1">
            <a:extLst>
              <a:ext uri="{FF2B5EF4-FFF2-40B4-BE49-F238E27FC236}">
                <a16:creationId xmlns:a16="http://schemas.microsoft.com/office/drawing/2014/main" xmlns="" id="{6CEF236A-1361-092D-3241-685B38AB3899}"/>
              </a:ext>
            </a:extLst>
          </p:cNvPr>
          <p:cNvSpPr>
            <a:spLocks noChangeArrowheads="1"/>
          </p:cNvSpPr>
          <p:nvPr/>
        </p:nvSpPr>
        <p:spPr bwMode="auto">
          <a:xfrm>
            <a:off x="830894" y="4615697"/>
            <a:ext cx="10626260" cy="1055608"/>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tabLst>
                <a:tab pos="1386840" algn="l"/>
              </a:tabLst>
            </a:pP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Chú</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ý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các</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chi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tiết</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sự</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kiện</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chủ</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đề</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tư</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tưởng</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thông</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điệp</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mà</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văn</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bản</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gửi</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gắm</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thông</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qua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hình</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thức</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nghệ</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thuật</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760990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3" grpId="0" animBg="1"/>
      <p:bldP spid="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100+ hình nền powerpoint màu xanh dương nhạt - hinhanhsieudep.net">
            <a:extLst>
              <a:ext uri="{FF2B5EF4-FFF2-40B4-BE49-F238E27FC236}">
                <a16:creationId xmlns:a16="http://schemas.microsoft.com/office/drawing/2014/main" xmlns="" id="{F268EBDD-CECF-2C52-84F0-F5BD5C7FC2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127"/>
            <a:ext cx="12192000" cy="6937127"/>
          </a:xfrm>
          <a:prstGeom prst="rect">
            <a:avLst/>
          </a:prstGeom>
          <a:noFill/>
          <a:extLst>
            <a:ext uri="{909E8E84-426E-40DD-AFC4-6F175D3DCCD1}">
              <a14:hiddenFill xmlns:a14="http://schemas.microsoft.com/office/drawing/2010/main">
                <a:solidFill>
                  <a:srgbClr val="FFFFFF"/>
                </a:solidFill>
              </a14:hiddenFill>
            </a:ext>
          </a:extLst>
        </p:spPr>
      </p:pic>
      <p:sp>
        <p:nvSpPr>
          <p:cNvPr id="4" name="Hộp Văn bản 3">
            <a:extLst>
              <a:ext uri="{FF2B5EF4-FFF2-40B4-BE49-F238E27FC236}">
                <a16:creationId xmlns:a16="http://schemas.microsoft.com/office/drawing/2014/main" xmlns="" id="{CD69F882-CAF9-2648-CBEA-C37C461259EC}"/>
              </a:ext>
            </a:extLst>
          </p:cNvPr>
          <p:cNvSpPr txBox="1"/>
          <p:nvPr/>
        </p:nvSpPr>
        <p:spPr>
          <a:xfrm>
            <a:off x="471390" y="125909"/>
            <a:ext cx="2906510" cy="571823"/>
          </a:xfrm>
          <a:prstGeom prst="rect">
            <a:avLst/>
          </a:prstGeom>
          <a:solidFill>
            <a:srgbClr val="0066FF"/>
          </a:solidFill>
        </p:spPr>
        <p:txBody>
          <a:bodyPr wrap="square">
            <a:spAutoFit/>
          </a:bodyPr>
          <a:lstStyle/>
          <a:p>
            <a:pPr marL="0" marR="0" algn="just">
              <a:lnSpc>
                <a:spcPct val="107000"/>
              </a:lnSpc>
              <a:spcBef>
                <a:spcPts val="0"/>
              </a:spcBef>
              <a:spcAft>
                <a:spcPts val="800"/>
              </a:spcAft>
            </a:pPr>
            <a:r>
              <a:rPr lang="en-US" sz="3200" b="1" dirty="0">
                <a:solidFill>
                  <a:schemeClr val="bg1"/>
                </a:solidFill>
                <a:latin typeface="Tahoma" panose="020B0604030504040204" pitchFamily="34" charset="0"/>
                <a:ea typeface="Tahoma" panose="020B0604030504040204" pitchFamily="34" charset="0"/>
                <a:cs typeface="Tahoma" panose="020B0604030504040204" pitchFamily="34" charset="0"/>
              </a:rPr>
              <a:t>IV. </a:t>
            </a:r>
            <a:r>
              <a:rPr lang="en-US" sz="3200" b="1" dirty="0" err="1">
                <a:solidFill>
                  <a:schemeClr val="bg1"/>
                </a:solidFill>
                <a:latin typeface="Tahoma" panose="020B0604030504040204" pitchFamily="34" charset="0"/>
                <a:ea typeface="Tahoma" panose="020B0604030504040204" pitchFamily="34" charset="0"/>
                <a:cs typeface="Tahoma" panose="020B0604030504040204" pitchFamily="34" charset="0"/>
              </a:rPr>
              <a:t>Tổng</a:t>
            </a:r>
            <a:r>
              <a:rPr lang="en-US" sz="3200" b="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3200" b="1" dirty="0" err="1">
                <a:solidFill>
                  <a:schemeClr val="bg1"/>
                </a:solidFill>
                <a:latin typeface="Tahoma" panose="020B0604030504040204" pitchFamily="34" charset="0"/>
                <a:ea typeface="Tahoma" panose="020B0604030504040204" pitchFamily="34" charset="0"/>
                <a:cs typeface="Tahoma" panose="020B0604030504040204" pitchFamily="34" charset="0"/>
              </a:rPr>
              <a:t>kết</a:t>
            </a:r>
            <a:endPar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5" name="Hộp Văn bản 4">
            <a:extLst>
              <a:ext uri="{FF2B5EF4-FFF2-40B4-BE49-F238E27FC236}">
                <a16:creationId xmlns:a16="http://schemas.microsoft.com/office/drawing/2014/main" xmlns="" id="{D1383178-7CC8-0C1A-DDCF-A5E01FEF4BA5}"/>
              </a:ext>
            </a:extLst>
          </p:cNvPr>
          <p:cNvSpPr txBox="1"/>
          <p:nvPr/>
        </p:nvSpPr>
        <p:spPr>
          <a:xfrm>
            <a:off x="481781" y="716249"/>
            <a:ext cx="10131790" cy="584775"/>
          </a:xfrm>
          <a:prstGeom prst="rect">
            <a:avLst/>
          </a:prstGeom>
          <a:noFill/>
        </p:spPr>
        <p:txBody>
          <a:bodyPr wrap="square">
            <a:spAutoFit/>
          </a:bodyPr>
          <a:lstStyle/>
          <a:p>
            <a:pPr marL="0" marR="0">
              <a:spcBef>
                <a:spcPts val="0"/>
              </a:spcBef>
              <a:spcAft>
                <a:spcPts val="0"/>
              </a:spcAft>
            </a:pP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3.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Cách</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đọc</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VB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tùy</a:t>
            </a:r>
            <a:r>
              <a:rPr lang="en-US" sz="3200" b="1" dirty="0">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66FF"/>
                </a:solidFill>
                <a:latin typeface="Times New Roman" panose="02020603050405020304" pitchFamily="18" charset="0"/>
                <a:ea typeface="Times New Roman" panose="02020603050405020304" pitchFamily="18" charset="0"/>
                <a:cs typeface="Times New Roman" panose="02020603050405020304" pitchFamily="18" charset="0"/>
              </a:rPr>
              <a:t>bút</a:t>
            </a:r>
            <a:endParaRPr lang="en-US" sz="3200" dirty="0">
              <a:solidFill>
                <a:srgbClr val="0066FF"/>
              </a:solidFill>
              <a:effectLst/>
              <a:latin typeface="Times New Roman" panose="02020603050405020304" pitchFamily="18" charset="0"/>
              <a:ea typeface="Times New Roman" panose="02020603050405020304" pitchFamily="18" charset="0"/>
            </a:endParaRPr>
          </a:p>
        </p:txBody>
      </p:sp>
      <p:sp>
        <p:nvSpPr>
          <p:cNvPr id="6" name="Rectangle 1">
            <a:extLst>
              <a:ext uri="{FF2B5EF4-FFF2-40B4-BE49-F238E27FC236}">
                <a16:creationId xmlns:a16="http://schemas.microsoft.com/office/drawing/2014/main" xmlns="" id="{5B720C62-DDC3-08EB-AC2D-8EB2D39BB878}"/>
              </a:ext>
            </a:extLst>
          </p:cNvPr>
          <p:cNvSpPr>
            <a:spLocks noChangeArrowheads="1"/>
          </p:cNvSpPr>
          <p:nvPr/>
        </p:nvSpPr>
        <p:spPr bwMode="auto">
          <a:xfrm>
            <a:off x="782870" y="1500684"/>
            <a:ext cx="6625095" cy="578882"/>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tabLst>
                <a:tab pos="1386840" algn="l"/>
              </a:tabLst>
            </a:pP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Rút</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ra</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được</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thông</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điệp</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bài</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học</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nhân</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văn</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11" name="Rectangle 1">
            <a:extLst>
              <a:ext uri="{FF2B5EF4-FFF2-40B4-BE49-F238E27FC236}">
                <a16:creationId xmlns:a16="http://schemas.microsoft.com/office/drawing/2014/main" xmlns="" id="{2EBEF864-65C2-A1CF-ECE8-71DB81120B03}"/>
              </a:ext>
            </a:extLst>
          </p:cNvPr>
          <p:cNvSpPr>
            <a:spLocks noChangeArrowheads="1"/>
          </p:cNvSpPr>
          <p:nvPr/>
        </p:nvSpPr>
        <p:spPr bwMode="auto">
          <a:xfrm>
            <a:off x="782870" y="2432818"/>
            <a:ext cx="10131789" cy="578882"/>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pPr algn="just">
              <a:spcBef>
                <a:spcPts val="0"/>
              </a:spcBef>
              <a:spcAft>
                <a:spcPts val="0"/>
              </a:spcAft>
              <a:tabLst>
                <a:tab pos="1386840" algn="l"/>
              </a:tabLst>
            </a:pP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Suy</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nghĩ</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để</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cảm</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nhận</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tư</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tưởng</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quan</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niệm</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luận</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bàn</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của</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tác</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giả</a:t>
            </a:r>
            <a:r>
              <a:rPr lang="en-US" sz="2800" dirty="0">
                <a:solidFill>
                  <a:srgbClr val="0D0D0D"/>
                </a:solidFill>
                <a:latin typeface="Times New Roman" panose="02020603050405020304" pitchFamily="18" charset="0"/>
                <a:ea typeface="MS Mincho" panose="02020609040205080304" pitchFamily="49" charset="-128"/>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3" name="Rectangle 1">
            <a:extLst>
              <a:ext uri="{FF2B5EF4-FFF2-40B4-BE49-F238E27FC236}">
                <a16:creationId xmlns:a16="http://schemas.microsoft.com/office/drawing/2014/main" xmlns="" id="{CA57A38F-A8EA-36D5-536F-978C9DDFA9FD}"/>
              </a:ext>
            </a:extLst>
          </p:cNvPr>
          <p:cNvSpPr>
            <a:spLocks noChangeArrowheads="1"/>
          </p:cNvSpPr>
          <p:nvPr/>
        </p:nvSpPr>
        <p:spPr bwMode="auto">
          <a:xfrm>
            <a:off x="844146" y="3461763"/>
            <a:ext cx="6744365" cy="578882"/>
          </a:xfrm>
          <a:prstGeom prst="roundRect">
            <a:avLst/>
          </a:prstGeom>
          <a:noFill/>
          <a:ln w="28575">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387475" algn="l"/>
              </a:tabLst>
              <a:defRPr>
                <a:solidFill>
                  <a:schemeClr val="tx1"/>
                </a:solidFill>
                <a:latin typeface="Arial" panose="020B0604020202020204" pitchFamily="34" charset="0"/>
              </a:defRPr>
            </a:lvl1pPr>
            <a:lvl2pPr eaLnBrk="0" fontAlgn="base" hangingPunct="0">
              <a:spcBef>
                <a:spcPct val="0"/>
              </a:spcBef>
              <a:spcAft>
                <a:spcPct val="0"/>
              </a:spcAft>
              <a:tabLst>
                <a:tab pos="1387475" algn="l"/>
              </a:tabLst>
              <a:defRPr>
                <a:solidFill>
                  <a:schemeClr val="tx1"/>
                </a:solidFill>
                <a:latin typeface="Arial" panose="020B0604020202020204" pitchFamily="34" charset="0"/>
              </a:defRPr>
            </a:lvl2pPr>
            <a:lvl3pPr eaLnBrk="0" fontAlgn="base" hangingPunct="0">
              <a:spcBef>
                <a:spcPct val="0"/>
              </a:spcBef>
              <a:spcAft>
                <a:spcPct val="0"/>
              </a:spcAft>
              <a:tabLst>
                <a:tab pos="1387475" algn="l"/>
              </a:tabLst>
              <a:defRPr>
                <a:solidFill>
                  <a:schemeClr val="tx1"/>
                </a:solidFill>
                <a:latin typeface="Arial" panose="020B0604020202020204" pitchFamily="34" charset="0"/>
              </a:defRPr>
            </a:lvl3pPr>
            <a:lvl4pPr eaLnBrk="0" fontAlgn="base" hangingPunct="0">
              <a:spcBef>
                <a:spcPct val="0"/>
              </a:spcBef>
              <a:spcAft>
                <a:spcPct val="0"/>
              </a:spcAft>
              <a:tabLst>
                <a:tab pos="1387475" algn="l"/>
              </a:tabLst>
              <a:defRPr>
                <a:solidFill>
                  <a:schemeClr val="tx1"/>
                </a:solidFill>
                <a:latin typeface="Arial" panose="020B0604020202020204" pitchFamily="34" charset="0"/>
              </a:defRPr>
            </a:lvl4pPr>
            <a:lvl5pPr eaLnBrk="0" fontAlgn="base" hangingPunct="0">
              <a:spcBef>
                <a:spcPct val="0"/>
              </a:spcBef>
              <a:spcAft>
                <a:spcPct val="0"/>
              </a:spcAft>
              <a:tabLst>
                <a:tab pos="1387475" algn="l"/>
              </a:tabLst>
              <a:defRPr>
                <a:solidFill>
                  <a:schemeClr val="tx1"/>
                </a:solidFill>
                <a:latin typeface="Arial" panose="020B0604020202020204" pitchFamily="34" charset="0"/>
              </a:defRPr>
            </a:lvl5pPr>
            <a:lvl6pPr eaLnBrk="0" fontAlgn="base" hangingPunct="0">
              <a:spcBef>
                <a:spcPct val="0"/>
              </a:spcBef>
              <a:spcAft>
                <a:spcPct val="0"/>
              </a:spcAft>
              <a:tabLst>
                <a:tab pos="1387475" algn="l"/>
              </a:tabLst>
              <a:defRPr>
                <a:solidFill>
                  <a:schemeClr val="tx1"/>
                </a:solidFill>
                <a:latin typeface="Arial" panose="020B0604020202020204" pitchFamily="34" charset="0"/>
              </a:defRPr>
            </a:lvl6pPr>
            <a:lvl7pPr eaLnBrk="0" fontAlgn="base" hangingPunct="0">
              <a:spcBef>
                <a:spcPct val="0"/>
              </a:spcBef>
              <a:spcAft>
                <a:spcPct val="0"/>
              </a:spcAft>
              <a:tabLst>
                <a:tab pos="1387475" algn="l"/>
              </a:tabLst>
              <a:defRPr>
                <a:solidFill>
                  <a:schemeClr val="tx1"/>
                </a:solidFill>
                <a:latin typeface="Arial" panose="020B0604020202020204" pitchFamily="34" charset="0"/>
              </a:defRPr>
            </a:lvl7pPr>
            <a:lvl8pPr eaLnBrk="0" fontAlgn="base" hangingPunct="0">
              <a:spcBef>
                <a:spcPct val="0"/>
              </a:spcBef>
              <a:spcAft>
                <a:spcPct val="0"/>
              </a:spcAft>
              <a:tabLst>
                <a:tab pos="1387475" algn="l"/>
              </a:tabLst>
              <a:defRPr>
                <a:solidFill>
                  <a:schemeClr val="tx1"/>
                </a:solidFill>
                <a:latin typeface="Arial" panose="020B0604020202020204" pitchFamily="34" charset="0"/>
              </a:defRPr>
            </a:lvl8pPr>
            <a:lvl9pPr eaLnBrk="0" fontAlgn="base" hangingPunct="0">
              <a:spcBef>
                <a:spcPct val="0"/>
              </a:spcBef>
              <a:spcAft>
                <a:spcPct val="0"/>
              </a:spcAft>
              <a:tabLst>
                <a:tab pos="1387475" algn="l"/>
              </a:tabLst>
              <a:defRPr>
                <a:solidFill>
                  <a:schemeClr val="tx1"/>
                </a:solidFill>
                <a:latin typeface="Arial" panose="020B0604020202020204" pitchFamily="34" charset="0"/>
              </a:defRPr>
            </a:lvl9pPr>
          </a:lstStyle>
          <a:p>
            <a:r>
              <a:rPr lang="en-US" sz="2800" dirty="0">
                <a:solidFill>
                  <a:srgbClr val="0D0D0D"/>
                </a:solidFill>
                <a:latin typeface="Times New Roman" panose="02020603050405020304" pitchFamily="18" charset="0"/>
                <a:ea typeface="MS Mincho" panose="02020609040205080304" pitchFamily="49" charset="-128"/>
              </a:rPr>
              <a:t>- </a:t>
            </a:r>
            <a:r>
              <a:rPr lang="en-US" sz="2800" dirty="0" err="1">
                <a:solidFill>
                  <a:srgbClr val="0D0D0D"/>
                </a:solidFill>
                <a:latin typeface="Times New Roman" panose="02020603050405020304" pitchFamily="18" charset="0"/>
                <a:ea typeface="MS Mincho" panose="02020609040205080304" pitchFamily="49" charset="-128"/>
              </a:rPr>
              <a:t>Liên</a:t>
            </a:r>
            <a:r>
              <a:rPr lang="en-US" sz="2800" dirty="0">
                <a:solidFill>
                  <a:srgbClr val="0D0D0D"/>
                </a:solidFill>
                <a:latin typeface="Times New Roman" panose="02020603050405020304" pitchFamily="18" charset="0"/>
                <a:ea typeface="MS Mincho" panose="02020609040205080304" pitchFamily="49" charset="-128"/>
              </a:rPr>
              <a:t> </a:t>
            </a:r>
            <a:r>
              <a:rPr lang="en-US" sz="2800" dirty="0" err="1">
                <a:solidFill>
                  <a:srgbClr val="0D0D0D"/>
                </a:solidFill>
                <a:latin typeface="Times New Roman" panose="02020603050405020304" pitchFamily="18" charset="0"/>
                <a:ea typeface="MS Mincho" panose="02020609040205080304" pitchFamily="49" charset="-128"/>
              </a:rPr>
              <a:t>hệ</a:t>
            </a:r>
            <a:r>
              <a:rPr lang="en-US" sz="2800" dirty="0">
                <a:solidFill>
                  <a:srgbClr val="0D0D0D"/>
                </a:solidFill>
                <a:latin typeface="Times New Roman" panose="02020603050405020304" pitchFamily="18" charset="0"/>
                <a:ea typeface="MS Mincho" panose="02020609040205080304" pitchFamily="49" charset="-128"/>
              </a:rPr>
              <a:t> </a:t>
            </a:r>
            <a:r>
              <a:rPr lang="en-US" sz="2800" dirty="0" err="1">
                <a:solidFill>
                  <a:srgbClr val="0D0D0D"/>
                </a:solidFill>
                <a:latin typeface="Times New Roman" panose="02020603050405020304" pitchFamily="18" charset="0"/>
                <a:ea typeface="MS Mincho" panose="02020609040205080304" pitchFamily="49" charset="-128"/>
              </a:rPr>
              <a:t>với</a:t>
            </a:r>
            <a:r>
              <a:rPr lang="en-US" sz="2800" dirty="0">
                <a:solidFill>
                  <a:srgbClr val="0D0D0D"/>
                </a:solidFill>
                <a:latin typeface="Times New Roman" panose="02020603050405020304" pitchFamily="18" charset="0"/>
                <a:ea typeface="MS Mincho" panose="02020609040205080304" pitchFamily="49" charset="-128"/>
              </a:rPr>
              <a:t> </a:t>
            </a:r>
            <a:r>
              <a:rPr lang="en-US" sz="2800" dirty="0" err="1">
                <a:solidFill>
                  <a:srgbClr val="0D0D0D"/>
                </a:solidFill>
                <a:latin typeface="Times New Roman" panose="02020603050405020304" pitchFamily="18" charset="0"/>
                <a:ea typeface="MS Mincho" panose="02020609040205080304" pitchFamily="49" charset="-128"/>
              </a:rPr>
              <a:t>bản</a:t>
            </a:r>
            <a:r>
              <a:rPr lang="en-US" sz="2800" dirty="0">
                <a:solidFill>
                  <a:srgbClr val="0D0D0D"/>
                </a:solidFill>
                <a:latin typeface="Times New Roman" panose="02020603050405020304" pitchFamily="18" charset="0"/>
                <a:ea typeface="MS Mincho" panose="02020609040205080304" pitchFamily="49" charset="-128"/>
              </a:rPr>
              <a:t> </a:t>
            </a:r>
            <a:r>
              <a:rPr lang="en-US" sz="2800" dirty="0" err="1">
                <a:solidFill>
                  <a:srgbClr val="0D0D0D"/>
                </a:solidFill>
                <a:latin typeface="Times New Roman" panose="02020603050405020304" pitchFamily="18" charset="0"/>
                <a:ea typeface="MS Mincho" panose="02020609040205080304" pitchFamily="49" charset="-128"/>
              </a:rPr>
              <a:t>thân</a:t>
            </a:r>
            <a:r>
              <a:rPr lang="en-US" sz="2800" dirty="0">
                <a:solidFill>
                  <a:srgbClr val="0D0D0D"/>
                </a:solidFill>
                <a:latin typeface="Times New Roman" panose="02020603050405020304" pitchFamily="18" charset="0"/>
                <a:ea typeface="MS Mincho" panose="02020609040205080304" pitchFamily="49" charset="-128"/>
              </a:rPr>
              <a:t> </a:t>
            </a:r>
            <a:r>
              <a:rPr lang="en-US" sz="2800" dirty="0" err="1">
                <a:solidFill>
                  <a:srgbClr val="0D0D0D"/>
                </a:solidFill>
                <a:latin typeface="Times New Roman" panose="02020603050405020304" pitchFamily="18" charset="0"/>
                <a:ea typeface="MS Mincho" panose="02020609040205080304" pitchFamily="49" charset="-128"/>
              </a:rPr>
              <a:t>và</a:t>
            </a:r>
            <a:r>
              <a:rPr lang="en-US" sz="2800" dirty="0">
                <a:solidFill>
                  <a:srgbClr val="0D0D0D"/>
                </a:solidFill>
                <a:latin typeface="Times New Roman" panose="02020603050405020304" pitchFamily="18" charset="0"/>
                <a:ea typeface="MS Mincho" panose="02020609040205080304" pitchFamily="49" charset="-128"/>
              </a:rPr>
              <a:t> </a:t>
            </a:r>
            <a:r>
              <a:rPr lang="en-US" sz="2800" dirty="0" err="1">
                <a:solidFill>
                  <a:srgbClr val="0D0D0D"/>
                </a:solidFill>
                <a:latin typeface="Times New Roman" panose="02020603050405020304" pitchFamily="18" charset="0"/>
                <a:ea typeface="MS Mincho" panose="02020609040205080304" pitchFamily="49" charset="-128"/>
              </a:rPr>
              <a:t>cuộc</a:t>
            </a:r>
            <a:r>
              <a:rPr lang="en-US" sz="2800" dirty="0">
                <a:solidFill>
                  <a:srgbClr val="0D0D0D"/>
                </a:solidFill>
                <a:latin typeface="Times New Roman" panose="02020603050405020304" pitchFamily="18" charset="0"/>
                <a:ea typeface="MS Mincho" panose="02020609040205080304" pitchFamily="49" charset="-128"/>
              </a:rPr>
              <a:t> </a:t>
            </a:r>
            <a:r>
              <a:rPr lang="en-US" sz="2800" dirty="0" err="1">
                <a:solidFill>
                  <a:srgbClr val="0D0D0D"/>
                </a:solidFill>
                <a:latin typeface="Times New Roman" panose="02020603050405020304" pitchFamily="18" charset="0"/>
                <a:ea typeface="MS Mincho" panose="02020609040205080304" pitchFamily="49" charset="-128"/>
              </a:rPr>
              <a:t>sống</a:t>
            </a:r>
            <a:r>
              <a:rPr lang="en-US" sz="2800" dirty="0">
                <a:solidFill>
                  <a:srgbClr val="0D0D0D"/>
                </a:solidFill>
                <a:latin typeface="Times New Roman" panose="02020603050405020304" pitchFamily="18" charset="0"/>
                <a:ea typeface="MS Mincho" panose="02020609040205080304" pitchFamily="49" charset="-128"/>
              </a:rPr>
              <a:t> </a:t>
            </a:r>
            <a:r>
              <a:rPr lang="en-US" sz="2800" dirty="0" err="1">
                <a:solidFill>
                  <a:srgbClr val="0D0D0D"/>
                </a:solidFill>
                <a:latin typeface="Times New Roman" panose="02020603050405020304" pitchFamily="18" charset="0"/>
                <a:ea typeface="MS Mincho" panose="02020609040205080304" pitchFamily="49" charset="-128"/>
              </a:rPr>
              <a:t>thực</a:t>
            </a:r>
            <a:r>
              <a:rPr lang="en-US" sz="2800" dirty="0">
                <a:solidFill>
                  <a:srgbClr val="0D0D0D"/>
                </a:solidFill>
                <a:latin typeface="Times New Roman" panose="02020603050405020304" pitchFamily="18" charset="0"/>
                <a:ea typeface="MS Mincho" panose="02020609040205080304" pitchFamily="49" charset="-128"/>
              </a:rPr>
              <a:t> </a:t>
            </a:r>
            <a:r>
              <a:rPr lang="en-US" sz="2800" dirty="0" err="1">
                <a:solidFill>
                  <a:srgbClr val="0D0D0D"/>
                </a:solidFill>
                <a:latin typeface="Times New Roman" panose="02020603050405020304" pitchFamily="18" charset="0"/>
                <a:ea typeface="MS Mincho" panose="02020609040205080304" pitchFamily="49" charset="-128"/>
              </a:rPr>
              <a:t>tại</a:t>
            </a:r>
            <a:r>
              <a:rPr lang="en-US" sz="2800" dirty="0">
                <a:solidFill>
                  <a:srgbClr val="0D0D0D"/>
                </a:solidFill>
                <a:latin typeface="Times New Roman" panose="02020603050405020304" pitchFamily="18" charset="0"/>
                <a:ea typeface="MS Mincho" panose="02020609040205080304" pitchFamily="49" charset="-128"/>
              </a:rPr>
              <a:t>.</a:t>
            </a:r>
            <a:endParaRPr lang="en-US" sz="2800" dirty="0"/>
          </a:p>
        </p:txBody>
      </p:sp>
    </p:spTree>
    <p:extLst>
      <p:ext uri="{BB962C8B-B14F-4D97-AF65-F5344CB8AC3E}">
        <p14:creationId xmlns:p14="http://schemas.microsoft.com/office/powerpoint/2010/main" val="23886766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3"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149C7CD1-0F00-1E90-3025-BA402BF41E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575" y="-79127"/>
            <a:ext cx="12192000" cy="693712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Đối tượng 1">
            <a:extLst>
              <a:ext uri="{FF2B5EF4-FFF2-40B4-BE49-F238E27FC236}">
                <a16:creationId xmlns:a16="http://schemas.microsoft.com/office/drawing/2014/main" xmlns="" id="{6B292B20-5763-B0F8-5851-2D0775A9B6EC}"/>
              </a:ext>
            </a:extLst>
          </p:cNvPr>
          <p:cNvGraphicFramePr>
            <a:graphicFrameLocks noChangeAspect="1"/>
          </p:cNvGraphicFramePr>
          <p:nvPr/>
        </p:nvGraphicFramePr>
        <p:xfrm>
          <a:off x="4970494" y="2343387"/>
          <a:ext cx="914400" cy="215900"/>
        </p:xfrm>
        <a:graphic>
          <a:graphicData uri="http://schemas.openxmlformats.org/presentationml/2006/ole">
            <mc:AlternateContent xmlns:mc="http://schemas.openxmlformats.org/markup-compatibility/2006">
              <mc:Choice xmlns:v="urn:schemas-microsoft-com:vml" Requires="v">
                <p:oleObj spid="_x0000_s1026" name="Equation" r:id="rId4" imgW="914400" imgH="216000" progId="Equation.DSMT4">
                  <p:embed/>
                </p:oleObj>
              </mc:Choice>
              <mc:Fallback>
                <p:oleObj name="Equation" r:id="rId4" imgW="914400" imgH="216000" progId="Equation.DSMT4">
                  <p:embed/>
                  <p:pic>
                    <p:nvPicPr>
                      <p:cNvPr id="2" name="Đối tượng 1">
                        <a:extLst>
                          <a:ext uri="{FF2B5EF4-FFF2-40B4-BE49-F238E27FC236}">
                            <a16:creationId xmlns:a16="http://schemas.microsoft.com/office/drawing/2014/main" xmlns="" id="{6B292B20-5763-B0F8-5851-2D0775A9B6EC}"/>
                          </a:ext>
                        </a:extLst>
                      </p:cNvPr>
                      <p:cNvPicPr/>
                      <p:nvPr/>
                    </p:nvPicPr>
                    <p:blipFill>
                      <a:blip r:embed="rId5"/>
                      <a:stretch>
                        <a:fillRect/>
                      </a:stretch>
                    </p:blipFill>
                    <p:spPr>
                      <a:xfrm>
                        <a:off x="4970494" y="2343387"/>
                        <a:ext cx="914400" cy="215900"/>
                      </a:xfrm>
                      <a:prstGeom prst="rect">
                        <a:avLst/>
                      </a:prstGeom>
                    </p:spPr>
                  </p:pic>
                </p:oleObj>
              </mc:Fallback>
            </mc:AlternateContent>
          </a:graphicData>
        </a:graphic>
      </p:graphicFrame>
      <p:pic>
        <p:nvPicPr>
          <p:cNvPr id="6" name="Hình ảnh 5">
            <a:extLst>
              <a:ext uri="{FF2B5EF4-FFF2-40B4-BE49-F238E27FC236}">
                <a16:creationId xmlns:a16="http://schemas.microsoft.com/office/drawing/2014/main" xmlns="" id="{845D8CB5-3AD1-6C16-A673-477345781DE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4175239"/>
            <a:ext cx="3053002" cy="2228431"/>
          </a:xfrm>
          <a:prstGeom prst="rect">
            <a:avLst/>
          </a:prstGeom>
        </p:spPr>
      </p:pic>
      <p:pic>
        <p:nvPicPr>
          <p:cNvPr id="5" name="Hình ảnh 4">
            <a:extLst>
              <a:ext uri="{FF2B5EF4-FFF2-40B4-BE49-F238E27FC236}">
                <a16:creationId xmlns:a16="http://schemas.microsoft.com/office/drawing/2014/main" xmlns="" id="{B4EB43F4-A907-DD81-6328-8897B4F0246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50483" y="2439858"/>
            <a:ext cx="2650390" cy="3470762"/>
          </a:xfrm>
          <a:prstGeom prst="rect">
            <a:avLst/>
          </a:prstGeom>
        </p:spPr>
      </p:pic>
      <p:sp>
        <p:nvSpPr>
          <p:cNvPr id="10" name="Rectangle 2">
            <a:extLst>
              <a:ext uri="{FF2B5EF4-FFF2-40B4-BE49-F238E27FC236}">
                <a16:creationId xmlns:a16="http://schemas.microsoft.com/office/drawing/2014/main" xmlns="" id="{7F5946D7-A48B-AC4A-1D3C-E30875C803F0}"/>
              </a:ext>
            </a:extLst>
          </p:cNvPr>
          <p:cNvSpPr/>
          <p:nvPr/>
        </p:nvSpPr>
        <p:spPr>
          <a:xfrm>
            <a:off x="3699352" y="1898272"/>
            <a:ext cx="4447628" cy="1077218"/>
          </a:xfrm>
          <a:prstGeom prst="rect">
            <a:avLst/>
          </a:prstGeom>
        </p:spPr>
        <p:txBody>
          <a:bodyPr wrap="square">
            <a:spAutoFit/>
          </a:bodyPr>
          <a:lstStyle/>
          <a:p>
            <a:r>
              <a:rPr lang="pt-BR" sz="3200" b="1" dirty="0">
                <a:latin typeface="Times New Roman" panose="02020603050405020304" pitchFamily="18" charset="0"/>
                <a:cs typeface="Times New Roman" panose="02020603050405020304" pitchFamily="18" charset="0"/>
              </a:rPr>
              <a:t>Bài tập 1: Chơi trò chơi “Rung chuông vàng”</a:t>
            </a:r>
            <a:endParaRPr lang="en-US" sz="3200" dirty="0">
              <a:latin typeface="Times New Roman" panose="02020603050405020304" pitchFamily="18" charset="0"/>
              <a:cs typeface="Times New Roman" panose="02020603050405020304" pitchFamily="18" charset="0"/>
            </a:endParaRPr>
          </a:p>
        </p:txBody>
      </p:sp>
      <p:sp>
        <p:nvSpPr>
          <p:cNvPr id="11" name="Cuộn: Ngang 10">
            <a:extLst>
              <a:ext uri="{FF2B5EF4-FFF2-40B4-BE49-F238E27FC236}">
                <a16:creationId xmlns:a16="http://schemas.microsoft.com/office/drawing/2014/main" xmlns="" id="{9C751495-63C0-E27F-1D85-A807C976AD09}"/>
              </a:ext>
            </a:extLst>
          </p:cNvPr>
          <p:cNvSpPr/>
          <p:nvPr/>
        </p:nvSpPr>
        <p:spPr>
          <a:xfrm>
            <a:off x="2700187" y="1258379"/>
            <a:ext cx="6215975" cy="2462530"/>
          </a:xfrm>
          <a:prstGeom prst="horizontalScroll">
            <a:avLst/>
          </a:prstGeom>
          <a:noFill/>
          <a:ln w="76200">
            <a:solidFill>
              <a:srgbClr val="1F75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solidFill>
            </a:endParaRPr>
          </a:p>
        </p:txBody>
      </p:sp>
      <p:pic>
        <p:nvPicPr>
          <p:cNvPr id="12" name="Hình ảnh 11">
            <a:extLst>
              <a:ext uri="{FF2B5EF4-FFF2-40B4-BE49-F238E27FC236}">
                <a16:creationId xmlns:a16="http://schemas.microsoft.com/office/drawing/2014/main" xmlns="" id="{538F045B-4119-98CE-7876-3B8071C4D58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400000">
            <a:off x="2369168" y="1432470"/>
            <a:ext cx="1389226" cy="1231172"/>
          </a:xfrm>
          <a:prstGeom prst="rect">
            <a:avLst/>
          </a:prstGeom>
        </p:spPr>
      </p:pic>
      <p:grpSp>
        <p:nvGrpSpPr>
          <p:cNvPr id="8" name="Nhóm 7">
            <a:extLst>
              <a:ext uri="{FF2B5EF4-FFF2-40B4-BE49-F238E27FC236}">
                <a16:creationId xmlns:a16="http://schemas.microsoft.com/office/drawing/2014/main" xmlns="" id="{054E1041-DE6B-421E-CBB3-32449804CCEF}"/>
              </a:ext>
            </a:extLst>
          </p:cNvPr>
          <p:cNvGrpSpPr/>
          <p:nvPr/>
        </p:nvGrpSpPr>
        <p:grpSpPr>
          <a:xfrm>
            <a:off x="3906117" y="127059"/>
            <a:ext cx="4790808" cy="1043001"/>
            <a:chOff x="6831332" y="3765940"/>
            <a:chExt cx="4790808" cy="1043001"/>
          </a:xfrm>
        </p:grpSpPr>
        <p:grpSp>
          <p:nvGrpSpPr>
            <p:cNvPr id="9" name="Nhóm 8">
              <a:extLst>
                <a:ext uri="{FF2B5EF4-FFF2-40B4-BE49-F238E27FC236}">
                  <a16:creationId xmlns:a16="http://schemas.microsoft.com/office/drawing/2014/main" xmlns="" id="{166C0DEC-06AB-6864-6E5E-39F429EF19A9}"/>
                </a:ext>
              </a:extLst>
            </p:cNvPr>
            <p:cNvGrpSpPr/>
            <p:nvPr/>
          </p:nvGrpSpPr>
          <p:grpSpPr>
            <a:xfrm>
              <a:off x="6831332" y="3765940"/>
              <a:ext cx="4790808" cy="1043001"/>
              <a:chOff x="6831332" y="3756952"/>
              <a:chExt cx="4790808" cy="1043001"/>
            </a:xfrm>
          </p:grpSpPr>
          <p:sp>
            <p:nvSpPr>
              <p:cNvPr id="14" name="Hình chữ nhật: Góc Tròn 13">
                <a:extLst>
                  <a:ext uri="{FF2B5EF4-FFF2-40B4-BE49-F238E27FC236}">
                    <a16:creationId xmlns:a16="http://schemas.microsoft.com/office/drawing/2014/main" xmlns="" id="{A52BA8E2-D317-81BD-9C3D-B7ACF051766D}"/>
                  </a:ext>
                </a:extLst>
              </p:cNvPr>
              <p:cNvSpPr/>
              <p:nvPr/>
            </p:nvSpPr>
            <p:spPr>
              <a:xfrm>
                <a:off x="6831332" y="3756952"/>
                <a:ext cx="4790808" cy="1043001"/>
              </a:xfrm>
              <a:prstGeom prst="roundRect">
                <a:avLst>
                  <a:gd name="adj" fmla="val 50000"/>
                </a:avLst>
              </a:prstGeom>
              <a:gradFill>
                <a:gsLst>
                  <a:gs pos="23000">
                    <a:srgbClr val="3366FF">
                      <a:alpha val="56863"/>
                    </a:srgbClr>
                  </a:gs>
                  <a:gs pos="73000">
                    <a:srgbClr val="3333F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Lưu đồ: Đường kết nối 14">
                <a:extLst>
                  <a:ext uri="{FF2B5EF4-FFF2-40B4-BE49-F238E27FC236}">
                    <a16:creationId xmlns:a16="http://schemas.microsoft.com/office/drawing/2014/main" xmlns="" id="{E97FFE1D-7765-6C91-D7B0-3474C2CA3BE0}"/>
                  </a:ext>
                </a:extLst>
              </p:cNvPr>
              <p:cNvSpPr/>
              <p:nvPr/>
            </p:nvSpPr>
            <p:spPr>
              <a:xfrm>
                <a:off x="7026711" y="3859800"/>
                <a:ext cx="909116" cy="811822"/>
              </a:xfrm>
              <a:prstGeom prst="flowChartConnector">
                <a:avLst/>
              </a:prstGeom>
              <a:solidFill>
                <a:schemeClr val="bg1"/>
              </a:solidFill>
              <a:ln>
                <a:solidFill>
                  <a:schemeClr val="bg1"/>
                </a:solidFill>
              </a:ln>
              <a:effectLst>
                <a:outerShdw blurRad="190500" dist="38100" dir="2700000" sx="104000" sy="104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Hình ảnh 15">
                <a:extLst>
                  <a:ext uri="{FF2B5EF4-FFF2-40B4-BE49-F238E27FC236}">
                    <a16:creationId xmlns:a16="http://schemas.microsoft.com/office/drawing/2014/main" xmlns="" id="{2399B339-0ECA-C0D0-517E-1A84ECC72FF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222754" y="4032978"/>
                <a:ext cx="517026" cy="517026"/>
              </a:xfrm>
              <a:prstGeom prst="rect">
                <a:avLst/>
              </a:prstGeom>
            </p:spPr>
          </p:pic>
        </p:grpSp>
        <p:sp>
          <p:nvSpPr>
            <p:cNvPr id="13" name="Hộp Văn bản 12">
              <a:extLst>
                <a:ext uri="{FF2B5EF4-FFF2-40B4-BE49-F238E27FC236}">
                  <a16:creationId xmlns:a16="http://schemas.microsoft.com/office/drawing/2014/main" xmlns="" id="{970AFD77-0BF0-19EB-CA0F-DDD15F7CA69E}"/>
                </a:ext>
              </a:extLst>
            </p:cNvPr>
            <p:cNvSpPr txBox="1"/>
            <p:nvPr/>
          </p:nvSpPr>
          <p:spPr>
            <a:xfrm flipH="1">
              <a:off x="8001316" y="3991031"/>
              <a:ext cx="3223761" cy="677108"/>
            </a:xfrm>
            <a:prstGeom prst="rect">
              <a:avLst/>
            </a:prstGeom>
            <a:noFill/>
          </p:spPr>
          <p:txBody>
            <a:bodyPr wrap="square" rtlCol="0">
              <a:spAutoFit/>
            </a:bodyPr>
            <a:lstStyle/>
            <a:p>
              <a:r>
                <a:rPr lang="en-US" sz="3800" b="1" dirty="0">
                  <a:solidFill>
                    <a:schemeClr val="bg1"/>
                  </a:solidFill>
                  <a:latin typeface="Cooper Black" panose="0208090404030B020404" pitchFamily="18" charset="0"/>
                </a:rPr>
                <a:t>LUYỆN TẬP</a:t>
              </a:r>
            </a:p>
          </p:txBody>
        </p:sp>
      </p:grpSp>
    </p:spTree>
    <p:extLst>
      <p:ext uri="{BB962C8B-B14F-4D97-AF65-F5344CB8AC3E}">
        <p14:creationId xmlns:p14="http://schemas.microsoft.com/office/powerpoint/2010/main" val="33309993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2000"/>
                                        <p:tgtEl>
                                          <p:spTgt spid="11"/>
                                        </p:tgtEl>
                                      </p:cBhvr>
                                    </p:animEffect>
                                  </p:childTnLst>
                                </p:cTn>
                              </p:par>
                              <p:par>
                                <p:cTn id="8" presetID="16" presetClass="entr" presetSubtype="21"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2000"/>
                                        <p:tgtEl>
                                          <p:spTgt spid="12"/>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inVertical)">
                                      <p:cBhvr>
                                        <p:cTn id="13" dur="2000"/>
                                        <p:tgtEl>
                                          <p:spTgt spid="10"/>
                                        </p:tgtEl>
                                      </p:cBhvr>
                                    </p:animEffect>
                                  </p:childTnLst>
                                </p:cTn>
                              </p:par>
                              <p:par>
                                <p:cTn id="14" presetID="16" presetClass="entr" presetSubtype="21"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inVertical)">
                                      <p:cBhvr>
                                        <p:cTn id="16" dur="2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arn(inVertical)">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40000">
              <a:srgbClr val="FFFF00">
                <a:alpha val="32000"/>
              </a:srgbClr>
            </a:gs>
            <a:gs pos="100000">
              <a:schemeClr val="accent4">
                <a:lumMod val="40000"/>
                <a:lumOff val="60000"/>
                <a:alpha val="68000"/>
              </a:schemeClr>
            </a:gs>
          </a:gsLst>
          <a:lin ang="5400000" scaled="1"/>
        </a:gradFill>
        <a:effectLst/>
      </p:bgPr>
    </p:bg>
    <p:spTree>
      <p:nvGrpSpPr>
        <p:cNvPr id="1" name=""/>
        <p:cNvGrpSpPr/>
        <p:nvPr/>
      </p:nvGrpSpPr>
      <p:grpSpPr>
        <a:xfrm>
          <a:off x="0" y="0"/>
          <a:ext cx="0" cy="0"/>
          <a:chOff x="0" y="0"/>
          <a:chExt cx="0" cy="0"/>
        </a:xfrm>
      </p:grpSpPr>
      <p:sp>
        <p:nvSpPr>
          <p:cNvPr id="4" name="TextBox 3"/>
          <p:cNvSpPr txBox="1"/>
          <p:nvPr/>
        </p:nvSpPr>
        <p:spPr>
          <a:xfrm>
            <a:off x="1676400" y="685801"/>
            <a:ext cx="3505200" cy="3170099"/>
          </a:xfrm>
          <a:prstGeom prst="rect">
            <a:avLst/>
          </a:prstGeom>
          <a:noFill/>
        </p:spPr>
        <p:txBody>
          <a:bodyPr wrap="square" rtlCol="0">
            <a:spAutoFit/>
          </a:bodyPr>
          <a:lstStyle/>
          <a:p>
            <a:r>
              <a:rPr lang="en-US" sz="4000" b="1" dirty="0">
                <a:solidFill>
                  <a:srgbClr val="FF0000"/>
                </a:solidFill>
                <a:latin typeface="Times New Roman" pitchFamily="18" charset="0"/>
                <a:cs typeface="Times New Roman" pitchFamily="18" charset="0"/>
              </a:rPr>
              <a:t>DORAEMON</a:t>
            </a:r>
          </a:p>
          <a:p>
            <a:endParaRPr lang="en-US" sz="4000" b="1" dirty="0">
              <a:solidFill>
                <a:srgbClr val="FF0000"/>
              </a:solidFill>
              <a:latin typeface="Times New Roman" pitchFamily="18" charset="0"/>
              <a:cs typeface="Times New Roman" pitchFamily="18" charset="0"/>
            </a:endParaRPr>
          </a:p>
          <a:p>
            <a:r>
              <a:rPr lang="en-US" sz="4000" b="1" dirty="0">
                <a:solidFill>
                  <a:srgbClr val="FF0000"/>
                </a:solidFill>
                <a:latin typeface="Times New Roman" pitchFamily="18" charset="0"/>
                <a:cs typeface="Times New Roman" pitchFamily="18" charset="0"/>
              </a:rPr>
              <a:t>VÀ CHIẾC</a:t>
            </a:r>
          </a:p>
          <a:p>
            <a:endParaRPr lang="en-US" sz="4000" b="1" dirty="0">
              <a:solidFill>
                <a:srgbClr val="FF0000"/>
              </a:solidFill>
              <a:latin typeface="Times New Roman" pitchFamily="18" charset="0"/>
              <a:cs typeface="Times New Roman" pitchFamily="18" charset="0"/>
            </a:endParaRPr>
          </a:p>
          <a:p>
            <a:r>
              <a:rPr lang="en-US" sz="4000" b="1" dirty="0">
                <a:solidFill>
                  <a:srgbClr val="FF0000"/>
                </a:solidFill>
                <a:latin typeface="Times New Roman" pitchFamily="18" charset="0"/>
                <a:cs typeface="Times New Roman" pitchFamily="18" charset="0"/>
              </a:rPr>
              <a:t>BÁNH RÁN</a:t>
            </a:r>
          </a:p>
        </p:txBody>
      </p:sp>
      <p:sp>
        <p:nvSpPr>
          <p:cNvPr id="5" name="Rounded Rectangle 4"/>
          <p:cNvSpPr/>
          <p:nvPr/>
        </p:nvSpPr>
        <p:spPr>
          <a:xfrm>
            <a:off x="4648200" y="2221825"/>
            <a:ext cx="5867400" cy="38862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7" name="TextBox 6"/>
          <p:cNvSpPr txBox="1"/>
          <p:nvPr/>
        </p:nvSpPr>
        <p:spPr>
          <a:xfrm>
            <a:off x="5039590" y="2641431"/>
            <a:ext cx="5476010" cy="3046988"/>
          </a:xfrm>
          <a:prstGeom prst="rect">
            <a:avLst/>
          </a:prstGeom>
          <a:noFill/>
        </p:spPr>
        <p:txBody>
          <a:bodyPr wrap="square" rtlCol="0">
            <a:spAutoFit/>
          </a:bodyPr>
          <a:lstStyle/>
          <a:p>
            <a:r>
              <a:rPr lang="en-US" sz="3200">
                <a:latin typeface="Times New Roman" pitchFamily="18" charset="0"/>
                <a:cs typeface="Times New Roman" pitchFamily="18" charset="0"/>
              </a:rPr>
              <a:t>Những con chuột đáng ghét đang tìm cách ăn vụng bánh rán của chú mèo máy Doraemon. Các em hãy ngăn cản chúng bằng cách trả lời các câu hỏi nhé.</a:t>
            </a:r>
          </a:p>
        </p:txBody>
      </p:sp>
      <p:pic>
        <p:nvPicPr>
          <p:cNvPr id="8" name="Picture 7">
            <a:hlinkClick r:id="rId4" action="ppaction://hlinksldjump"/>
          </p:cNvPr>
          <p:cNvPicPr>
            <a:picLocks noChangeAspect="1"/>
          </p:cNvPicPr>
          <p:nvPr/>
        </p:nvPicPr>
        <p:blipFill>
          <a:blip r:embed="rId5">
            <a:extLst>
              <a:ext uri="{BEBA8EAE-BF5A-486C-A8C5-ECC9F3942E4B}">
                <a14:imgProps xmlns:a14="http://schemas.microsoft.com/office/drawing/2010/main">
                  <a14:imgLayer r:embed="rId6">
                    <a14:imgEffect>
                      <a14:backgroundRemoval t="0" b="100000" l="0" r="98985">
                        <a14:foregroundMark x1="31472" y1="4000" x2="40102" y2="16000"/>
                        <a14:foregroundMark x1="55838" y1="6400" x2="24873" y2="18400"/>
                        <a14:foregroundMark x1="28934" y1="12800" x2="60406" y2="11600"/>
                        <a14:foregroundMark x1="28934" y1="9200" x2="51269" y2="5600"/>
                        <a14:foregroundMark x1="30457" y1="7600" x2="60406" y2="4400"/>
                        <a14:foregroundMark x1="57360" y1="4000" x2="57868" y2="36000"/>
                        <a14:foregroundMark x1="67513" y1="18000" x2="42640" y2="42400"/>
                        <a14:foregroundMark x1="27919" y1="23600" x2="62437" y2="33200"/>
                        <a14:foregroundMark x1="63959" y1="20400" x2="23858" y2="39600"/>
                        <a14:foregroundMark x1="28426" y1="20400" x2="26904" y2="42400"/>
                        <a14:foregroundMark x1="48223" y1="18000" x2="32995" y2="47600"/>
                        <a14:foregroundMark x1="36041" y1="20800" x2="29949" y2="46800"/>
                        <a14:foregroundMark x1="15736" y1="19200" x2="16751" y2="48800"/>
                        <a14:foregroundMark x1="18782" y1="20400" x2="18274" y2="64000"/>
                        <a14:foregroundMark x1="20812" y1="27200" x2="26396" y2="64400"/>
                        <a14:foregroundMark x1="47716" y1="10800" x2="28934" y2="66000"/>
                        <a14:foregroundMark x1="58883" y1="13200" x2="54822" y2="56800"/>
                        <a14:foregroundMark x1="67513" y1="17200" x2="61421" y2="54000"/>
                        <a14:foregroundMark x1="82234" y1="22000" x2="30457" y2="50000"/>
                        <a14:foregroundMark x1="62944" y1="13200" x2="83756" y2="22000"/>
                        <a14:foregroundMark x1="80711" y1="22000" x2="70558" y2="41600"/>
                        <a14:foregroundMark x1="65482" y1="15600" x2="44670" y2="42400"/>
                        <a14:foregroundMark x1="80203" y1="32000" x2="60914" y2="60400"/>
                        <a14:foregroundMark x1="72589" y1="51200" x2="49746" y2="72000"/>
                        <a14:foregroundMark x1="33503" y1="52400" x2="54315" y2="80800"/>
                        <a14:foregroundMark x1="46193" y1="55600" x2="49746" y2="82400"/>
                        <a14:foregroundMark x1="41624" y1="50400" x2="47716" y2="80800"/>
                        <a14:foregroundMark x1="41117" y1="67200" x2="45178" y2="89600"/>
                        <a14:foregroundMark x1="54315" y1="65200" x2="54315" y2="90000"/>
                        <a14:foregroundMark x1="61421" y1="68000" x2="61421" y2="91200"/>
                        <a14:foregroundMark x1="67005" y1="64000" x2="65990" y2="87600"/>
                        <a14:foregroundMark x1="69543" y1="66000" x2="65482" y2="90000"/>
                        <a14:foregroundMark x1="54315" y1="94000" x2="63959" y2="92800"/>
                        <a14:foregroundMark x1="49746" y1="96400" x2="73604" y2="90000"/>
                        <a14:foregroundMark x1="60914" y1="96400" x2="67513" y2="95200"/>
                        <a14:foregroundMark x1="91878" y1="43600" x2="69543" y2="78000"/>
                        <a14:foregroundMark x1="85279" y1="47600" x2="75127" y2="73200"/>
                        <a14:foregroundMark x1="83249" y1="47600" x2="74112" y2="63200"/>
                        <a14:foregroundMark x1="91878" y1="50400" x2="77157" y2="64400"/>
                        <a14:foregroundMark x1="85787" y1="60800" x2="95431" y2="52400"/>
                        <a14:foregroundMark x1="65990" y1="57600" x2="80203" y2="50400"/>
                        <a14:foregroundMark x1="77665" y1="18400" x2="83756" y2="20800"/>
                        <a14:foregroundMark x1="82234" y1="30800" x2="83249" y2="21200"/>
                        <a14:foregroundMark x1="83249" y1="90800" x2="81726" y2="80800"/>
                      </a14:backgroundRemoval>
                    </a14:imgEffect>
                  </a14:imgLayer>
                </a14:imgProps>
              </a:ext>
              <a:ext uri="{28A0092B-C50C-407E-A947-70E740481C1C}">
                <a14:useLocalDpi xmlns:a14="http://schemas.microsoft.com/office/drawing/2010/main" val="0"/>
              </a:ext>
            </a:extLst>
          </a:blip>
          <a:stretch>
            <a:fillRect/>
          </a:stretch>
        </p:blipFill>
        <p:spPr>
          <a:xfrm>
            <a:off x="838200" y="4640827"/>
            <a:ext cx="1371600" cy="1740609"/>
          </a:xfrm>
          <a:prstGeom prst="rect">
            <a:avLst/>
          </a:prstGeom>
          <a:blipFill>
            <a:blip r:embed="rId7"/>
            <a:tile tx="0" ty="0" sx="100000" sy="100000" flip="none" algn="tl"/>
          </a:blipFill>
        </p:spPr>
      </p:pic>
      <p:pic>
        <p:nvPicPr>
          <p:cNvPr id="9" name="Doremon-Beat_vy46.mp3">
            <a:hlinkClick r:id="" action="ppaction://media"/>
          </p:cNvPr>
          <p:cNvPicPr>
            <a:picLocks noChangeAspect="1"/>
          </p:cNvPicPr>
          <p:nvPr>
            <a:audioFile r:link="rId1"/>
            <p:extLst>
              <p:ext uri="{DAA4B4D4-6D71-4841-9C94-3DE7FCFB9230}">
                <p14:media xmlns:p14="http://schemas.microsoft.com/office/powerpoint/2010/main" r:embed="rId2">
                  <p14:trim end="89041.1875"/>
                </p14:media>
              </p:ext>
            </p:extLst>
          </p:nvPr>
        </p:nvPicPr>
        <p:blipFill>
          <a:blip r:embed="rId8"/>
          <a:stretch>
            <a:fillRect/>
          </a:stretch>
        </p:blipFill>
        <p:spPr>
          <a:xfrm>
            <a:off x="1524000" y="25400"/>
            <a:ext cx="609600" cy="609600"/>
          </a:xfrm>
          <a:prstGeom prst="rect">
            <a:avLst/>
          </a:prstGeom>
        </p:spPr>
      </p:pic>
    </p:spTree>
    <p:extLst>
      <p:ext uri="{BB962C8B-B14F-4D97-AF65-F5344CB8AC3E}">
        <p14:creationId xmlns:p14="http://schemas.microsoft.com/office/powerpoint/2010/main" val="8282082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inVertical)">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5" fill="hold" display="0">
                  <p:stCondLst>
                    <p:cond delay="indefinite"/>
                  </p:stCondLst>
                  <p:endCondLst>
                    <p:cond evt="onStopAudio" delay="0">
                      <p:tgtEl>
                        <p:sldTgt/>
                      </p:tgtEl>
                    </p:cond>
                  </p:endCondLst>
                </p:cTn>
                <p:tgtEl>
                  <p:spTgt spid="9"/>
                </p:tgtEl>
              </p:cMediaNode>
            </p:audio>
          </p:childTnLst>
        </p:cTn>
      </p:par>
    </p:tnLst>
    <p:bldLst>
      <p:bldP spid="5" grpId="0" animBg="1"/>
      <p:bldP spid="7"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9524" y="131379"/>
            <a:ext cx="3100552" cy="889244"/>
          </a:xfrm>
          <a:solidFill>
            <a:srgbClr val="05D805"/>
          </a:solidFill>
        </p:spPr>
        <p:txBody>
          <a:bodyPr/>
          <a:lstStyle/>
          <a:p>
            <a:pPr algn="ctr"/>
            <a:r>
              <a:rPr lang="en-US" sz="5400" b="1" dirty="0" err="1">
                <a:solidFill>
                  <a:schemeClr val="bg1"/>
                </a:solidFill>
                <a:latin typeface="Times New Roman" panose="02020603050405020304" pitchFamily="18" charset="0"/>
                <a:cs typeface="Times New Roman" panose="02020603050405020304" pitchFamily="18" charset="0"/>
              </a:rPr>
              <a:t>Luật</a:t>
            </a:r>
            <a:r>
              <a:rPr lang="en-US" sz="5400" b="1" dirty="0">
                <a:solidFill>
                  <a:schemeClr val="bg1"/>
                </a:solidFill>
                <a:latin typeface="Times New Roman" panose="02020603050405020304" pitchFamily="18" charset="0"/>
                <a:cs typeface="Times New Roman" panose="02020603050405020304" pitchFamily="18" charset="0"/>
              </a:rPr>
              <a:t> </a:t>
            </a:r>
            <a:r>
              <a:rPr lang="en-US" sz="5400" b="1" dirty="0" err="1">
                <a:solidFill>
                  <a:schemeClr val="bg1"/>
                </a:solidFill>
                <a:latin typeface="Times New Roman" panose="02020603050405020304" pitchFamily="18" charset="0"/>
                <a:cs typeface="Times New Roman" panose="02020603050405020304" pitchFamily="18" charset="0"/>
              </a:rPr>
              <a:t>ch</a:t>
            </a:r>
            <a:r>
              <a:rPr lang="vi-VN" sz="5400" b="1" dirty="0">
                <a:solidFill>
                  <a:schemeClr val="bg1"/>
                </a:solidFill>
                <a:latin typeface="Times New Roman" panose="02020603050405020304" pitchFamily="18" charset="0"/>
                <a:cs typeface="Times New Roman" panose="02020603050405020304" pitchFamily="18" charset="0"/>
              </a:rPr>
              <a:t>ơ</a:t>
            </a:r>
            <a:r>
              <a:rPr lang="en-US" sz="5400" b="1" dirty="0" err="1">
                <a:solidFill>
                  <a:schemeClr val="bg1"/>
                </a:solidFill>
                <a:latin typeface="Times New Roman" panose="02020603050405020304" pitchFamily="18" charset="0"/>
                <a:cs typeface="Times New Roman" panose="02020603050405020304" pitchFamily="18" charset="0"/>
              </a:rPr>
              <a:t>i</a:t>
            </a:r>
            <a:endParaRPr lang="en-US" sz="5400" b="1" dirty="0">
              <a:solidFill>
                <a:schemeClr val="bg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445547" y="1271376"/>
            <a:ext cx="10515600" cy="4611925"/>
          </a:xfrm>
          <a:noFill/>
        </p:spPr>
        <p:txBody>
          <a:bodyPr>
            <a:normAutofit lnSpcReduction="10000"/>
          </a:bodyPr>
          <a:lstStyle/>
          <a:p>
            <a:pPr marL="0" indent="0">
              <a:buNone/>
            </a:pPr>
            <a:r>
              <a:rPr lang="vi-VN" sz="4000" b="1" dirty="0">
                <a:latin typeface="Times New Roman" panose="02020603050405020304" pitchFamily="18" charset="0"/>
                <a:ea typeface="Times New Roman" panose="02020603050405020304" pitchFamily="18" charset="0"/>
                <a:cs typeface="Times New Roman" panose="02020603050405020304" pitchFamily="18" charset="0"/>
              </a:rPr>
              <a:t>- GV lần lượt đọc các câu hỏi. Sau khi GV đọc xong câu hỏi, HS có </a:t>
            </a:r>
            <a:r>
              <a:rPr lang="en-US" sz="4000" b="1" dirty="0">
                <a:latin typeface="Times New Roman" panose="02020603050405020304" pitchFamily="18" charset="0"/>
                <a:ea typeface="Times New Roman" panose="02020603050405020304" pitchFamily="18" charset="0"/>
                <a:cs typeface="Times New Roman" panose="02020603050405020304" pitchFamily="18" charset="0"/>
              </a:rPr>
              <a:t>1</a:t>
            </a:r>
            <a:r>
              <a:rPr lang="vi-VN" sz="4000" b="1" dirty="0">
                <a:latin typeface="Times New Roman" panose="02020603050405020304" pitchFamily="18" charset="0"/>
                <a:ea typeface="Times New Roman" panose="02020603050405020304" pitchFamily="18" charset="0"/>
                <a:cs typeface="Times New Roman" panose="02020603050405020304" pitchFamily="18" charset="0"/>
              </a:rPr>
              <a:t>5s để </a:t>
            </a:r>
            <a:r>
              <a:rPr lang="en-US" sz="4000" b="1" dirty="0" err="1">
                <a:latin typeface="Times New Roman" panose="02020603050405020304" pitchFamily="18" charset="0"/>
                <a:ea typeface="Times New Roman" panose="02020603050405020304" pitchFamily="18" charset="0"/>
                <a:cs typeface="Times New Roman" panose="02020603050405020304" pitchFamily="18" charset="0"/>
              </a:rPr>
              <a:t>chọn</a:t>
            </a:r>
            <a:r>
              <a:rPr lang="en-US" sz="40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ea typeface="Times New Roman" panose="02020603050405020304" pitchFamily="18" charset="0"/>
                <a:cs typeface="Times New Roman" panose="02020603050405020304" pitchFamily="18" charset="0"/>
              </a:rPr>
              <a:t>đáp</a:t>
            </a:r>
            <a:r>
              <a:rPr lang="en-US" sz="40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ea typeface="Times New Roman" panose="02020603050405020304" pitchFamily="18" charset="0"/>
                <a:cs typeface="Times New Roman" panose="02020603050405020304" pitchFamily="18" charset="0"/>
              </a:rPr>
              <a:t>án</a:t>
            </a:r>
            <a:r>
              <a:rPr lang="vi-VN" sz="4000" b="1"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4000" b="1"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en-US" sz="40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ea typeface="Times New Roman" panose="02020603050405020304" pitchFamily="18" charset="0"/>
                <a:cs typeface="Times New Roman" panose="02020603050405020304" pitchFamily="18" charset="0"/>
              </a:rPr>
              <a:t>Ch</a:t>
            </a:r>
            <a:r>
              <a:rPr lang="vi-VN" sz="4000" b="1" dirty="0">
                <a:latin typeface="Times New Roman" panose="02020603050405020304" pitchFamily="18" charset="0"/>
                <a:ea typeface="Times New Roman" panose="02020603050405020304" pitchFamily="18" charset="0"/>
                <a:cs typeface="Times New Roman" panose="02020603050405020304" pitchFamily="18" charset="0"/>
              </a:rPr>
              <a:t>ưa hết 15s, HS vẫn có thể giơ tay trả lời câu hỏi.</a:t>
            </a:r>
            <a:endParaRPr lang="en-US" sz="4000" b="1"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vi-VN" sz="4000" b="1" dirty="0">
                <a:latin typeface="Times New Roman" panose="02020603050405020304" pitchFamily="18" charset="0"/>
                <a:ea typeface="Times New Roman" panose="02020603050405020304" pitchFamily="18" charset="0"/>
                <a:cs typeface="Times New Roman" panose="02020603050405020304" pitchFamily="18" charset="0"/>
              </a:rPr>
              <a:t>- HS nào </a:t>
            </a:r>
            <a:r>
              <a:rPr lang="en-US" sz="4000" b="1" dirty="0" err="1">
                <a:latin typeface="Times New Roman" panose="02020603050405020304" pitchFamily="18" charset="0"/>
                <a:ea typeface="Times New Roman" panose="02020603050405020304" pitchFamily="18" charset="0"/>
                <a:cs typeface="Times New Roman" panose="02020603050405020304" pitchFamily="18" charset="0"/>
              </a:rPr>
              <a:t>giơ</a:t>
            </a:r>
            <a:r>
              <a:rPr lang="en-US" sz="40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ea typeface="Times New Roman" panose="02020603050405020304" pitchFamily="18" charset="0"/>
                <a:cs typeface="Times New Roman" panose="02020603050405020304" pitchFamily="18" charset="0"/>
              </a:rPr>
              <a:t>tay</a:t>
            </a:r>
            <a:r>
              <a:rPr lang="en-US" sz="40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ea typeface="Times New Roman" panose="02020603050405020304" pitchFamily="18" charset="0"/>
                <a:cs typeface="Times New Roman" panose="02020603050405020304" pitchFamily="18" charset="0"/>
              </a:rPr>
              <a:t>nhanh</a:t>
            </a:r>
            <a:r>
              <a:rPr lang="en-US" sz="40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ea typeface="Times New Roman" panose="02020603050405020304" pitchFamily="18" charset="0"/>
                <a:cs typeface="Times New Roman" panose="02020603050405020304" pitchFamily="18" charset="0"/>
              </a:rPr>
              <a:t>nhất</a:t>
            </a:r>
            <a:r>
              <a:rPr lang="en-US" sz="40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ea typeface="Times New Roman" panose="02020603050405020304" pitchFamily="18" charset="0"/>
                <a:cs typeface="Times New Roman" panose="02020603050405020304" pitchFamily="18" charset="0"/>
              </a:rPr>
              <a:t>sẽ</a:t>
            </a:r>
            <a:r>
              <a:rPr lang="en-US" sz="40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ea typeface="Times New Roman" panose="02020603050405020304" pitchFamily="18" charset="0"/>
                <a:cs typeface="Times New Roman" panose="02020603050405020304" pitchFamily="18" charset="0"/>
              </a:rPr>
              <a:t>được</a:t>
            </a:r>
            <a:r>
              <a:rPr lang="en-US" sz="40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ea typeface="Times New Roman" panose="02020603050405020304" pitchFamily="18" charset="0"/>
                <a:cs typeface="Times New Roman" panose="02020603050405020304" pitchFamily="18" charset="0"/>
              </a:rPr>
              <a:t>quyền</a:t>
            </a:r>
            <a:r>
              <a:rPr lang="en-US" sz="40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ea typeface="Times New Roman" panose="02020603050405020304" pitchFamily="18" charset="0"/>
                <a:cs typeface="Times New Roman" panose="02020603050405020304" pitchFamily="18" charset="0"/>
              </a:rPr>
              <a:t>trả</a:t>
            </a:r>
            <a:r>
              <a:rPr lang="en-US" sz="40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ea typeface="Times New Roman" panose="02020603050405020304" pitchFamily="18" charset="0"/>
                <a:cs typeface="Times New Roman" panose="02020603050405020304" pitchFamily="18" charset="0"/>
              </a:rPr>
              <a:t>lời</a:t>
            </a:r>
            <a:r>
              <a:rPr lang="vi-VN" sz="4000" b="1" dirty="0">
                <a:latin typeface="Times New Roman" panose="02020603050405020304" pitchFamily="18" charset="0"/>
                <a:ea typeface="Times New Roman" panose="02020603050405020304" pitchFamily="18" charset="0"/>
                <a:cs typeface="Times New Roman" panose="02020603050405020304" pitchFamily="18" charset="0"/>
              </a:rPr>
              <a:t> trước</a:t>
            </a:r>
            <a:r>
              <a:rPr lang="en-US" sz="4000" b="1"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4000" b="1"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en-US" sz="4000" b="1" dirty="0">
                <a:latin typeface="Times New Roman" panose="02020603050405020304" pitchFamily="18" charset="0"/>
                <a:ea typeface="Times New Roman" panose="02020603050405020304" pitchFamily="18" charset="0"/>
                <a:cs typeface="Times New Roman" panose="02020603050405020304" pitchFamily="18" charset="0"/>
              </a:rPr>
              <a:t>- HS </a:t>
            </a:r>
            <a:r>
              <a:rPr lang="en-US" sz="4000" b="1" dirty="0" err="1">
                <a:latin typeface="Times New Roman" panose="02020603050405020304" pitchFamily="18" charset="0"/>
                <a:ea typeface="Times New Roman" panose="02020603050405020304" pitchFamily="18" charset="0"/>
                <a:cs typeface="Times New Roman" panose="02020603050405020304" pitchFamily="18" charset="0"/>
              </a:rPr>
              <a:t>nào</a:t>
            </a:r>
            <a:r>
              <a:rPr lang="en-US" sz="4000" b="1" dirty="0">
                <a:latin typeface="Times New Roman" panose="02020603050405020304" pitchFamily="18" charset="0"/>
                <a:ea typeface="Times New Roman" panose="02020603050405020304" pitchFamily="18" charset="0"/>
                <a:cs typeface="Times New Roman" panose="02020603050405020304" pitchFamily="18" charset="0"/>
              </a:rPr>
              <a:t> có </a:t>
            </a:r>
            <a:r>
              <a:rPr lang="en-US" sz="4000" b="1" dirty="0" err="1">
                <a:latin typeface="Times New Roman" panose="02020603050405020304" pitchFamily="18" charset="0"/>
                <a:ea typeface="Times New Roman" panose="02020603050405020304" pitchFamily="18" charset="0"/>
                <a:cs typeface="Times New Roman" panose="02020603050405020304" pitchFamily="18" charset="0"/>
              </a:rPr>
              <a:t>số</a:t>
            </a:r>
            <a:r>
              <a:rPr lang="en-US" sz="40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ea typeface="Times New Roman" panose="02020603050405020304" pitchFamily="18" charset="0"/>
                <a:cs typeface="Times New Roman" panose="02020603050405020304" pitchFamily="18" charset="0"/>
              </a:rPr>
              <a:t>câu</a:t>
            </a:r>
            <a:r>
              <a:rPr lang="en-US" sz="40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ea typeface="Times New Roman" panose="02020603050405020304" pitchFamily="18" charset="0"/>
                <a:cs typeface="Times New Roman" panose="02020603050405020304" pitchFamily="18" charset="0"/>
              </a:rPr>
              <a:t>trả</a:t>
            </a:r>
            <a:r>
              <a:rPr lang="en-US" sz="40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ea typeface="Times New Roman" panose="02020603050405020304" pitchFamily="18" charset="0"/>
                <a:cs typeface="Times New Roman" panose="02020603050405020304" pitchFamily="18" charset="0"/>
              </a:rPr>
              <a:t>lời</a:t>
            </a:r>
            <a:r>
              <a:rPr lang="en-US" sz="40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ea typeface="Times New Roman" panose="02020603050405020304" pitchFamily="18" charset="0"/>
                <a:cs typeface="Times New Roman" panose="02020603050405020304" pitchFamily="18" charset="0"/>
              </a:rPr>
              <a:t>đúng</a:t>
            </a:r>
            <a:r>
              <a:rPr lang="en-US" sz="40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ea typeface="Times New Roman" panose="02020603050405020304" pitchFamily="18" charset="0"/>
                <a:cs typeface="Times New Roman" panose="02020603050405020304" pitchFamily="18" charset="0"/>
              </a:rPr>
              <a:t>nhiều</a:t>
            </a:r>
            <a:r>
              <a:rPr lang="en-US" sz="40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ea typeface="Times New Roman" panose="02020603050405020304" pitchFamily="18" charset="0"/>
                <a:cs typeface="Times New Roman" panose="02020603050405020304" pitchFamily="18" charset="0"/>
              </a:rPr>
              <a:t>nhất</a:t>
            </a:r>
            <a:r>
              <a:rPr lang="en-US" sz="4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sz="4000" b="1" dirty="0">
                <a:latin typeface="Times New Roman" panose="02020603050405020304" pitchFamily="18" charset="0"/>
                <a:ea typeface="Times New Roman" panose="02020603050405020304" pitchFamily="18" charset="0"/>
                <a:cs typeface="Times New Roman" panose="02020603050405020304" pitchFamily="18" charset="0"/>
              </a:rPr>
              <a:t>sẽ giành được phần thưởng.</a:t>
            </a:r>
            <a:endParaRPr lang="en-US" sz="4000" b="1"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4000" b="1" dirty="0">
              <a:latin typeface="Times New Roman" panose="02020603050405020304" pitchFamily="18" charset="0"/>
              <a:cs typeface="Times New Roman" panose="02020603050405020304" pitchFamily="18" charset="0"/>
            </a:endParaRPr>
          </a:p>
        </p:txBody>
      </p:sp>
      <p:sp>
        <p:nvSpPr>
          <p:cNvPr id="4" name="Cuộn: Ngang 3">
            <a:extLst>
              <a:ext uri="{FF2B5EF4-FFF2-40B4-BE49-F238E27FC236}">
                <a16:creationId xmlns:a16="http://schemas.microsoft.com/office/drawing/2014/main" xmlns="" id="{A4269AAC-C5A1-D42F-869E-80754CDF2C3A}"/>
              </a:ext>
            </a:extLst>
          </p:cNvPr>
          <p:cNvSpPr/>
          <p:nvPr/>
        </p:nvSpPr>
        <p:spPr>
          <a:xfrm>
            <a:off x="378372" y="210207"/>
            <a:ext cx="11414235" cy="6516414"/>
          </a:xfrm>
          <a:prstGeom prst="horizontalScroll">
            <a:avLst/>
          </a:prstGeom>
          <a:noFill/>
          <a:ln w="76200">
            <a:solidFill>
              <a:srgbClr val="1F75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solidFill>
            </a:endParaRPr>
          </a:p>
        </p:txBody>
      </p:sp>
      <p:pic>
        <p:nvPicPr>
          <p:cNvPr id="7" name="Hình ảnh 6">
            <a:extLst>
              <a:ext uri="{FF2B5EF4-FFF2-40B4-BE49-F238E27FC236}">
                <a16:creationId xmlns:a16="http://schemas.microsoft.com/office/drawing/2014/main" xmlns="" id="{9FF4060D-F61B-E7DE-8831-D1AC7687AF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8703707">
            <a:off x="-297655" y="-234916"/>
            <a:ext cx="2419230" cy="2419230"/>
          </a:xfrm>
          <a:prstGeom prst="rect">
            <a:avLst/>
          </a:prstGeom>
        </p:spPr>
      </p:pic>
    </p:spTree>
    <p:extLst>
      <p:ext uri="{BB962C8B-B14F-4D97-AF65-F5344CB8AC3E}">
        <p14:creationId xmlns:p14="http://schemas.microsoft.com/office/powerpoint/2010/main" val="13266139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2362200" y="304800"/>
            <a:ext cx="6248400" cy="1828800"/>
          </a:xfrm>
          <a:prstGeom prst="ellipse">
            <a:avLst/>
          </a:prstGeom>
          <a:solidFill>
            <a:srgbClr val="00FFFF"/>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3" name="TextBox 2"/>
          <p:cNvSpPr txBox="1"/>
          <p:nvPr/>
        </p:nvSpPr>
        <p:spPr>
          <a:xfrm>
            <a:off x="2896554" y="706662"/>
            <a:ext cx="5410200" cy="1077218"/>
          </a:xfrm>
          <a:prstGeom prst="rect">
            <a:avLst/>
          </a:prstGeom>
          <a:noFill/>
        </p:spPr>
        <p:txBody>
          <a:bodyPr wrap="square" rtlCol="0">
            <a:spAutoFit/>
          </a:bodyPr>
          <a:lstStyle/>
          <a:p>
            <a:pPr algn="just">
              <a:spcBef>
                <a:spcPts val="600"/>
              </a:spcBef>
              <a:spcAft>
                <a:spcPts val="600"/>
              </a:spcAft>
              <a:tabLst>
                <a:tab pos="457200" algn="l"/>
              </a:tabLst>
            </a:pPr>
            <a:r>
              <a:rPr lang="en-US" sz="3200" b="1" dirty="0">
                <a:latin typeface="Times New Roman" panose="02020603050405020304" pitchFamily="18" charset="0"/>
                <a:ea typeface="Calibri" panose="020F0502020204030204" pitchFamily="34" charset="0"/>
                <a:cs typeface="Times New Roman" panose="02020603050405020304" pitchFamily="18" charset="0"/>
              </a:rPr>
              <a:t>1. </a:t>
            </a:r>
            <a:r>
              <a:rPr lang="en-US" sz="32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Ký</a:t>
            </a:r>
            <a:r>
              <a:rPr lang="en-US" sz="3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sz="3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một</a:t>
            </a:r>
            <a:r>
              <a:rPr lang="en-US" sz="3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loại</a:t>
            </a:r>
            <a:r>
              <a:rPr lang="en-US" sz="3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tác</a:t>
            </a:r>
            <a:r>
              <a:rPr lang="en-US" sz="3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phẩm</a:t>
            </a:r>
            <a:r>
              <a:rPr lang="en-US" sz="3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văn</a:t>
            </a:r>
            <a:r>
              <a:rPr lang="en-US" sz="3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học</a:t>
            </a:r>
            <a:r>
              <a:rPr lang="en-US" sz="3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chú</a:t>
            </a:r>
            <a:r>
              <a:rPr lang="en-US" sz="3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trọng</a:t>
            </a:r>
            <a:r>
              <a:rPr lang="en-US" sz="3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điều</a:t>
            </a:r>
            <a:r>
              <a:rPr lang="en-US" sz="3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gì</a:t>
            </a:r>
            <a:r>
              <a:rPr lang="en-US" sz="3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800" b="1" dirty="0">
              <a:latin typeface="Times New Roman" panose="02020603050405020304" pitchFamily="18" charset="0"/>
              <a:ea typeface="Times New Roman" panose="02020603050405020304" pitchFamily="18" charset="0"/>
            </a:endParaRPr>
          </a:p>
        </p:txBody>
      </p:sp>
      <p:sp>
        <p:nvSpPr>
          <p:cNvPr id="4" name="Rounded Rectangle 3"/>
          <p:cNvSpPr/>
          <p:nvPr/>
        </p:nvSpPr>
        <p:spPr>
          <a:xfrm>
            <a:off x="401365" y="2477192"/>
            <a:ext cx="4933966" cy="928003"/>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5" name="Rounded Rectangle 4"/>
          <p:cNvSpPr/>
          <p:nvPr/>
        </p:nvSpPr>
        <p:spPr>
          <a:xfrm>
            <a:off x="6318647" y="4336061"/>
            <a:ext cx="5311345" cy="838200"/>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6" name="Rounded Rectangle 5"/>
          <p:cNvSpPr/>
          <p:nvPr/>
        </p:nvSpPr>
        <p:spPr>
          <a:xfrm>
            <a:off x="377731" y="4290197"/>
            <a:ext cx="4957600" cy="874276"/>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7" name="Rounded Rectangle 6"/>
          <p:cNvSpPr/>
          <p:nvPr/>
        </p:nvSpPr>
        <p:spPr>
          <a:xfrm>
            <a:off x="6490167" y="2472067"/>
            <a:ext cx="5262184" cy="938252"/>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8" name="TextBox 7"/>
          <p:cNvSpPr txBox="1"/>
          <p:nvPr/>
        </p:nvSpPr>
        <p:spPr>
          <a:xfrm>
            <a:off x="491093" y="2451088"/>
            <a:ext cx="4971700" cy="954107"/>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A: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Ghi</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chép</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lại</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con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thực</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và</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sự</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việc</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thực</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trong</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cuộc</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sống</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solidFill>
                <a:schemeClr val="bg1"/>
              </a:solidFill>
              <a:latin typeface="Times New Roman" panose="02020603050405020304" pitchFamily="18" charset="0"/>
              <a:ea typeface="Times New Roman" panose="02020603050405020304" pitchFamily="18" charset="0"/>
            </a:endParaRPr>
          </a:p>
        </p:txBody>
      </p:sp>
      <p:sp>
        <p:nvSpPr>
          <p:cNvPr id="9" name="TextBox 8"/>
          <p:cNvSpPr txBox="1"/>
          <p:nvPr/>
        </p:nvSpPr>
        <p:spPr>
          <a:xfrm>
            <a:off x="6673520" y="2528635"/>
            <a:ext cx="5311346" cy="954107"/>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B: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Ghi</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lại</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một</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sự</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kiện</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quan</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trọng</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diễn</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ra</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trong</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ngày</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solidFill>
                <a:schemeClr val="bg1"/>
              </a:solidFill>
              <a:latin typeface="Times New Roman" panose="02020603050405020304" pitchFamily="18" charset="0"/>
              <a:ea typeface="Times New Roman" panose="02020603050405020304" pitchFamily="18" charset="0"/>
            </a:endParaRPr>
          </a:p>
        </p:txBody>
      </p:sp>
      <p:sp>
        <p:nvSpPr>
          <p:cNvPr id="10" name="TextBox 9"/>
          <p:cNvSpPr txBox="1"/>
          <p:nvPr/>
        </p:nvSpPr>
        <p:spPr>
          <a:xfrm>
            <a:off x="6720402" y="4308786"/>
            <a:ext cx="4945626" cy="954107"/>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D: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Ghi</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chép</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về</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những</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điều</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đã</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diễn</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ra</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trong</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quá</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khứ</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800" dirty="0">
              <a:solidFill>
                <a:schemeClr val="bg1"/>
              </a:solidFill>
              <a:latin typeface="Times New Roman" pitchFamily="18" charset="0"/>
              <a:cs typeface="Times New Roman" pitchFamily="18" charset="0"/>
            </a:endParaRPr>
          </a:p>
        </p:txBody>
      </p:sp>
      <p:sp>
        <p:nvSpPr>
          <p:cNvPr id="11" name="TextBox 10"/>
          <p:cNvSpPr txBox="1"/>
          <p:nvPr/>
        </p:nvSpPr>
        <p:spPr>
          <a:xfrm>
            <a:off x="425767" y="4284855"/>
            <a:ext cx="5151593" cy="954107"/>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C: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Ghi</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chép</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về</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những</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chuyến</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đi</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tới</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vùng</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đất</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xứ</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sở</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nào</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đó</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solidFill>
                <a:schemeClr val="bg1"/>
              </a:solidFill>
              <a:latin typeface="Times New Roman" panose="02020603050405020304" pitchFamily="18" charset="0"/>
              <a:ea typeface="Times New Roman" panose="02020603050405020304" pitchFamily="18" charset="0"/>
            </a:endParaRPr>
          </a:p>
        </p:txBody>
      </p:sp>
      <p:pic>
        <p:nvPicPr>
          <p:cNvPr id="12" name="Picture 11"/>
          <p:cNvPicPr>
            <a:picLocks noChangeAspect="1"/>
          </p:cNvPicPr>
          <p:nvPr/>
        </p:nvPicPr>
        <p:blipFill rotWithShape="1">
          <a:blip r:embed="rId6">
            <a:extLst>
              <a:ext uri="{BEBA8EAE-BF5A-486C-A8C5-ECC9F3942E4B}">
                <a14:imgProps xmlns:a14="http://schemas.microsoft.com/office/drawing/2010/main">
                  <a14:imgLayer r:embed="rId7">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6145505" y="1991861"/>
            <a:ext cx="1891145" cy="2003135"/>
          </a:xfrm>
          <a:prstGeom prst="rect">
            <a:avLst/>
          </a:prstGeom>
        </p:spPr>
      </p:pic>
      <p:pic>
        <p:nvPicPr>
          <p:cNvPr id="13" name="Picture 12"/>
          <p:cNvPicPr>
            <a:picLocks noChangeAspect="1"/>
          </p:cNvPicPr>
          <p:nvPr/>
        </p:nvPicPr>
        <p:blipFill rotWithShape="1">
          <a:blip r:embed="rId6">
            <a:extLst>
              <a:ext uri="{BEBA8EAE-BF5A-486C-A8C5-ECC9F3942E4B}">
                <a14:imgProps xmlns:a14="http://schemas.microsoft.com/office/drawing/2010/main">
                  <a14:imgLayer r:embed="rId7">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6191939" y="3728929"/>
            <a:ext cx="1891145" cy="2003135"/>
          </a:xfrm>
          <a:prstGeom prst="rect">
            <a:avLst/>
          </a:prstGeom>
        </p:spPr>
      </p:pic>
      <p:pic>
        <p:nvPicPr>
          <p:cNvPr id="14" name="Picture 13"/>
          <p:cNvPicPr>
            <a:picLocks noChangeAspect="1"/>
          </p:cNvPicPr>
          <p:nvPr/>
        </p:nvPicPr>
        <p:blipFill rotWithShape="1">
          <a:blip r:embed="rId6">
            <a:extLst>
              <a:ext uri="{BEBA8EAE-BF5A-486C-A8C5-ECC9F3942E4B}">
                <a14:imgProps xmlns:a14="http://schemas.microsoft.com/office/drawing/2010/main">
                  <a14:imgLayer r:embed="rId7">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0" y="3753593"/>
            <a:ext cx="1891145" cy="2003135"/>
          </a:xfrm>
          <a:prstGeom prst="rect">
            <a:avLst/>
          </a:prstGeom>
        </p:spPr>
      </p:pic>
      <p:pic>
        <p:nvPicPr>
          <p:cNvPr id="16" name="Am-thanh-tra-loi-dung-www_nhacchuongvui_co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344400" y="228600"/>
            <a:ext cx="609600" cy="609600"/>
          </a:xfrm>
          <a:prstGeom prst="rect">
            <a:avLst/>
          </a:prstGeom>
        </p:spPr>
      </p:pic>
      <p:pic>
        <p:nvPicPr>
          <p:cNvPr id="15" name="Dor"/>
          <p:cNvPicPr>
            <a:picLocks noChangeAspect="1"/>
          </p:cNvPicPr>
          <p:nvPr/>
        </p:nvPicPr>
        <p:blipFill rotWithShape="1">
          <a:blip r:embed="rId9">
            <a:extLst>
              <a:ext uri="{BEBA8EAE-BF5A-486C-A8C5-ECC9F3942E4B}">
                <a14:imgProps xmlns:a14="http://schemas.microsoft.com/office/drawing/2010/main">
                  <a14:imgLayer r:embed="rId10">
                    <a14:imgEffect>
                      <a14:backgroundRemoval t="3859" b="100000" l="0" r="96750">
                        <a14:foregroundMark x1="56875" y1="11093" x2="53250" y2="94373"/>
                        <a14:foregroundMark x1="65500" y1="14148" x2="62750" y2="97588"/>
                        <a14:foregroundMark x1="73500" y1="29743" x2="73125" y2="83280"/>
                        <a14:foregroundMark x1="67500" y1="69132" x2="68500" y2="87138"/>
                        <a14:foregroundMark x1="57125" y1="59646" x2="58375" y2="76367"/>
                        <a14:foregroundMark x1="45125" y1="20900" x2="48875" y2="94051"/>
                        <a14:foregroundMark x1="38000" y1="23955" x2="39125" y2="56913"/>
                        <a14:foregroundMark x1="33125" y1="60450" x2="38375" y2="69453"/>
                      </a14:backgroundRemoval>
                    </a14:imgEffect>
                  </a14:imgLayer>
                </a14:imgProps>
              </a:ext>
              <a:ext uri="{28A0092B-C50C-407E-A947-70E740481C1C}">
                <a14:useLocalDpi xmlns:a14="http://schemas.microsoft.com/office/drawing/2010/main" val="0"/>
              </a:ext>
            </a:extLst>
          </a:blip>
          <a:srcRect l="28500" t="6270" r="10908"/>
          <a:stretch/>
        </p:blipFill>
        <p:spPr>
          <a:xfrm>
            <a:off x="4718856" y="2278892"/>
            <a:ext cx="3083503" cy="3708648"/>
          </a:xfrm>
          <a:prstGeom prst="rect">
            <a:avLst/>
          </a:prstGeom>
        </p:spPr>
      </p:pic>
      <p:pic>
        <p:nvPicPr>
          <p:cNvPr id="17"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2399818" y="1360632"/>
            <a:ext cx="609600" cy="609600"/>
          </a:xfrm>
          <a:prstGeom prst="rect">
            <a:avLst/>
          </a:prstGeom>
        </p:spPr>
      </p:pic>
      <p:pic>
        <p:nvPicPr>
          <p:cNvPr id="18"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2399818" y="3860512"/>
            <a:ext cx="609600" cy="609600"/>
          </a:xfrm>
          <a:prstGeom prst="rect">
            <a:avLst/>
          </a:prstGeom>
        </p:spPr>
      </p:pic>
      <p:pic>
        <p:nvPicPr>
          <p:cNvPr id="19"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2344400" y="2594264"/>
            <a:ext cx="609600" cy="609600"/>
          </a:xfrm>
          <a:prstGeom prst="rect">
            <a:avLst/>
          </a:prstGeom>
        </p:spPr>
      </p:pic>
      <p:pic>
        <p:nvPicPr>
          <p:cNvPr id="1026" name="Picture 2" descr="Tổng hợp ảnh Doremon PNG đẹp nhất | Doraemon, Doraemon wallpapers, Doraemon  cartoon">
            <a:extLst>
              <a:ext uri="{FF2B5EF4-FFF2-40B4-BE49-F238E27FC236}">
                <a16:creationId xmlns:a16="http://schemas.microsoft.com/office/drawing/2014/main" xmlns="" id="{29016966-C5F3-3851-872E-67DD86FC23AD}"/>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623996" y="132728"/>
            <a:ext cx="2140090" cy="1879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9972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ircle(in)">
                                      <p:cBhvr>
                                        <p:cTn id="15" dur="500"/>
                                        <p:tgtEl>
                                          <p:spTgt spid="4"/>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circle(in)">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circle(in)">
                                      <p:cBhvr>
                                        <p:cTn id="23" dur="500"/>
                                        <p:tgtEl>
                                          <p:spTgt spid="7"/>
                                        </p:tgtEl>
                                      </p:cBhvr>
                                    </p:animEffect>
                                  </p:childTnLst>
                                </p:cTn>
                              </p:par>
                              <p:par>
                                <p:cTn id="24" presetID="6" presetClass="entr" presetSubtype="16"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circle(in)">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circle(in)">
                                      <p:cBhvr>
                                        <p:cTn id="31" dur="500"/>
                                        <p:tgtEl>
                                          <p:spTgt spid="11"/>
                                        </p:tgtEl>
                                      </p:cBhvr>
                                    </p:animEffect>
                                  </p:childTnLst>
                                </p:cTn>
                              </p:par>
                              <p:par>
                                <p:cTn id="32" presetID="6" presetClass="entr" presetSubtype="16"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circle(in)">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circle(in)">
                                      <p:cBhvr>
                                        <p:cTn id="39" dur="500"/>
                                        <p:tgtEl>
                                          <p:spTgt spid="5"/>
                                        </p:tgtEl>
                                      </p:cBhvr>
                                    </p:animEffect>
                                  </p:childTnLst>
                                </p:cTn>
                              </p:par>
                              <p:par>
                                <p:cTn id="40" presetID="6" presetClass="entr" presetSubtype="16"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circle(in)">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8"/>
                    </p:tgtEl>
                  </p:cond>
                </p:stCondLst>
                <p:endSync evt="end" delay="0">
                  <p:rtn val="all"/>
                </p:endSync>
                <p:childTnLst>
                  <p:par>
                    <p:cTn id="44" fill="hold">
                      <p:stCondLst>
                        <p:cond delay="0"/>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par>
                                <p:cTn id="49" presetID="1" presetClass="mediacall" presetSubtype="0" fill="hold" nodeType="withEffect">
                                  <p:stCondLst>
                                    <p:cond delay="0"/>
                                  </p:stCondLst>
                                  <p:childTnLst>
                                    <p:cmd type="call" cmd="playFrom(0.0)">
                                      <p:cBhvr>
                                        <p:cTn id="50" dur="8085" fill="hold"/>
                                        <p:tgtEl>
                                          <p:spTgt spid="16"/>
                                        </p:tgtEl>
                                      </p:cBhvr>
                                    </p:cmd>
                                  </p:childTnLst>
                                </p:cTn>
                              </p:par>
                            </p:childTnLst>
                          </p:cTn>
                        </p:par>
                      </p:childTnLst>
                    </p:cTn>
                  </p:par>
                </p:childTnLst>
              </p:cTn>
              <p:nextCondLst>
                <p:cond evt="onClick" delay="0">
                  <p:tgtEl>
                    <p:spTgt spid="8"/>
                  </p:tgtEl>
                </p:cond>
              </p:nextCondLst>
            </p:seq>
            <p:seq concurrent="1" nextAc="seek">
              <p:cTn id="51" restart="whenNotActive" fill="hold" evtFilter="cancelBubble" nodeType="interactiveSeq">
                <p:stCondLst>
                  <p:cond evt="onClick" delay="0">
                    <p:tgtEl>
                      <p:spTgt spid="9"/>
                    </p:tgtEl>
                  </p:cond>
                </p:stCondLst>
                <p:endSync evt="end" delay="0">
                  <p:rtn val="all"/>
                </p:endSync>
                <p:childTnLst>
                  <p:par>
                    <p:cTn id="52" fill="hold">
                      <p:stCondLst>
                        <p:cond delay="0"/>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500"/>
                                        <p:tgtEl>
                                          <p:spTgt spid="12"/>
                                        </p:tgtEl>
                                      </p:cBhvr>
                                    </p:animEffect>
                                  </p:childTnLst>
                                </p:cTn>
                              </p:par>
                              <p:par>
                                <p:cTn id="57" presetID="1" presetClass="mediacall" presetSubtype="0" fill="hold" nodeType="withEffect">
                                  <p:stCondLst>
                                    <p:cond delay="0"/>
                                  </p:stCondLst>
                                  <p:childTnLst>
                                    <p:cmd type="call" cmd="playFrom(0.0)">
                                      <p:cBhvr>
                                        <p:cTn id="58" dur="8158" fill="hold"/>
                                        <p:tgtEl>
                                          <p:spTgt spid="17"/>
                                        </p:tgtEl>
                                      </p:cBhvr>
                                    </p:cmd>
                                  </p:childTnLst>
                                </p:cTn>
                              </p:par>
                            </p:childTnLst>
                          </p:cTn>
                        </p:par>
                      </p:childTnLst>
                    </p:cTn>
                  </p:par>
                </p:childTnLst>
              </p:cTn>
              <p:nextCondLst>
                <p:cond evt="onClick" delay="0">
                  <p:tgtEl>
                    <p:spTgt spid="9"/>
                  </p:tgtEl>
                </p:cond>
              </p:nextCondLst>
            </p:seq>
            <p:seq concurrent="1" nextAc="seek">
              <p:cTn id="59" restart="whenNotActive" fill="hold" evtFilter="cancelBubble" nodeType="interactiveSeq">
                <p:stCondLst>
                  <p:cond evt="onClick" delay="0">
                    <p:tgtEl>
                      <p:spTgt spid="11"/>
                    </p:tgtEl>
                  </p:cond>
                </p:stCondLst>
                <p:endSync evt="end" delay="0">
                  <p:rtn val="all"/>
                </p:endSync>
                <p:childTnLst>
                  <p:par>
                    <p:cTn id="60" fill="hold">
                      <p:stCondLst>
                        <p:cond delay="0"/>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par>
                                <p:cTn id="65" presetID="1" presetClass="mediacall" presetSubtype="0" fill="hold" nodeType="withEffect">
                                  <p:stCondLst>
                                    <p:cond delay="0"/>
                                  </p:stCondLst>
                                  <p:childTnLst>
                                    <p:cmd type="call" cmd="playFrom(0.0)">
                                      <p:cBhvr>
                                        <p:cTn id="66" dur="8150" fill="hold"/>
                                        <p:tgtEl>
                                          <p:spTgt spid="19"/>
                                        </p:tgtEl>
                                      </p:cBhvr>
                                    </p:cmd>
                                  </p:childTnLst>
                                </p:cTn>
                              </p:par>
                            </p:childTnLst>
                          </p:cTn>
                        </p:par>
                      </p:childTnLst>
                    </p:cTn>
                  </p:par>
                </p:childTnLst>
              </p:cTn>
              <p:nextCondLst>
                <p:cond evt="onClick" delay="0">
                  <p:tgtEl>
                    <p:spTgt spid="11"/>
                  </p:tgtEl>
                </p:cond>
              </p:nextCondLst>
            </p:seq>
            <p:seq concurrent="1" nextAc="seek">
              <p:cTn id="67" restart="whenNotActive" fill="hold" evtFilter="cancelBubble" nodeType="interactiveSeq">
                <p:stCondLst>
                  <p:cond evt="onClick" delay="0">
                    <p:tgtEl>
                      <p:spTgt spid="10"/>
                    </p:tgtEl>
                  </p:cond>
                </p:stCondLst>
                <p:endSync evt="end" delay="0">
                  <p:rtn val="all"/>
                </p:endSync>
                <p:childTnLst>
                  <p:par>
                    <p:cTn id="68" fill="hold">
                      <p:stCondLst>
                        <p:cond delay="0"/>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500"/>
                                        <p:tgtEl>
                                          <p:spTgt spid="13"/>
                                        </p:tgtEl>
                                      </p:cBhvr>
                                    </p:animEffect>
                                  </p:childTnLst>
                                </p:cTn>
                              </p:par>
                              <p:par>
                                <p:cTn id="73" presetID="1" presetClass="mediacall" presetSubtype="0" fill="hold" nodeType="withEffect">
                                  <p:stCondLst>
                                    <p:cond delay="0"/>
                                  </p:stCondLst>
                                  <p:childTnLst>
                                    <p:cmd type="call" cmd="playFrom(0.0)">
                                      <p:cBhvr>
                                        <p:cTn id="74" dur="8150" fill="hold"/>
                                        <p:tgtEl>
                                          <p:spTgt spid="18"/>
                                        </p:tgtEl>
                                      </p:cBhvr>
                                    </p:cmd>
                                  </p:childTnLst>
                                </p:cTn>
                              </p:par>
                            </p:childTnLst>
                          </p:cTn>
                        </p:par>
                      </p:childTnLst>
                    </p:cTn>
                  </p:par>
                </p:childTnLst>
              </p:cTn>
              <p:nextCondLst>
                <p:cond evt="onClick" delay="0">
                  <p:tgtEl>
                    <p:spTgt spid="10"/>
                  </p:tgtEl>
                </p:cond>
              </p:nextCondLst>
            </p:seq>
            <p:audio>
              <p:cMediaNode vol="80000">
                <p:cTn id="75" fill="hold" display="0">
                  <p:stCondLst>
                    <p:cond delay="indefinite"/>
                  </p:stCondLst>
                  <p:endCondLst>
                    <p:cond evt="onStopAudio" delay="0">
                      <p:tgtEl>
                        <p:sldTgt/>
                      </p:tgtEl>
                    </p:cond>
                  </p:endCondLst>
                </p:cTn>
                <p:tgtEl>
                  <p:spTgt spid="16"/>
                </p:tgtEl>
              </p:cMediaNode>
            </p:audio>
            <p:audio>
              <p:cMediaNode vol="80000">
                <p:cTn id="76" fill="hold" display="0">
                  <p:stCondLst>
                    <p:cond delay="indefinite"/>
                  </p:stCondLst>
                  <p:endCondLst>
                    <p:cond evt="onStopAudio" delay="0">
                      <p:tgtEl>
                        <p:sldTgt/>
                      </p:tgtEl>
                    </p:cond>
                  </p:endCondLst>
                </p:cTn>
                <p:tgtEl>
                  <p:spTgt spid="17"/>
                </p:tgtEl>
              </p:cMediaNode>
            </p:audio>
            <p:audio>
              <p:cMediaNode vol="80000">
                <p:cTn id="77" fill="hold" display="0">
                  <p:stCondLst>
                    <p:cond delay="indefinite"/>
                  </p:stCondLst>
                  <p:endCondLst>
                    <p:cond evt="onStopAudio" delay="0">
                      <p:tgtEl>
                        <p:sldTgt/>
                      </p:tgtEl>
                    </p:cond>
                  </p:endCondLst>
                </p:cTn>
                <p:tgtEl>
                  <p:spTgt spid="18"/>
                </p:tgtEl>
              </p:cMediaNode>
            </p:audio>
            <p:audio>
              <p:cMediaNode vol="80000">
                <p:cTn id="78" fill="hold" display="0">
                  <p:stCondLst>
                    <p:cond delay="indefinite"/>
                  </p:stCondLst>
                  <p:endCondLst>
                    <p:cond evt="onStopAudio" delay="0">
                      <p:tgtEl>
                        <p:sldTgt/>
                      </p:tgtEl>
                    </p:cond>
                  </p:endCondLst>
                </p:cTn>
                <p:tgtEl>
                  <p:spTgt spid="19"/>
                </p:tgtEl>
              </p:cMediaNode>
            </p:audio>
            <p:seq concurrent="1" nextAc="seek">
              <p:cTn id="79" restart="whenNotActive" fill="hold" evtFilter="cancelBubble" nodeType="interactiveSeq">
                <p:stCondLst>
                  <p:cond evt="onClick" delay="0">
                    <p:tgtEl>
                      <p:spTgt spid="15"/>
                    </p:tgtEl>
                  </p:cond>
                </p:stCondLst>
                <p:endSync evt="end" delay="0">
                  <p:rtn val="all"/>
                </p:endSync>
                <p:childTnLst>
                  <p:par>
                    <p:cTn id="80" fill="hold">
                      <p:stCondLst>
                        <p:cond delay="0"/>
                      </p:stCondLst>
                      <p:childTnLst>
                        <p:par>
                          <p:cTn id="81" fill="hold">
                            <p:stCondLst>
                              <p:cond delay="0"/>
                            </p:stCondLst>
                            <p:childTnLst>
                              <p:par>
                                <p:cTn id="82" presetID="1" presetClass="exit" presetSubtype="0" fill="hold" nodeType="clickEffect">
                                  <p:stCondLst>
                                    <p:cond delay="0"/>
                                  </p:stCondLst>
                                  <p:childTnLst>
                                    <p:set>
                                      <p:cBhvr>
                                        <p:cTn id="83"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2" grpId="0" animBg="1"/>
      <p:bldP spid="3" grpId="0"/>
      <p:bldP spid="4" grpId="0" animBg="1"/>
      <p:bldP spid="5" grpId="0" animBg="1"/>
      <p:bldP spid="6" grpId="0" animBg="1"/>
      <p:bldP spid="7" grpId="0" animBg="1"/>
      <p:bldP spid="8" grpId="0"/>
      <p:bldP spid="9" grpId="0"/>
      <p:bldP spid="10" grpId="0"/>
      <p:bldP spid="11"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2362200" y="304800"/>
            <a:ext cx="6248400" cy="1828800"/>
          </a:xfrm>
          <a:prstGeom prst="ellipse">
            <a:avLst/>
          </a:prstGeom>
          <a:solidFill>
            <a:srgbClr val="00FFFF"/>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solidFill>
                <a:prstClr val="black"/>
              </a:solidFill>
            </a:endParaRPr>
          </a:p>
        </p:txBody>
      </p:sp>
      <p:sp>
        <p:nvSpPr>
          <p:cNvPr id="3" name="TextBox 2"/>
          <p:cNvSpPr txBox="1"/>
          <p:nvPr/>
        </p:nvSpPr>
        <p:spPr>
          <a:xfrm>
            <a:off x="3963014" y="830089"/>
            <a:ext cx="5410200" cy="584775"/>
          </a:xfrm>
          <a:prstGeom prst="rect">
            <a:avLst/>
          </a:prstGeom>
          <a:noFill/>
        </p:spPr>
        <p:txBody>
          <a:bodyPr wrap="square" rtlCol="0">
            <a:spAutoFit/>
          </a:bodyPr>
          <a:lstStyle/>
          <a:p>
            <a:pPr algn="just">
              <a:spcBef>
                <a:spcPts val="600"/>
              </a:spcBef>
              <a:spcAft>
                <a:spcPts val="600"/>
              </a:spcAft>
            </a:pPr>
            <a:r>
              <a:rPr lang="en-US" sz="3200" b="1" dirty="0">
                <a:latin typeface="Times New Roman" panose="02020603050405020304" pitchFamily="18" charset="0"/>
                <a:ea typeface="Calibri" panose="020F0502020204030204" pitchFamily="34" charset="0"/>
                <a:cs typeface="Times New Roman" panose="02020603050405020304" pitchFamily="18" charset="0"/>
              </a:rPr>
              <a:t>2. </a:t>
            </a:r>
            <a:r>
              <a:rPr lang="en-US" sz="32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Tùy</a:t>
            </a:r>
            <a:r>
              <a:rPr lang="vi-VN" sz="3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bút là:</a:t>
            </a:r>
            <a:endParaRPr lang="en-US" sz="2800" b="1" dirty="0">
              <a:latin typeface="Times New Roman" panose="02020603050405020304" pitchFamily="18" charset="0"/>
              <a:ea typeface="Times New Roman" panose="02020603050405020304" pitchFamily="18" charset="0"/>
            </a:endParaRPr>
          </a:p>
        </p:txBody>
      </p:sp>
      <p:sp>
        <p:nvSpPr>
          <p:cNvPr id="4" name="Rounded Rectangle 3"/>
          <p:cNvSpPr/>
          <p:nvPr/>
        </p:nvSpPr>
        <p:spPr>
          <a:xfrm>
            <a:off x="661985" y="4282732"/>
            <a:ext cx="4990235" cy="838200"/>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5" name="Rounded Rectangle 4"/>
          <p:cNvSpPr/>
          <p:nvPr/>
        </p:nvSpPr>
        <p:spPr>
          <a:xfrm>
            <a:off x="6248400" y="4343400"/>
            <a:ext cx="5261052" cy="838200"/>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6" name="Rounded Rectangle 5"/>
          <p:cNvSpPr/>
          <p:nvPr/>
        </p:nvSpPr>
        <p:spPr>
          <a:xfrm>
            <a:off x="661986" y="2586989"/>
            <a:ext cx="4924860" cy="838200"/>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7" name="Rounded Rectangle 6"/>
          <p:cNvSpPr/>
          <p:nvPr/>
        </p:nvSpPr>
        <p:spPr>
          <a:xfrm>
            <a:off x="6227617" y="2594264"/>
            <a:ext cx="5281835" cy="838200"/>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8" name="TextBox 7"/>
          <p:cNvSpPr txBox="1"/>
          <p:nvPr/>
        </p:nvSpPr>
        <p:spPr>
          <a:xfrm>
            <a:off x="691864" y="4263967"/>
            <a:ext cx="4794536" cy="954107"/>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C: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thể</a:t>
            </a:r>
            <a:r>
              <a:rPr lang="vi-VN"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loại văn xuôi thuộc loại hình kí</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solidFill>
                <a:schemeClr val="bg1"/>
              </a:solidFill>
              <a:latin typeface="Times New Roman" panose="02020603050405020304" pitchFamily="18" charset="0"/>
              <a:ea typeface="Times New Roman" panose="02020603050405020304" pitchFamily="18" charset="0"/>
            </a:endParaRPr>
          </a:p>
        </p:txBody>
      </p:sp>
      <p:sp>
        <p:nvSpPr>
          <p:cNvPr id="9" name="TextBox 8"/>
          <p:cNvSpPr txBox="1"/>
          <p:nvPr/>
        </p:nvSpPr>
        <p:spPr>
          <a:xfrm>
            <a:off x="6494944" y="2769847"/>
            <a:ext cx="5553941" cy="523220"/>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B: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thể</a:t>
            </a:r>
            <a:r>
              <a:rPr lang="vi-VN"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loại thơ thuộc loại hình kí</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solidFill>
                <a:schemeClr val="bg1"/>
              </a:solidFill>
              <a:latin typeface="Times New Roman" panose="02020603050405020304" pitchFamily="18" charset="0"/>
              <a:ea typeface="Times New Roman" panose="02020603050405020304" pitchFamily="18" charset="0"/>
            </a:endParaRPr>
          </a:p>
        </p:txBody>
      </p:sp>
      <p:sp>
        <p:nvSpPr>
          <p:cNvPr id="10" name="TextBox 9"/>
          <p:cNvSpPr txBox="1"/>
          <p:nvPr/>
        </p:nvSpPr>
        <p:spPr>
          <a:xfrm>
            <a:off x="6433975" y="4420815"/>
            <a:ext cx="5129215" cy="523220"/>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D: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thể</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loại</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văn</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nghị</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luận</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sắc</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bén</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800" dirty="0">
              <a:solidFill>
                <a:schemeClr val="bg1"/>
              </a:solidFill>
              <a:latin typeface="Times New Roman" pitchFamily="18" charset="0"/>
              <a:cs typeface="Times New Roman" pitchFamily="18" charset="0"/>
            </a:endParaRPr>
          </a:p>
        </p:txBody>
      </p:sp>
      <p:sp>
        <p:nvSpPr>
          <p:cNvPr id="11" name="TextBox 10"/>
          <p:cNvSpPr txBox="1"/>
          <p:nvPr/>
        </p:nvSpPr>
        <p:spPr>
          <a:xfrm>
            <a:off x="915434" y="2554403"/>
            <a:ext cx="4738259" cy="954107"/>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A: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thể</a:t>
            </a:r>
            <a:r>
              <a:rPr lang="vi-VN"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loại văn xuôi ngắn gọn, hàm súc</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solidFill>
                <a:schemeClr val="bg1"/>
              </a:solidFill>
              <a:latin typeface="Times New Roman" panose="02020603050405020304" pitchFamily="18" charset="0"/>
              <a:ea typeface="Times New Roman" panose="02020603050405020304" pitchFamily="18" charset="0"/>
            </a:endParaRPr>
          </a:p>
        </p:txBody>
      </p:sp>
      <p:pic>
        <p:nvPicPr>
          <p:cNvPr id="12" name="Picture 11"/>
          <p:cNvPicPr>
            <a:picLocks noChangeAspect="1"/>
          </p:cNvPicPr>
          <p:nvPr/>
        </p:nvPicPr>
        <p:blipFill rotWithShape="1">
          <a:blip r:embed="rId6">
            <a:extLst>
              <a:ext uri="{BEBA8EAE-BF5A-486C-A8C5-ECC9F3942E4B}">
                <a14:imgProps xmlns:a14="http://schemas.microsoft.com/office/drawing/2010/main">
                  <a14:imgLayer r:embed="rId7">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5932102" y="1950224"/>
            <a:ext cx="1891145" cy="2003135"/>
          </a:xfrm>
          <a:prstGeom prst="rect">
            <a:avLst/>
          </a:prstGeom>
        </p:spPr>
      </p:pic>
      <p:pic>
        <p:nvPicPr>
          <p:cNvPr id="13" name="Picture 12"/>
          <p:cNvPicPr>
            <a:picLocks noChangeAspect="1"/>
          </p:cNvPicPr>
          <p:nvPr/>
        </p:nvPicPr>
        <p:blipFill rotWithShape="1">
          <a:blip r:embed="rId6">
            <a:extLst>
              <a:ext uri="{BEBA8EAE-BF5A-486C-A8C5-ECC9F3942E4B}">
                <a14:imgProps xmlns:a14="http://schemas.microsoft.com/office/drawing/2010/main">
                  <a14:imgLayer r:embed="rId7">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6021651" y="3819954"/>
            <a:ext cx="1891145" cy="2003135"/>
          </a:xfrm>
          <a:prstGeom prst="rect">
            <a:avLst/>
          </a:prstGeom>
        </p:spPr>
      </p:pic>
      <p:pic>
        <p:nvPicPr>
          <p:cNvPr id="14" name="Picture 13"/>
          <p:cNvPicPr>
            <a:picLocks noChangeAspect="1"/>
          </p:cNvPicPr>
          <p:nvPr/>
        </p:nvPicPr>
        <p:blipFill rotWithShape="1">
          <a:blip r:embed="rId6">
            <a:extLst>
              <a:ext uri="{BEBA8EAE-BF5A-486C-A8C5-ECC9F3942E4B}">
                <a14:imgProps xmlns:a14="http://schemas.microsoft.com/office/drawing/2010/main">
                  <a14:imgLayer r:embed="rId7">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90428" y="1892486"/>
            <a:ext cx="1891145" cy="2003135"/>
          </a:xfrm>
          <a:prstGeom prst="rect">
            <a:avLst/>
          </a:prstGeom>
        </p:spPr>
      </p:pic>
      <p:pic>
        <p:nvPicPr>
          <p:cNvPr id="16" name="Am-thanh-tra-loi-dung-www_nhacchuongvui_co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344400" y="228600"/>
            <a:ext cx="609600" cy="609600"/>
          </a:xfrm>
          <a:prstGeom prst="rect">
            <a:avLst/>
          </a:prstGeom>
        </p:spPr>
      </p:pic>
      <p:pic>
        <p:nvPicPr>
          <p:cNvPr id="15" name="Dor"/>
          <p:cNvPicPr>
            <a:picLocks noChangeAspect="1"/>
          </p:cNvPicPr>
          <p:nvPr/>
        </p:nvPicPr>
        <p:blipFill rotWithShape="1">
          <a:blip r:embed="rId9">
            <a:extLst>
              <a:ext uri="{BEBA8EAE-BF5A-486C-A8C5-ECC9F3942E4B}">
                <a14:imgProps xmlns:a14="http://schemas.microsoft.com/office/drawing/2010/main">
                  <a14:imgLayer r:embed="rId10">
                    <a14:imgEffect>
                      <a14:backgroundRemoval t="3859" b="100000" l="0" r="96750">
                        <a14:foregroundMark x1="56875" y1="11093" x2="53250" y2="94373"/>
                        <a14:foregroundMark x1="65500" y1="14148" x2="62750" y2="97588"/>
                        <a14:foregroundMark x1="73500" y1="29743" x2="73125" y2="83280"/>
                        <a14:foregroundMark x1="67500" y1="69132" x2="68500" y2="87138"/>
                        <a14:foregroundMark x1="57125" y1="59646" x2="58375" y2="76367"/>
                        <a14:foregroundMark x1="45125" y1="20900" x2="48875" y2="94051"/>
                        <a14:foregroundMark x1="38000" y1="23955" x2="39125" y2="56913"/>
                        <a14:foregroundMark x1="33125" y1="60450" x2="38375" y2="69453"/>
                      </a14:backgroundRemoval>
                    </a14:imgEffect>
                  </a14:imgLayer>
                </a14:imgProps>
              </a:ext>
              <a:ext uri="{28A0092B-C50C-407E-A947-70E740481C1C}">
                <a14:useLocalDpi xmlns:a14="http://schemas.microsoft.com/office/drawing/2010/main" val="0"/>
              </a:ext>
            </a:extLst>
          </a:blip>
          <a:srcRect l="28500" t="6270" r="10908"/>
          <a:stretch/>
        </p:blipFill>
        <p:spPr>
          <a:xfrm>
            <a:off x="4387112" y="2634395"/>
            <a:ext cx="3083503" cy="3708648"/>
          </a:xfrm>
          <a:prstGeom prst="rect">
            <a:avLst/>
          </a:prstGeom>
        </p:spPr>
      </p:pic>
      <p:pic>
        <p:nvPicPr>
          <p:cNvPr id="17"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2399818" y="1360632"/>
            <a:ext cx="609600" cy="609600"/>
          </a:xfrm>
          <a:prstGeom prst="rect">
            <a:avLst/>
          </a:prstGeom>
        </p:spPr>
      </p:pic>
      <p:pic>
        <p:nvPicPr>
          <p:cNvPr id="18"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2399818" y="3860512"/>
            <a:ext cx="609600" cy="609600"/>
          </a:xfrm>
          <a:prstGeom prst="rect">
            <a:avLst/>
          </a:prstGeom>
        </p:spPr>
      </p:pic>
      <p:pic>
        <p:nvPicPr>
          <p:cNvPr id="19"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2344400" y="2594264"/>
            <a:ext cx="609600" cy="609600"/>
          </a:xfrm>
          <a:prstGeom prst="rect">
            <a:avLst/>
          </a:prstGeom>
        </p:spPr>
      </p:pic>
      <p:pic>
        <p:nvPicPr>
          <p:cNvPr id="22" name="Hình ảnh 21">
            <a:extLst>
              <a:ext uri="{FF2B5EF4-FFF2-40B4-BE49-F238E27FC236}">
                <a16:creationId xmlns:a16="http://schemas.microsoft.com/office/drawing/2014/main" xmlns="" id="{11398D14-1BE8-A99C-40A3-ED5EC984760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683314" y="-41203"/>
            <a:ext cx="2128914" cy="2343594"/>
          </a:xfrm>
          <a:prstGeom prst="rect">
            <a:avLst/>
          </a:prstGeom>
        </p:spPr>
      </p:pic>
    </p:spTree>
    <p:extLst>
      <p:ext uri="{BB962C8B-B14F-4D97-AF65-F5344CB8AC3E}">
        <p14:creationId xmlns:p14="http://schemas.microsoft.com/office/powerpoint/2010/main" val="42750777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circle(in)">
                                      <p:cBhvr>
                                        <p:cTn id="15" dur="500"/>
                                        <p:tgtEl>
                                          <p:spTgt spid="11"/>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circle(in)">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circle(in)">
                                      <p:cBhvr>
                                        <p:cTn id="23" dur="500"/>
                                        <p:tgtEl>
                                          <p:spTgt spid="7"/>
                                        </p:tgtEl>
                                      </p:cBhvr>
                                    </p:animEffect>
                                  </p:childTnLst>
                                </p:cTn>
                              </p:par>
                              <p:par>
                                <p:cTn id="24" presetID="6" presetClass="entr" presetSubtype="16"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circle(in)">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circle(in)">
                                      <p:cBhvr>
                                        <p:cTn id="31" dur="500"/>
                                        <p:tgtEl>
                                          <p:spTgt spid="4"/>
                                        </p:tgtEl>
                                      </p:cBhvr>
                                    </p:animEffect>
                                  </p:childTnLst>
                                </p:cTn>
                              </p:par>
                              <p:par>
                                <p:cTn id="32" presetID="6" presetClass="entr" presetSubtype="16"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circle(in)">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circle(in)">
                                      <p:cBhvr>
                                        <p:cTn id="39" dur="500"/>
                                        <p:tgtEl>
                                          <p:spTgt spid="5"/>
                                        </p:tgtEl>
                                      </p:cBhvr>
                                    </p:animEffect>
                                  </p:childTnLst>
                                </p:cTn>
                              </p:par>
                              <p:par>
                                <p:cTn id="40" presetID="6" presetClass="entr" presetSubtype="16"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circle(in)">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8"/>
                    </p:tgtEl>
                  </p:cond>
                </p:stCondLst>
                <p:endSync evt="end" delay="0">
                  <p:rtn val="all"/>
                </p:endSync>
                <p:childTnLst>
                  <p:par>
                    <p:cTn id="44" fill="hold">
                      <p:stCondLst>
                        <p:cond delay="0"/>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par>
                                <p:cTn id="49" presetID="1" presetClass="mediacall" presetSubtype="0" fill="hold" nodeType="withEffect">
                                  <p:stCondLst>
                                    <p:cond delay="0"/>
                                  </p:stCondLst>
                                  <p:childTnLst>
                                    <p:cmd type="call" cmd="playFrom(0.0)">
                                      <p:cBhvr>
                                        <p:cTn id="50" dur="8085" fill="hold"/>
                                        <p:tgtEl>
                                          <p:spTgt spid="16"/>
                                        </p:tgtEl>
                                      </p:cBhvr>
                                    </p:cmd>
                                  </p:childTnLst>
                                </p:cTn>
                              </p:par>
                            </p:childTnLst>
                          </p:cTn>
                        </p:par>
                      </p:childTnLst>
                    </p:cTn>
                  </p:par>
                </p:childTnLst>
              </p:cTn>
              <p:nextCondLst>
                <p:cond evt="onClick" delay="0">
                  <p:tgtEl>
                    <p:spTgt spid="8"/>
                  </p:tgtEl>
                </p:cond>
              </p:nextCondLst>
            </p:seq>
            <p:seq concurrent="1" nextAc="seek">
              <p:cTn id="51" restart="whenNotActive" fill="hold" evtFilter="cancelBubble" nodeType="interactiveSeq">
                <p:stCondLst>
                  <p:cond evt="onClick" delay="0">
                    <p:tgtEl>
                      <p:spTgt spid="9"/>
                    </p:tgtEl>
                  </p:cond>
                </p:stCondLst>
                <p:endSync evt="end" delay="0">
                  <p:rtn val="all"/>
                </p:endSync>
                <p:childTnLst>
                  <p:par>
                    <p:cTn id="52" fill="hold">
                      <p:stCondLst>
                        <p:cond delay="0"/>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500"/>
                                        <p:tgtEl>
                                          <p:spTgt spid="12"/>
                                        </p:tgtEl>
                                      </p:cBhvr>
                                    </p:animEffect>
                                  </p:childTnLst>
                                </p:cTn>
                              </p:par>
                              <p:par>
                                <p:cTn id="57" presetID="1" presetClass="mediacall" presetSubtype="0" fill="hold" nodeType="withEffect">
                                  <p:stCondLst>
                                    <p:cond delay="0"/>
                                  </p:stCondLst>
                                  <p:childTnLst>
                                    <p:cmd type="call" cmd="playFrom(0.0)">
                                      <p:cBhvr>
                                        <p:cTn id="58" dur="8150" fill="hold"/>
                                        <p:tgtEl>
                                          <p:spTgt spid="17"/>
                                        </p:tgtEl>
                                      </p:cBhvr>
                                    </p:cmd>
                                  </p:childTnLst>
                                </p:cTn>
                              </p:par>
                            </p:childTnLst>
                          </p:cTn>
                        </p:par>
                      </p:childTnLst>
                    </p:cTn>
                  </p:par>
                </p:childTnLst>
              </p:cTn>
              <p:nextCondLst>
                <p:cond evt="onClick" delay="0">
                  <p:tgtEl>
                    <p:spTgt spid="9"/>
                  </p:tgtEl>
                </p:cond>
              </p:nextCondLst>
            </p:seq>
            <p:seq concurrent="1" nextAc="seek">
              <p:cTn id="59" restart="whenNotActive" fill="hold" evtFilter="cancelBubble" nodeType="interactiveSeq">
                <p:stCondLst>
                  <p:cond evt="onClick" delay="0">
                    <p:tgtEl>
                      <p:spTgt spid="11"/>
                    </p:tgtEl>
                  </p:cond>
                </p:stCondLst>
                <p:endSync evt="end" delay="0">
                  <p:rtn val="all"/>
                </p:endSync>
                <p:childTnLst>
                  <p:par>
                    <p:cTn id="60" fill="hold">
                      <p:stCondLst>
                        <p:cond delay="0"/>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par>
                                <p:cTn id="65" presetID="1" presetClass="mediacall" presetSubtype="0" fill="hold" nodeType="withEffect">
                                  <p:stCondLst>
                                    <p:cond delay="0"/>
                                  </p:stCondLst>
                                  <p:childTnLst>
                                    <p:cmd type="call" cmd="playFrom(0.0)">
                                      <p:cBhvr>
                                        <p:cTn id="66" dur="8150" fill="hold"/>
                                        <p:tgtEl>
                                          <p:spTgt spid="19"/>
                                        </p:tgtEl>
                                      </p:cBhvr>
                                    </p:cmd>
                                  </p:childTnLst>
                                </p:cTn>
                              </p:par>
                            </p:childTnLst>
                          </p:cTn>
                        </p:par>
                      </p:childTnLst>
                    </p:cTn>
                  </p:par>
                </p:childTnLst>
              </p:cTn>
              <p:nextCondLst>
                <p:cond evt="onClick" delay="0">
                  <p:tgtEl>
                    <p:spTgt spid="11"/>
                  </p:tgtEl>
                </p:cond>
              </p:nextCondLst>
            </p:seq>
            <p:seq concurrent="1" nextAc="seek">
              <p:cTn id="67" restart="whenNotActive" fill="hold" evtFilter="cancelBubble" nodeType="interactiveSeq">
                <p:stCondLst>
                  <p:cond evt="onClick" delay="0">
                    <p:tgtEl>
                      <p:spTgt spid="10"/>
                    </p:tgtEl>
                  </p:cond>
                </p:stCondLst>
                <p:endSync evt="end" delay="0">
                  <p:rtn val="all"/>
                </p:endSync>
                <p:childTnLst>
                  <p:par>
                    <p:cTn id="68" fill="hold">
                      <p:stCondLst>
                        <p:cond delay="0"/>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500"/>
                                        <p:tgtEl>
                                          <p:spTgt spid="13"/>
                                        </p:tgtEl>
                                      </p:cBhvr>
                                    </p:animEffect>
                                  </p:childTnLst>
                                </p:cTn>
                              </p:par>
                              <p:par>
                                <p:cTn id="73" presetID="1" presetClass="mediacall" presetSubtype="0" fill="hold" nodeType="withEffect">
                                  <p:stCondLst>
                                    <p:cond delay="0"/>
                                  </p:stCondLst>
                                  <p:childTnLst>
                                    <p:cmd type="call" cmd="playFrom(0.0)">
                                      <p:cBhvr>
                                        <p:cTn id="74" dur="8150" fill="hold"/>
                                        <p:tgtEl>
                                          <p:spTgt spid="18"/>
                                        </p:tgtEl>
                                      </p:cBhvr>
                                    </p:cmd>
                                  </p:childTnLst>
                                </p:cTn>
                              </p:par>
                            </p:childTnLst>
                          </p:cTn>
                        </p:par>
                      </p:childTnLst>
                    </p:cTn>
                  </p:par>
                </p:childTnLst>
              </p:cTn>
              <p:nextCondLst>
                <p:cond evt="onClick" delay="0">
                  <p:tgtEl>
                    <p:spTgt spid="10"/>
                  </p:tgtEl>
                </p:cond>
              </p:nextCondLst>
            </p:seq>
            <p:audio>
              <p:cMediaNode vol="80000">
                <p:cTn id="75" fill="hold" display="0">
                  <p:stCondLst>
                    <p:cond delay="indefinite"/>
                  </p:stCondLst>
                  <p:endCondLst>
                    <p:cond evt="onStopAudio" delay="0">
                      <p:tgtEl>
                        <p:sldTgt/>
                      </p:tgtEl>
                    </p:cond>
                  </p:endCondLst>
                </p:cTn>
                <p:tgtEl>
                  <p:spTgt spid="16"/>
                </p:tgtEl>
              </p:cMediaNode>
            </p:audio>
            <p:audio>
              <p:cMediaNode vol="80000">
                <p:cTn id="76" fill="hold" display="0">
                  <p:stCondLst>
                    <p:cond delay="indefinite"/>
                  </p:stCondLst>
                  <p:endCondLst>
                    <p:cond evt="onStopAudio" delay="0">
                      <p:tgtEl>
                        <p:sldTgt/>
                      </p:tgtEl>
                    </p:cond>
                  </p:endCondLst>
                </p:cTn>
                <p:tgtEl>
                  <p:spTgt spid="17"/>
                </p:tgtEl>
              </p:cMediaNode>
            </p:audio>
            <p:audio>
              <p:cMediaNode vol="80000">
                <p:cTn id="77" fill="hold" display="0">
                  <p:stCondLst>
                    <p:cond delay="indefinite"/>
                  </p:stCondLst>
                  <p:endCondLst>
                    <p:cond evt="onStopAudio" delay="0">
                      <p:tgtEl>
                        <p:sldTgt/>
                      </p:tgtEl>
                    </p:cond>
                  </p:endCondLst>
                </p:cTn>
                <p:tgtEl>
                  <p:spTgt spid="18"/>
                </p:tgtEl>
              </p:cMediaNode>
            </p:audio>
            <p:audio>
              <p:cMediaNode vol="80000">
                <p:cTn id="78" fill="hold" display="0">
                  <p:stCondLst>
                    <p:cond delay="indefinite"/>
                  </p:stCondLst>
                  <p:endCondLst>
                    <p:cond evt="onStopAudio" delay="0">
                      <p:tgtEl>
                        <p:sldTgt/>
                      </p:tgtEl>
                    </p:cond>
                  </p:endCondLst>
                </p:cTn>
                <p:tgtEl>
                  <p:spTgt spid="19"/>
                </p:tgtEl>
              </p:cMediaNode>
            </p:audio>
            <p:seq concurrent="1" nextAc="seek">
              <p:cTn id="79" restart="whenNotActive" fill="hold" evtFilter="cancelBubble" nodeType="interactiveSeq">
                <p:stCondLst>
                  <p:cond evt="onClick" delay="0">
                    <p:tgtEl>
                      <p:spTgt spid="15"/>
                    </p:tgtEl>
                  </p:cond>
                </p:stCondLst>
                <p:endSync evt="end" delay="0">
                  <p:rtn val="all"/>
                </p:endSync>
                <p:childTnLst>
                  <p:par>
                    <p:cTn id="80" fill="hold">
                      <p:stCondLst>
                        <p:cond delay="0"/>
                      </p:stCondLst>
                      <p:childTnLst>
                        <p:par>
                          <p:cTn id="81" fill="hold">
                            <p:stCondLst>
                              <p:cond delay="0"/>
                            </p:stCondLst>
                            <p:childTnLst>
                              <p:par>
                                <p:cTn id="82" presetID="1" presetClass="exit" presetSubtype="0" fill="hold" nodeType="clickEffect">
                                  <p:stCondLst>
                                    <p:cond delay="0"/>
                                  </p:stCondLst>
                                  <p:childTnLst>
                                    <p:set>
                                      <p:cBhvr>
                                        <p:cTn id="83"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2" grpId="0" animBg="1"/>
      <p:bldP spid="3" grpId="0"/>
      <p:bldP spid="4" grpId="0" animBg="1"/>
      <p:bldP spid="5" grpId="0" animBg="1"/>
      <p:bldP spid="6" grpId="0" animBg="1"/>
      <p:bldP spid="7" grpId="0" animBg="1"/>
      <p:bldP spid="8" grpId="0"/>
      <p:bldP spid="9" grpId="0"/>
      <p:bldP spid="10" grpId="0"/>
      <p:bldP spid="11"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2963143" y="555516"/>
            <a:ext cx="5279520" cy="1710391"/>
          </a:xfrm>
          <a:prstGeom prst="ellipse">
            <a:avLst/>
          </a:prstGeom>
          <a:solidFill>
            <a:srgbClr val="00FFFF"/>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solidFill>
                <a:prstClr val="black"/>
              </a:solidFill>
            </a:endParaRPr>
          </a:p>
        </p:txBody>
      </p:sp>
      <p:sp>
        <p:nvSpPr>
          <p:cNvPr id="3" name="TextBox 2"/>
          <p:cNvSpPr txBox="1"/>
          <p:nvPr/>
        </p:nvSpPr>
        <p:spPr>
          <a:xfrm>
            <a:off x="3714604" y="1091816"/>
            <a:ext cx="4762792" cy="523220"/>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3. </a:t>
            </a:r>
            <a:r>
              <a:rPr lang="en-US" sz="2800" b="1" dirty="0" err="1">
                <a:latin typeface="Times New Roman" panose="02020603050405020304" pitchFamily="18" charset="0"/>
                <a:cs typeface="Times New Roman" panose="02020603050405020304" pitchFamily="18" charset="0"/>
              </a:rPr>
              <a:t>Điểm</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tựa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của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tùy</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bút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là</a:t>
            </a:r>
            <a:r>
              <a:rPr lang="en-US" sz="2800" b="1" dirty="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
        <p:nvSpPr>
          <p:cNvPr id="4" name="Rounded Rectangle 3"/>
          <p:cNvSpPr/>
          <p:nvPr/>
        </p:nvSpPr>
        <p:spPr>
          <a:xfrm>
            <a:off x="576697" y="3146414"/>
            <a:ext cx="4066309" cy="838200"/>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5" name="Rounded Rectangle 4"/>
          <p:cNvSpPr/>
          <p:nvPr/>
        </p:nvSpPr>
        <p:spPr>
          <a:xfrm>
            <a:off x="6355774" y="4733781"/>
            <a:ext cx="4353790" cy="838200"/>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6" name="Rounded Rectangle 5"/>
          <p:cNvSpPr/>
          <p:nvPr/>
        </p:nvSpPr>
        <p:spPr>
          <a:xfrm>
            <a:off x="576696" y="4650924"/>
            <a:ext cx="4066309" cy="838200"/>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7" name="Rounded Rectangle 6"/>
          <p:cNvSpPr/>
          <p:nvPr/>
        </p:nvSpPr>
        <p:spPr>
          <a:xfrm>
            <a:off x="6334992" y="3062046"/>
            <a:ext cx="4374572" cy="838200"/>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8" name="TextBox 7"/>
          <p:cNvSpPr txBox="1"/>
          <p:nvPr/>
        </p:nvSpPr>
        <p:spPr>
          <a:xfrm>
            <a:off x="858986" y="3284938"/>
            <a:ext cx="4546022" cy="523220"/>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A: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Cái</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tôi</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tác</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giả</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solidFill>
                <a:schemeClr val="bg1"/>
              </a:solidFill>
              <a:latin typeface="Times New Roman" panose="02020603050405020304" pitchFamily="18" charset="0"/>
              <a:ea typeface="Times New Roman" panose="02020603050405020304" pitchFamily="18" charset="0"/>
            </a:endParaRPr>
          </a:p>
        </p:txBody>
      </p:sp>
      <p:sp>
        <p:nvSpPr>
          <p:cNvPr id="9" name="TextBox 8"/>
          <p:cNvSpPr txBox="1"/>
          <p:nvPr/>
        </p:nvSpPr>
        <p:spPr>
          <a:xfrm>
            <a:off x="6771414" y="3181321"/>
            <a:ext cx="4173675" cy="523220"/>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B: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Cá</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tính</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tác</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giả</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solidFill>
                <a:schemeClr val="bg1"/>
              </a:solidFill>
              <a:latin typeface="Times New Roman" panose="02020603050405020304" pitchFamily="18" charset="0"/>
              <a:ea typeface="Times New Roman" panose="02020603050405020304" pitchFamily="18" charset="0"/>
            </a:endParaRPr>
          </a:p>
        </p:txBody>
      </p:sp>
      <p:sp>
        <p:nvSpPr>
          <p:cNvPr id="10" name="TextBox 9"/>
          <p:cNvSpPr txBox="1"/>
          <p:nvPr/>
        </p:nvSpPr>
        <p:spPr>
          <a:xfrm>
            <a:off x="6508173" y="4860494"/>
            <a:ext cx="4256779" cy="584775"/>
          </a:xfrm>
          <a:prstGeom prst="rect">
            <a:avLst/>
          </a:prstGeom>
          <a:noFill/>
        </p:spPr>
        <p:txBody>
          <a:bodyPr wrap="square" rtlCol="0">
            <a:spAutoFit/>
          </a:bodyPr>
          <a:lstStyle/>
          <a:p>
            <a:r>
              <a:rPr lang="en-US" sz="3200" b="1" dirty="0">
                <a:solidFill>
                  <a:schemeClr val="bg1"/>
                </a:solidFill>
                <a:latin typeface="Times New Roman" pitchFamily="18" charset="0"/>
                <a:cs typeface="Times New Roman" pitchFamily="18" charset="0"/>
              </a:rPr>
              <a:t>D: </a:t>
            </a:r>
            <a:r>
              <a:rPr lang="en-US" sz="32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Tài</a:t>
            </a:r>
            <a:r>
              <a:rPr lang="en-US" sz="32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năng</a:t>
            </a:r>
            <a:r>
              <a:rPr lang="en-US" sz="32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tác</a:t>
            </a:r>
            <a:r>
              <a:rPr lang="en-US" sz="32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giả</a:t>
            </a:r>
            <a:r>
              <a:rPr lang="en-US" sz="32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3200" dirty="0">
              <a:solidFill>
                <a:schemeClr val="bg1"/>
              </a:solidFill>
              <a:latin typeface="Times New Roman" pitchFamily="18" charset="0"/>
              <a:cs typeface="Times New Roman" pitchFamily="18" charset="0"/>
            </a:endParaRPr>
          </a:p>
        </p:txBody>
      </p:sp>
      <p:sp>
        <p:nvSpPr>
          <p:cNvPr id="11" name="TextBox 10"/>
          <p:cNvSpPr txBox="1"/>
          <p:nvPr/>
        </p:nvSpPr>
        <p:spPr>
          <a:xfrm>
            <a:off x="670210" y="4779305"/>
            <a:ext cx="4170215" cy="523220"/>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C: </a:t>
            </a:r>
            <a:r>
              <a:rPr lang="en-US" sz="2800" dirty="0">
                <a:solidFill>
                  <a:schemeClr val="bg1"/>
                </a:solidFill>
                <a:latin typeface="Times New Roman" panose="02020603050405020304" pitchFamily="18" charset="0"/>
                <a:ea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Tính</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cách</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tác</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giả</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solidFill>
                <a:schemeClr val="bg1"/>
              </a:solidFill>
              <a:latin typeface="Times New Roman" panose="02020603050405020304" pitchFamily="18" charset="0"/>
              <a:ea typeface="Times New Roman" panose="02020603050405020304" pitchFamily="18" charset="0"/>
            </a:endParaRPr>
          </a:p>
        </p:txBody>
      </p:sp>
      <p:pic>
        <p:nvPicPr>
          <p:cNvPr id="12" name="Picture 11"/>
          <p:cNvPicPr>
            <a:picLocks noChangeAspect="1"/>
          </p:cNvPicPr>
          <p:nvPr/>
        </p:nvPicPr>
        <p:blipFill rotWithShape="1">
          <a:blip r:embed="rId6">
            <a:extLst>
              <a:ext uri="{BEBA8EAE-BF5A-486C-A8C5-ECC9F3942E4B}">
                <a14:imgProps xmlns:a14="http://schemas.microsoft.com/office/drawing/2010/main">
                  <a14:imgLayer r:embed="rId7">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5763492" y="2484282"/>
            <a:ext cx="1891145" cy="2003135"/>
          </a:xfrm>
          <a:prstGeom prst="rect">
            <a:avLst/>
          </a:prstGeom>
        </p:spPr>
      </p:pic>
      <p:pic>
        <p:nvPicPr>
          <p:cNvPr id="13" name="Picture 12"/>
          <p:cNvPicPr>
            <a:picLocks noChangeAspect="1"/>
          </p:cNvPicPr>
          <p:nvPr/>
        </p:nvPicPr>
        <p:blipFill rotWithShape="1">
          <a:blip r:embed="rId6">
            <a:extLst>
              <a:ext uri="{BEBA8EAE-BF5A-486C-A8C5-ECC9F3942E4B}">
                <a14:imgProps xmlns:a14="http://schemas.microsoft.com/office/drawing/2010/main">
                  <a14:imgLayer r:embed="rId7">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5936542" y="4293068"/>
            <a:ext cx="1891145" cy="2003135"/>
          </a:xfrm>
          <a:prstGeom prst="rect">
            <a:avLst/>
          </a:prstGeom>
        </p:spPr>
      </p:pic>
      <p:pic>
        <p:nvPicPr>
          <p:cNvPr id="14" name="Picture 13"/>
          <p:cNvPicPr>
            <a:picLocks noChangeAspect="1"/>
          </p:cNvPicPr>
          <p:nvPr/>
        </p:nvPicPr>
        <p:blipFill rotWithShape="1">
          <a:blip r:embed="rId6">
            <a:extLst>
              <a:ext uri="{BEBA8EAE-BF5A-486C-A8C5-ECC9F3942E4B}">
                <a14:imgProps xmlns:a14="http://schemas.microsoft.com/office/drawing/2010/main">
                  <a14:imgLayer r:embed="rId7">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11599" y="4240403"/>
            <a:ext cx="1891145" cy="2003135"/>
          </a:xfrm>
          <a:prstGeom prst="rect">
            <a:avLst/>
          </a:prstGeom>
        </p:spPr>
      </p:pic>
      <p:pic>
        <p:nvPicPr>
          <p:cNvPr id="16" name="Am-thanh-tra-loi-dung-www_nhacchuongvui_co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344400" y="228600"/>
            <a:ext cx="609600" cy="609600"/>
          </a:xfrm>
          <a:prstGeom prst="rect">
            <a:avLst/>
          </a:prstGeom>
        </p:spPr>
      </p:pic>
      <p:pic>
        <p:nvPicPr>
          <p:cNvPr id="15" name="Dor"/>
          <p:cNvPicPr>
            <a:picLocks noChangeAspect="1"/>
          </p:cNvPicPr>
          <p:nvPr/>
        </p:nvPicPr>
        <p:blipFill rotWithShape="1">
          <a:blip r:embed="rId9">
            <a:extLst>
              <a:ext uri="{BEBA8EAE-BF5A-486C-A8C5-ECC9F3942E4B}">
                <a14:imgProps xmlns:a14="http://schemas.microsoft.com/office/drawing/2010/main">
                  <a14:imgLayer r:embed="rId10">
                    <a14:imgEffect>
                      <a14:backgroundRemoval t="3859" b="100000" l="0" r="96750">
                        <a14:foregroundMark x1="56875" y1="11093" x2="53250" y2="94373"/>
                        <a14:foregroundMark x1="65500" y1="14148" x2="62750" y2="97588"/>
                        <a14:foregroundMark x1="73500" y1="29743" x2="73125" y2="83280"/>
                        <a14:foregroundMark x1="67500" y1="69132" x2="68500" y2="87138"/>
                        <a14:foregroundMark x1="57125" y1="59646" x2="58375" y2="76367"/>
                        <a14:foregroundMark x1="45125" y1="20900" x2="48875" y2="94051"/>
                        <a14:foregroundMark x1="38000" y1="23955" x2="39125" y2="56913"/>
                        <a14:foregroundMark x1="33125" y1="60450" x2="38375" y2="69453"/>
                      </a14:backgroundRemoval>
                    </a14:imgEffect>
                  </a14:imgLayer>
                </a14:imgProps>
              </a:ext>
              <a:ext uri="{28A0092B-C50C-407E-A947-70E740481C1C}">
                <a14:useLocalDpi xmlns:a14="http://schemas.microsoft.com/office/drawing/2010/main" val="0"/>
              </a:ext>
            </a:extLst>
          </a:blip>
          <a:srcRect l="28500" t="6270" r="10908"/>
          <a:stretch/>
        </p:blipFill>
        <p:spPr>
          <a:xfrm>
            <a:off x="4077307" y="2685321"/>
            <a:ext cx="3083503" cy="3708648"/>
          </a:xfrm>
          <a:prstGeom prst="rect">
            <a:avLst/>
          </a:prstGeom>
        </p:spPr>
      </p:pic>
      <p:pic>
        <p:nvPicPr>
          <p:cNvPr id="17"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2399818" y="1360632"/>
            <a:ext cx="609600" cy="609600"/>
          </a:xfrm>
          <a:prstGeom prst="rect">
            <a:avLst/>
          </a:prstGeom>
        </p:spPr>
      </p:pic>
      <p:pic>
        <p:nvPicPr>
          <p:cNvPr id="18"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2399818" y="3860512"/>
            <a:ext cx="609600" cy="609600"/>
          </a:xfrm>
          <a:prstGeom prst="rect">
            <a:avLst/>
          </a:prstGeom>
        </p:spPr>
      </p:pic>
      <p:pic>
        <p:nvPicPr>
          <p:cNvPr id="19"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2344400" y="2594264"/>
            <a:ext cx="609600" cy="609600"/>
          </a:xfrm>
          <a:prstGeom prst="rect">
            <a:avLst/>
          </a:prstGeom>
        </p:spPr>
      </p:pic>
      <p:pic>
        <p:nvPicPr>
          <p:cNvPr id="22" name="Hình ảnh 21">
            <a:extLst>
              <a:ext uri="{FF2B5EF4-FFF2-40B4-BE49-F238E27FC236}">
                <a16:creationId xmlns:a16="http://schemas.microsoft.com/office/drawing/2014/main" xmlns="" id="{2837CB0F-9315-7946-D199-3FAD34C552F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104914" y="4446493"/>
            <a:ext cx="2467954" cy="2467954"/>
          </a:xfrm>
          <a:prstGeom prst="rect">
            <a:avLst/>
          </a:prstGeom>
        </p:spPr>
      </p:pic>
    </p:spTree>
    <p:extLst>
      <p:ext uri="{BB962C8B-B14F-4D97-AF65-F5344CB8AC3E}">
        <p14:creationId xmlns:p14="http://schemas.microsoft.com/office/powerpoint/2010/main" val="4500210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ircle(in)">
                                      <p:cBhvr>
                                        <p:cTn id="15" dur="500"/>
                                        <p:tgtEl>
                                          <p:spTgt spid="4"/>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circle(in)">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circle(in)">
                                      <p:cBhvr>
                                        <p:cTn id="23" dur="500"/>
                                        <p:tgtEl>
                                          <p:spTgt spid="7"/>
                                        </p:tgtEl>
                                      </p:cBhvr>
                                    </p:animEffect>
                                  </p:childTnLst>
                                </p:cTn>
                              </p:par>
                              <p:par>
                                <p:cTn id="24" presetID="6" presetClass="entr" presetSubtype="16"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circle(in)">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circle(in)">
                                      <p:cBhvr>
                                        <p:cTn id="31" dur="500"/>
                                        <p:tgtEl>
                                          <p:spTgt spid="11"/>
                                        </p:tgtEl>
                                      </p:cBhvr>
                                    </p:animEffect>
                                  </p:childTnLst>
                                </p:cTn>
                              </p:par>
                              <p:par>
                                <p:cTn id="32" presetID="6" presetClass="entr" presetSubtype="16"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circle(in)">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circle(in)">
                                      <p:cBhvr>
                                        <p:cTn id="39" dur="500"/>
                                        <p:tgtEl>
                                          <p:spTgt spid="5"/>
                                        </p:tgtEl>
                                      </p:cBhvr>
                                    </p:animEffect>
                                  </p:childTnLst>
                                </p:cTn>
                              </p:par>
                              <p:par>
                                <p:cTn id="40" presetID="6" presetClass="entr" presetSubtype="16"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circle(in)">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8"/>
                    </p:tgtEl>
                  </p:cond>
                </p:stCondLst>
                <p:endSync evt="end" delay="0">
                  <p:rtn val="all"/>
                </p:endSync>
                <p:childTnLst>
                  <p:par>
                    <p:cTn id="44" fill="hold">
                      <p:stCondLst>
                        <p:cond delay="0"/>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par>
                                <p:cTn id="49" presetID="1" presetClass="mediacall" presetSubtype="0" fill="hold" nodeType="withEffect">
                                  <p:stCondLst>
                                    <p:cond delay="0"/>
                                  </p:stCondLst>
                                  <p:childTnLst>
                                    <p:cmd type="call" cmd="playFrom(0.0)">
                                      <p:cBhvr>
                                        <p:cTn id="50" dur="8085" fill="hold"/>
                                        <p:tgtEl>
                                          <p:spTgt spid="16"/>
                                        </p:tgtEl>
                                      </p:cBhvr>
                                    </p:cmd>
                                  </p:childTnLst>
                                </p:cTn>
                              </p:par>
                            </p:childTnLst>
                          </p:cTn>
                        </p:par>
                      </p:childTnLst>
                    </p:cTn>
                  </p:par>
                </p:childTnLst>
              </p:cTn>
              <p:nextCondLst>
                <p:cond evt="onClick" delay="0">
                  <p:tgtEl>
                    <p:spTgt spid="8"/>
                  </p:tgtEl>
                </p:cond>
              </p:nextCondLst>
            </p:seq>
            <p:seq concurrent="1" nextAc="seek">
              <p:cTn id="51" restart="whenNotActive" fill="hold" evtFilter="cancelBubble" nodeType="interactiveSeq">
                <p:stCondLst>
                  <p:cond evt="onClick" delay="0">
                    <p:tgtEl>
                      <p:spTgt spid="9"/>
                    </p:tgtEl>
                  </p:cond>
                </p:stCondLst>
                <p:endSync evt="end" delay="0">
                  <p:rtn val="all"/>
                </p:endSync>
                <p:childTnLst>
                  <p:par>
                    <p:cTn id="52" fill="hold">
                      <p:stCondLst>
                        <p:cond delay="0"/>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500"/>
                                        <p:tgtEl>
                                          <p:spTgt spid="12"/>
                                        </p:tgtEl>
                                      </p:cBhvr>
                                    </p:animEffect>
                                  </p:childTnLst>
                                </p:cTn>
                              </p:par>
                              <p:par>
                                <p:cTn id="57" presetID="1" presetClass="mediacall" presetSubtype="0" fill="hold" nodeType="withEffect">
                                  <p:stCondLst>
                                    <p:cond delay="0"/>
                                  </p:stCondLst>
                                  <p:childTnLst>
                                    <p:cmd type="call" cmd="playFrom(0.0)">
                                      <p:cBhvr>
                                        <p:cTn id="58" dur="8150" fill="hold"/>
                                        <p:tgtEl>
                                          <p:spTgt spid="17"/>
                                        </p:tgtEl>
                                      </p:cBhvr>
                                    </p:cmd>
                                  </p:childTnLst>
                                </p:cTn>
                              </p:par>
                            </p:childTnLst>
                          </p:cTn>
                        </p:par>
                      </p:childTnLst>
                    </p:cTn>
                  </p:par>
                </p:childTnLst>
              </p:cTn>
              <p:nextCondLst>
                <p:cond evt="onClick" delay="0">
                  <p:tgtEl>
                    <p:spTgt spid="9"/>
                  </p:tgtEl>
                </p:cond>
              </p:nextCondLst>
            </p:seq>
            <p:seq concurrent="1" nextAc="seek">
              <p:cTn id="59" restart="whenNotActive" fill="hold" evtFilter="cancelBubble" nodeType="interactiveSeq">
                <p:stCondLst>
                  <p:cond evt="onClick" delay="0">
                    <p:tgtEl>
                      <p:spTgt spid="11"/>
                    </p:tgtEl>
                  </p:cond>
                </p:stCondLst>
                <p:endSync evt="end" delay="0">
                  <p:rtn val="all"/>
                </p:endSync>
                <p:childTnLst>
                  <p:par>
                    <p:cTn id="60" fill="hold">
                      <p:stCondLst>
                        <p:cond delay="0"/>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par>
                                <p:cTn id="65" presetID="1" presetClass="mediacall" presetSubtype="0" fill="hold" nodeType="withEffect">
                                  <p:stCondLst>
                                    <p:cond delay="0"/>
                                  </p:stCondLst>
                                  <p:childTnLst>
                                    <p:cmd type="call" cmd="playFrom(0.0)">
                                      <p:cBhvr>
                                        <p:cTn id="66" dur="8150" fill="hold"/>
                                        <p:tgtEl>
                                          <p:spTgt spid="19"/>
                                        </p:tgtEl>
                                      </p:cBhvr>
                                    </p:cmd>
                                  </p:childTnLst>
                                </p:cTn>
                              </p:par>
                            </p:childTnLst>
                          </p:cTn>
                        </p:par>
                      </p:childTnLst>
                    </p:cTn>
                  </p:par>
                </p:childTnLst>
              </p:cTn>
              <p:nextCondLst>
                <p:cond evt="onClick" delay="0">
                  <p:tgtEl>
                    <p:spTgt spid="11"/>
                  </p:tgtEl>
                </p:cond>
              </p:nextCondLst>
            </p:seq>
            <p:seq concurrent="1" nextAc="seek">
              <p:cTn id="67" restart="whenNotActive" fill="hold" evtFilter="cancelBubble" nodeType="interactiveSeq">
                <p:stCondLst>
                  <p:cond evt="onClick" delay="0">
                    <p:tgtEl>
                      <p:spTgt spid="10"/>
                    </p:tgtEl>
                  </p:cond>
                </p:stCondLst>
                <p:endSync evt="end" delay="0">
                  <p:rtn val="all"/>
                </p:endSync>
                <p:childTnLst>
                  <p:par>
                    <p:cTn id="68" fill="hold">
                      <p:stCondLst>
                        <p:cond delay="0"/>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500"/>
                                        <p:tgtEl>
                                          <p:spTgt spid="13"/>
                                        </p:tgtEl>
                                      </p:cBhvr>
                                    </p:animEffect>
                                  </p:childTnLst>
                                </p:cTn>
                              </p:par>
                              <p:par>
                                <p:cTn id="73" presetID="1" presetClass="mediacall" presetSubtype="0" fill="hold" nodeType="withEffect">
                                  <p:stCondLst>
                                    <p:cond delay="0"/>
                                  </p:stCondLst>
                                  <p:childTnLst>
                                    <p:cmd type="call" cmd="playFrom(0.0)">
                                      <p:cBhvr>
                                        <p:cTn id="74" dur="8150" fill="hold"/>
                                        <p:tgtEl>
                                          <p:spTgt spid="18"/>
                                        </p:tgtEl>
                                      </p:cBhvr>
                                    </p:cmd>
                                  </p:childTnLst>
                                </p:cTn>
                              </p:par>
                            </p:childTnLst>
                          </p:cTn>
                        </p:par>
                      </p:childTnLst>
                    </p:cTn>
                  </p:par>
                </p:childTnLst>
              </p:cTn>
              <p:nextCondLst>
                <p:cond evt="onClick" delay="0">
                  <p:tgtEl>
                    <p:spTgt spid="10"/>
                  </p:tgtEl>
                </p:cond>
              </p:nextCondLst>
            </p:seq>
            <p:audio>
              <p:cMediaNode vol="80000">
                <p:cTn id="75" fill="hold" display="0">
                  <p:stCondLst>
                    <p:cond delay="indefinite"/>
                  </p:stCondLst>
                  <p:endCondLst>
                    <p:cond evt="onStopAudio" delay="0">
                      <p:tgtEl>
                        <p:sldTgt/>
                      </p:tgtEl>
                    </p:cond>
                  </p:endCondLst>
                </p:cTn>
                <p:tgtEl>
                  <p:spTgt spid="16"/>
                </p:tgtEl>
              </p:cMediaNode>
            </p:audio>
            <p:audio>
              <p:cMediaNode vol="80000">
                <p:cTn id="76" fill="hold" display="0">
                  <p:stCondLst>
                    <p:cond delay="indefinite"/>
                  </p:stCondLst>
                  <p:endCondLst>
                    <p:cond evt="onStopAudio" delay="0">
                      <p:tgtEl>
                        <p:sldTgt/>
                      </p:tgtEl>
                    </p:cond>
                  </p:endCondLst>
                </p:cTn>
                <p:tgtEl>
                  <p:spTgt spid="17"/>
                </p:tgtEl>
              </p:cMediaNode>
            </p:audio>
            <p:audio>
              <p:cMediaNode vol="80000">
                <p:cTn id="77" fill="hold" display="0">
                  <p:stCondLst>
                    <p:cond delay="indefinite"/>
                  </p:stCondLst>
                  <p:endCondLst>
                    <p:cond evt="onStopAudio" delay="0">
                      <p:tgtEl>
                        <p:sldTgt/>
                      </p:tgtEl>
                    </p:cond>
                  </p:endCondLst>
                </p:cTn>
                <p:tgtEl>
                  <p:spTgt spid="18"/>
                </p:tgtEl>
              </p:cMediaNode>
            </p:audio>
            <p:audio>
              <p:cMediaNode vol="80000">
                <p:cTn id="78" fill="hold" display="0">
                  <p:stCondLst>
                    <p:cond delay="indefinite"/>
                  </p:stCondLst>
                  <p:endCondLst>
                    <p:cond evt="onStopAudio" delay="0">
                      <p:tgtEl>
                        <p:sldTgt/>
                      </p:tgtEl>
                    </p:cond>
                  </p:endCondLst>
                </p:cTn>
                <p:tgtEl>
                  <p:spTgt spid="19"/>
                </p:tgtEl>
              </p:cMediaNode>
            </p:audio>
            <p:seq concurrent="1" nextAc="seek">
              <p:cTn id="79" restart="whenNotActive" fill="hold" evtFilter="cancelBubble" nodeType="interactiveSeq">
                <p:stCondLst>
                  <p:cond evt="onClick" delay="0">
                    <p:tgtEl>
                      <p:spTgt spid="15"/>
                    </p:tgtEl>
                  </p:cond>
                </p:stCondLst>
                <p:endSync evt="end" delay="0">
                  <p:rtn val="all"/>
                </p:endSync>
                <p:childTnLst>
                  <p:par>
                    <p:cTn id="80" fill="hold">
                      <p:stCondLst>
                        <p:cond delay="0"/>
                      </p:stCondLst>
                      <p:childTnLst>
                        <p:par>
                          <p:cTn id="81" fill="hold">
                            <p:stCondLst>
                              <p:cond delay="0"/>
                            </p:stCondLst>
                            <p:childTnLst>
                              <p:par>
                                <p:cTn id="82" presetID="1" presetClass="exit" presetSubtype="0" fill="hold" nodeType="clickEffect">
                                  <p:stCondLst>
                                    <p:cond delay="0"/>
                                  </p:stCondLst>
                                  <p:childTnLst>
                                    <p:set>
                                      <p:cBhvr>
                                        <p:cTn id="83"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2" grpId="0" animBg="1"/>
      <p:bldP spid="3" grpId="0"/>
      <p:bldP spid="4" grpId="0" animBg="1"/>
      <p:bldP spid="5" grpId="0" animBg="1"/>
      <p:bldP spid="6" grpId="0" animBg="1"/>
      <p:bldP spid="7" grpId="0" animBg="1"/>
      <p:bldP spid="8" grpId="0"/>
      <p:bldP spid="9" grpId="0"/>
      <p:bldP spid="10" grpId="0"/>
      <p:bldP spid="11"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2362200" y="304800"/>
            <a:ext cx="6248400" cy="1828800"/>
          </a:xfrm>
          <a:prstGeom prst="ellipse">
            <a:avLst/>
          </a:prstGeom>
          <a:solidFill>
            <a:srgbClr val="00FFFF"/>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solidFill>
                <a:prstClr val="black"/>
              </a:solidFill>
            </a:endParaRPr>
          </a:p>
        </p:txBody>
      </p:sp>
      <p:sp>
        <p:nvSpPr>
          <p:cNvPr id="3" name="TextBox 2"/>
          <p:cNvSpPr txBox="1"/>
          <p:nvPr/>
        </p:nvSpPr>
        <p:spPr>
          <a:xfrm>
            <a:off x="2992583" y="741079"/>
            <a:ext cx="5410200" cy="1179554"/>
          </a:xfrm>
          <a:prstGeom prst="rect">
            <a:avLst/>
          </a:prstGeom>
          <a:noFill/>
        </p:spPr>
        <p:txBody>
          <a:bodyPr wrap="square" rtlCol="0">
            <a:spAutoFit/>
          </a:bodyPr>
          <a:lstStyle/>
          <a:p>
            <a:pPr>
              <a:lnSpc>
                <a:spcPct val="115000"/>
              </a:lnSpc>
              <a:spcBef>
                <a:spcPts val="600"/>
              </a:spcBef>
              <a:spcAft>
                <a:spcPts val="600"/>
              </a:spcAft>
            </a:pPr>
            <a:r>
              <a:rPr lang="en-US" sz="3200" b="1" dirty="0">
                <a:latin typeface="Times New Roman" panose="02020603050405020304" pitchFamily="18" charset="0"/>
                <a:ea typeface="Times New Roman" panose="02020603050405020304" pitchFamily="18" charset="0"/>
              </a:rPr>
              <a:t>4. </a:t>
            </a:r>
            <a:r>
              <a:rPr lang="vi-VN" sz="3200" b="1" dirty="0">
                <a:latin typeface="Times New Roman" panose="02020603050405020304" pitchFamily="18" charset="0"/>
                <a:ea typeface="Times New Roman" panose="02020603050405020304" pitchFamily="18" charset="0"/>
                <a:cs typeface="Times New Roman" panose="02020603050405020304" pitchFamily="18" charset="0"/>
              </a:rPr>
              <a:t>Cây tre Việt Nam thuộc thể loại gì?</a:t>
            </a:r>
            <a:endParaRPr lang="en-US" sz="2800" b="1" dirty="0">
              <a:latin typeface="Times New Roman" panose="02020603050405020304" pitchFamily="18" charset="0"/>
              <a:ea typeface="Times New Roman" panose="02020603050405020304" pitchFamily="18" charset="0"/>
            </a:endParaRPr>
          </a:p>
        </p:txBody>
      </p:sp>
      <p:sp>
        <p:nvSpPr>
          <p:cNvPr id="4" name="Rounded Rectangle 3"/>
          <p:cNvSpPr/>
          <p:nvPr/>
        </p:nvSpPr>
        <p:spPr>
          <a:xfrm>
            <a:off x="6095999" y="2460275"/>
            <a:ext cx="4904509" cy="838200"/>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5" name="Rounded Rectangle 4"/>
          <p:cNvSpPr/>
          <p:nvPr/>
        </p:nvSpPr>
        <p:spPr>
          <a:xfrm>
            <a:off x="6248400" y="4343400"/>
            <a:ext cx="4752108" cy="838200"/>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6" name="Rounded Rectangle 5"/>
          <p:cNvSpPr/>
          <p:nvPr/>
        </p:nvSpPr>
        <p:spPr>
          <a:xfrm>
            <a:off x="623455" y="4343400"/>
            <a:ext cx="4641272" cy="838200"/>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7" name="Rounded Rectangle 6"/>
          <p:cNvSpPr/>
          <p:nvPr/>
        </p:nvSpPr>
        <p:spPr>
          <a:xfrm>
            <a:off x="614796" y="2439934"/>
            <a:ext cx="4658590" cy="838200"/>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8" name="TextBox 7"/>
          <p:cNvSpPr txBox="1"/>
          <p:nvPr/>
        </p:nvSpPr>
        <p:spPr>
          <a:xfrm>
            <a:off x="6518563" y="2602284"/>
            <a:ext cx="7266709" cy="523220"/>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B: </a:t>
            </a:r>
            <a:r>
              <a:rPr lang="en-US" sz="2800" dirty="0" err="1">
                <a:solidFill>
                  <a:schemeClr val="bg1"/>
                </a:solidFill>
                <a:latin typeface="Times New Roman" panose="02020603050405020304" pitchFamily="18" charset="0"/>
                <a:ea typeface="Times New Roman" panose="02020603050405020304" pitchFamily="18" charset="0"/>
              </a:rPr>
              <a:t>Tùy</a:t>
            </a:r>
            <a:r>
              <a:rPr lang="en-US" sz="2800" dirty="0">
                <a:solidFill>
                  <a:schemeClr val="bg1"/>
                </a:solidFill>
                <a:latin typeface="Times New Roman" panose="02020603050405020304" pitchFamily="18" charset="0"/>
                <a:ea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rPr>
              <a:t>bút</a:t>
            </a:r>
            <a:endParaRPr lang="en-US" sz="2800" dirty="0">
              <a:solidFill>
                <a:schemeClr val="bg1"/>
              </a:solidFill>
              <a:latin typeface="Times New Roman" pitchFamily="18" charset="0"/>
              <a:cs typeface="Times New Roman" pitchFamily="18" charset="0"/>
            </a:endParaRPr>
          </a:p>
        </p:txBody>
      </p:sp>
      <p:sp>
        <p:nvSpPr>
          <p:cNvPr id="9" name="TextBox 8"/>
          <p:cNvSpPr txBox="1"/>
          <p:nvPr/>
        </p:nvSpPr>
        <p:spPr>
          <a:xfrm>
            <a:off x="886689" y="2562880"/>
            <a:ext cx="4378038" cy="523220"/>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A: </a:t>
            </a:r>
            <a:r>
              <a:rPr lang="en-US" sz="2800" dirty="0" err="1">
                <a:solidFill>
                  <a:schemeClr val="bg1"/>
                </a:solidFill>
                <a:latin typeface="Times New Roman" panose="02020603050405020304" pitchFamily="18" charset="0"/>
                <a:ea typeface="Times New Roman" panose="02020603050405020304" pitchFamily="18" charset="0"/>
              </a:rPr>
              <a:t>Truyện</a:t>
            </a:r>
            <a:r>
              <a:rPr lang="en-US" sz="2800" dirty="0">
                <a:solidFill>
                  <a:schemeClr val="bg1"/>
                </a:solidFill>
                <a:latin typeface="Times New Roman" panose="02020603050405020304" pitchFamily="18" charset="0"/>
                <a:ea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rPr>
              <a:t>ngắn</a:t>
            </a:r>
            <a:endParaRPr lang="en-US" sz="2800" dirty="0">
              <a:solidFill>
                <a:schemeClr val="bg1"/>
              </a:solidFill>
              <a:latin typeface="Times New Roman" pitchFamily="18" charset="0"/>
              <a:cs typeface="Times New Roman" pitchFamily="18" charset="0"/>
            </a:endParaRPr>
          </a:p>
        </p:txBody>
      </p:sp>
      <p:sp>
        <p:nvSpPr>
          <p:cNvPr id="10" name="TextBox 9"/>
          <p:cNvSpPr txBox="1"/>
          <p:nvPr/>
        </p:nvSpPr>
        <p:spPr>
          <a:xfrm>
            <a:off x="6442265" y="4470112"/>
            <a:ext cx="4599708" cy="523220"/>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D: </a:t>
            </a:r>
            <a:r>
              <a:rPr lang="en-US" sz="2800" dirty="0" err="1">
                <a:solidFill>
                  <a:schemeClr val="bg1"/>
                </a:solidFill>
                <a:latin typeface="Times New Roman" panose="02020603050405020304" pitchFamily="18" charset="0"/>
                <a:ea typeface="Times New Roman" panose="02020603050405020304" pitchFamily="18" charset="0"/>
              </a:rPr>
              <a:t>Thơ</a:t>
            </a:r>
            <a:endParaRPr lang="en-US" sz="2800" dirty="0">
              <a:solidFill>
                <a:schemeClr val="bg1"/>
              </a:solidFill>
              <a:latin typeface="Times New Roman" pitchFamily="18" charset="0"/>
              <a:cs typeface="Times New Roman" pitchFamily="18" charset="0"/>
            </a:endParaRPr>
          </a:p>
        </p:txBody>
      </p:sp>
      <p:sp>
        <p:nvSpPr>
          <p:cNvPr id="11" name="TextBox 10"/>
          <p:cNvSpPr txBox="1"/>
          <p:nvPr/>
        </p:nvSpPr>
        <p:spPr>
          <a:xfrm>
            <a:off x="706582" y="4531201"/>
            <a:ext cx="5237018" cy="584775"/>
          </a:xfrm>
          <a:prstGeom prst="rect">
            <a:avLst/>
          </a:prstGeom>
          <a:noFill/>
        </p:spPr>
        <p:txBody>
          <a:bodyPr wrap="square" rtlCol="0">
            <a:spAutoFit/>
          </a:bodyPr>
          <a:lstStyle/>
          <a:p>
            <a:r>
              <a:rPr lang="en-US" sz="3200" b="1" dirty="0">
                <a:solidFill>
                  <a:schemeClr val="bg1"/>
                </a:solidFill>
                <a:latin typeface="Times New Roman" pitchFamily="18" charset="0"/>
                <a:cs typeface="Times New Roman" pitchFamily="18" charset="0"/>
              </a:rPr>
              <a:t>C: </a:t>
            </a:r>
            <a:r>
              <a:rPr lang="en-US" sz="3200" dirty="0" err="1">
                <a:solidFill>
                  <a:schemeClr val="bg1"/>
                </a:solidFill>
                <a:latin typeface="Times New Roman" panose="02020603050405020304" pitchFamily="18" charset="0"/>
                <a:ea typeface="Times New Roman" panose="02020603050405020304" pitchFamily="18" charset="0"/>
              </a:rPr>
              <a:t>Tiểu</a:t>
            </a:r>
            <a:r>
              <a:rPr lang="en-US" sz="3200" dirty="0">
                <a:solidFill>
                  <a:schemeClr val="bg1"/>
                </a:solidFill>
                <a:latin typeface="Times New Roman" panose="02020603050405020304" pitchFamily="18" charset="0"/>
                <a:ea typeface="Times New Roman" panose="02020603050405020304" pitchFamily="18" charset="0"/>
              </a:rPr>
              <a:t> </a:t>
            </a:r>
            <a:r>
              <a:rPr lang="en-US" sz="3200" dirty="0" err="1">
                <a:solidFill>
                  <a:schemeClr val="bg1"/>
                </a:solidFill>
                <a:latin typeface="Times New Roman" panose="02020603050405020304" pitchFamily="18" charset="0"/>
                <a:ea typeface="Times New Roman" panose="02020603050405020304" pitchFamily="18" charset="0"/>
              </a:rPr>
              <a:t>thuyết</a:t>
            </a:r>
            <a:endParaRPr lang="en-US" sz="3200" dirty="0">
              <a:solidFill>
                <a:schemeClr val="bg1"/>
              </a:solidFill>
              <a:latin typeface="Times New Roman" pitchFamily="18" charset="0"/>
              <a:cs typeface="Times New Roman" pitchFamily="18" charset="0"/>
            </a:endParaRPr>
          </a:p>
        </p:txBody>
      </p:sp>
      <p:pic>
        <p:nvPicPr>
          <p:cNvPr id="12" name="Picture 11"/>
          <p:cNvPicPr>
            <a:picLocks noChangeAspect="1"/>
          </p:cNvPicPr>
          <p:nvPr/>
        </p:nvPicPr>
        <p:blipFill rotWithShape="1">
          <a:blip r:embed="rId6">
            <a:extLst>
              <a:ext uri="{BEBA8EAE-BF5A-486C-A8C5-ECC9F3942E4B}">
                <a14:imgProps xmlns:a14="http://schemas.microsoft.com/office/drawing/2010/main">
                  <a14:imgLayer r:embed="rId7">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226996" y="1674624"/>
            <a:ext cx="1891145" cy="2003135"/>
          </a:xfrm>
          <a:prstGeom prst="rect">
            <a:avLst/>
          </a:prstGeom>
        </p:spPr>
      </p:pic>
      <p:pic>
        <p:nvPicPr>
          <p:cNvPr id="13" name="Picture 12"/>
          <p:cNvPicPr>
            <a:picLocks noChangeAspect="1"/>
          </p:cNvPicPr>
          <p:nvPr/>
        </p:nvPicPr>
        <p:blipFill rotWithShape="1">
          <a:blip r:embed="rId6">
            <a:extLst>
              <a:ext uri="{BEBA8EAE-BF5A-486C-A8C5-ECC9F3942E4B}">
                <a14:imgProps xmlns:a14="http://schemas.microsoft.com/office/drawing/2010/main">
                  <a14:imgLayer r:embed="rId7">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5697683" y="3975844"/>
            <a:ext cx="1891145" cy="2003135"/>
          </a:xfrm>
          <a:prstGeom prst="rect">
            <a:avLst/>
          </a:prstGeom>
        </p:spPr>
      </p:pic>
      <p:pic>
        <p:nvPicPr>
          <p:cNvPr id="14" name="Picture 13"/>
          <p:cNvPicPr>
            <a:picLocks noChangeAspect="1"/>
          </p:cNvPicPr>
          <p:nvPr/>
        </p:nvPicPr>
        <p:blipFill rotWithShape="1">
          <a:blip r:embed="rId6">
            <a:extLst>
              <a:ext uri="{BEBA8EAE-BF5A-486C-A8C5-ECC9F3942E4B}">
                <a14:imgProps xmlns:a14="http://schemas.microsoft.com/office/drawing/2010/main">
                  <a14:imgLayer r:embed="rId7">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261072" y="3822020"/>
            <a:ext cx="1891145" cy="2003135"/>
          </a:xfrm>
          <a:prstGeom prst="rect">
            <a:avLst/>
          </a:prstGeom>
        </p:spPr>
      </p:pic>
      <p:pic>
        <p:nvPicPr>
          <p:cNvPr id="16" name="Am-thanh-tra-loi-dung-www_nhacchuongvui_co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344400" y="228600"/>
            <a:ext cx="609600" cy="609600"/>
          </a:xfrm>
          <a:prstGeom prst="rect">
            <a:avLst/>
          </a:prstGeom>
        </p:spPr>
      </p:pic>
      <p:pic>
        <p:nvPicPr>
          <p:cNvPr id="15" name="Dor"/>
          <p:cNvPicPr>
            <a:picLocks noChangeAspect="1"/>
          </p:cNvPicPr>
          <p:nvPr/>
        </p:nvPicPr>
        <p:blipFill rotWithShape="1">
          <a:blip r:embed="rId9">
            <a:extLst>
              <a:ext uri="{BEBA8EAE-BF5A-486C-A8C5-ECC9F3942E4B}">
                <a14:imgProps xmlns:a14="http://schemas.microsoft.com/office/drawing/2010/main">
                  <a14:imgLayer r:embed="rId10">
                    <a14:imgEffect>
                      <a14:backgroundRemoval t="3859" b="100000" l="0" r="96750">
                        <a14:foregroundMark x1="56875" y1="11093" x2="53250" y2="94373"/>
                        <a14:foregroundMark x1="65500" y1="14148" x2="62750" y2="97588"/>
                        <a14:foregroundMark x1="73500" y1="29743" x2="73125" y2="83280"/>
                        <a14:foregroundMark x1="67500" y1="69132" x2="68500" y2="87138"/>
                        <a14:foregroundMark x1="57125" y1="59646" x2="58375" y2="76367"/>
                        <a14:foregroundMark x1="45125" y1="20900" x2="48875" y2="94051"/>
                        <a14:foregroundMark x1="38000" y1="23955" x2="39125" y2="56913"/>
                        <a14:foregroundMark x1="33125" y1="60450" x2="38375" y2="69453"/>
                      </a14:backgroundRemoval>
                    </a14:imgEffect>
                  </a14:imgLayer>
                </a14:imgProps>
              </a:ext>
              <a:ext uri="{28A0092B-C50C-407E-A947-70E740481C1C}">
                <a14:useLocalDpi xmlns:a14="http://schemas.microsoft.com/office/drawing/2010/main" val="0"/>
              </a:ext>
            </a:extLst>
          </a:blip>
          <a:srcRect l="28500" t="6270" r="10908"/>
          <a:stretch/>
        </p:blipFill>
        <p:spPr>
          <a:xfrm>
            <a:off x="3916840" y="2408273"/>
            <a:ext cx="3083503" cy="3708648"/>
          </a:xfrm>
          <a:prstGeom prst="rect">
            <a:avLst/>
          </a:prstGeom>
        </p:spPr>
      </p:pic>
      <p:pic>
        <p:nvPicPr>
          <p:cNvPr id="17"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2399818" y="1360632"/>
            <a:ext cx="609600" cy="609600"/>
          </a:xfrm>
          <a:prstGeom prst="rect">
            <a:avLst/>
          </a:prstGeom>
        </p:spPr>
      </p:pic>
      <p:pic>
        <p:nvPicPr>
          <p:cNvPr id="18"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2399818" y="3860512"/>
            <a:ext cx="609600" cy="609600"/>
          </a:xfrm>
          <a:prstGeom prst="rect">
            <a:avLst/>
          </a:prstGeom>
        </p:spPr>
      </p:pic>
      <p:pic>
        <p:nvPicPr>
          <p:cNvPr id="19"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2344400" y="2594264"/>
            <a:ext cx="609600" cy="609600"/>
          </a:xfrm>
          <a:prstGeom prst="rect">
            <a:avLst/>
          </a:prstGeom>
        </p:spPr>
      </p:pic>
      <p:pic>
        <p:nvPicPr>
          <p:cNvPr id="20" name="Picture 19">
            <a:hlinkClick r:id="rId12" action="ppaction://hlinksldjump"/>
          </p:cNvPr>
          <p:cNvPicPr>
            <a:picLocks noChangeAspect="1"/>
          </p:cNvPicPr>
          <p:nvPr/>
        </p:nvPicPr>
        <p:blipFill>
          <a:blip r:embed="rId13">
            <a:extLst>
              <a:ext uri="{BEBA8EAE-BF5A-486C-A8C5-ECC9F3942E4B}">
                <a14:imgProps xmlns:a14="http://schemas.microsoft.com/office/drawing/2010/main">
                  <a14:imgLayer r:embed="rId14">
                    <a14:imgEffect>
                      <a14:backgroundRemoval t="0" b="100000" l="0" r="98985">
                        <a14:foregroundMark x1="31472" y1="4000" x2="40102" y2="16000"/>
                        <a14:foregroundMark x1="55838" y1="6400" x2="24873" y2="18400"/>
                        <a14:foregroundMark x1="28934" y1="12800" x2="60406" y2="11600"/>
                        <a14:foregroundMark x1="28934" y1="9200" x2="51269" y2="5600"/>
                        <a14:foregroundMark x1="30457" y1="7600" x2="60406" y2="4400"/>
                        <a14:foregroundMark x1="57360" y1="4000" x2="57868" y2="36000"/>
                        <a14:foregroundMark x1="67513" y1="18000" x2="42640" y2="42400"/>
                        <a14:foregroundMark x1="27919" y1="23600" x2="62437" y2="33200"/>
                        <a14:foregroundMark x1="63959" y1="20400" x2="23858" y2="39600"/>
                        <a14:foregroundMark x1="28426" y1="20400" x2="26904" y2="42400"/>
                        <a14:foregroundMark x1="48223" y1="18000" x2="32995" y2="47600"/>
                        <a14:foregroundMark x1="36041" y1="20800" x2="29949" y2="46800"/>
                        <a14:foregroundMark x1="15736" y1="19200" x2="16751" y2="48800"/>
                        <a14:foregroundMark x1="18782" y1="20400" x2="18274" y2="64000"/>
                        <a14:foregroundMark x1="20812" y1="27200" x2="26396" y2="64400"/>
                        <a14:foregroundMark x1="47716" y1="10800" x2="28934" y2="66000"/>
                        <a14:foregroundMark x1="58883" y1="13200" x2="54822" y2="56800"/>
                        <a14:foregroundMark x1="67513" y1="17200" x2="61421" y2="54000"/>
                        <a14:foregroundMark x1="82234" y1="22000" x2="30457" y2="50000"/>
                        <a14:foregroundMark x1="62944" y1="13200" x2="83756" y2="22000"/>
                        <a14:foregroundMark x1="80711" y1="22000" x2="70558" y2="41600"/>
                        <a14:foregroundMark x1="65482" y1="15600" x2="44670" y2="42400"/>
                        <a14:foregroundMark x1="80203" y1="32000" x2="60914" y2="60400"/>
                        <a14:foregroundMark x1="72589" y1="51200" x2="49746" y2="72000"/>
                        <a14:foregroundMark x1="33503" y1="52400" x2="54315" y2="80800"/>
                        <a14:foregroundMark x1="46193" y1="55600" x2="49746" y2="82400"/>
                        <a14:foregroundMark x1="41624" y1="50400" x2="47716" y2="80800"/>
                        <a14:foregroundMark x1="41117" y1="67200" x2="45178" y2="89600"/>
                        <a14:foregroundMark x1="54315" y1="65200" x2="54315" y2="90000"/>
                        <a14:foregroundMark x1="61421" y1="68000" x2="61421" y2="91200"/>
                        <a14:foregroundMark x1="67005" y1="64000" x2="65990" y2="87600"/>
                        <a14:foregroundMark x1="69543" y1="66000" x2="65482" y2="90000"/>
                        <a14:foregroundMark x1="54315" y1="94000" x2="63959" y2="92800"/>
                        <a14:foregroundMark x1="49746" y1="96400" x2="73604" y2="90000"/>
                        <a14:foregroundMark x1="60914" y1="96400" x2="67513" y2="95200"/>
                        <a14:foregroundMark x1="91878" y1="43600" x2="69543" y2="78000"/>
                        <a14:foregroundMark x1="85279" y1="47600" x2="75127" y2="73200"/>
                        <a14:foregroundMark x1="83249" y1="47600" x2="74112" y2="63200"/>
                        <a14:foregroundMark x1="91878" y1="50400" x2="77157" y2="64400"/>
                        <a14:foregroundMark x1="85787" y1="60800" x2="95431" y2="52400"/>
                        <a14:foregroundMark x1="65990" y1="57600" x2="80203" y2="50400"/>
                        <a14:foregroundMark x1="77665" y1="18400" x2="83756" y2="20800"/>
                        <a14:foregroundMark x1="82234" y1="30800" x2="83249" y2="21200"/>
                        <a14:foregroundMark x1="83249" y1="90800" x2="81726" y2="80800"/>
                      </a14:backgroundRemoval>
                    </a14:imgEffect>
                  </a14:imgLayer>
                </a14:imgProps>
              </a:ext>
              <a:ext uri="{28A0092B-C50C-407E-A947-70E740481C1C}">
                <a14:useLocalDpi xmlns:a14="http://schemas.microsoft.com/office/drawing/2010/main" val="0"/>
              </a:ext>
            </a:extLst>
          </a:blip>
          <a:stretch>
            <a:fillRect/>
          </a:stretch>
        </p:blipFill>
        <p:spPr>
          <a:xfrm>
            <a:off x="9829800" y="304800"/>
            <a:ext cx="1562214" cy="1982504"/>
          </a:xfrm>
          <a:prstGeom prst="rect">
            <a:avLst/>
          </a:prstGeom>
        </p:spPr>
      </p:pic>
    </p:spTree>
    <p:extLst>
      <p:ext uri="{BB962C8B-B14F-4D97-AF65-F5344CB8AC3E}">
        <p14:creationId xmlns:p14="http://schemas.microsoft.com/office/powerpoint/2010/main" val="27360175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circle(in)">
                                      <p:cBhvr>
                                        <p:cTn id="15" dur="500"/>
                                        <p:tgtEl>
                                          <p:spTgt spid="7"/>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circle(in)">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circle(in)">
                                      <p:cBhvr>
                                        <p:cTn id="23" dur="500"/>
                                        <p:tgtEl>
                                          <p:spTgt spid="4"/>
                                        </p:tgtEl>
                                      </p:cBhvr>
                                    </p:animEffect>
                                  </p:childTnLst>
                                </p:cTn>
                              </p:par>
                              <p:par>
                                <p:cTn id="24" presetID="6" presetClass="entr" presetSubtype="16"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circle(in)">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circle(in)">
                                      <p:cBhvr>
                                        <p:cTn id="31" dur="500"/>
                                        <p:tgtEl>
                                          <p:spTgt spid="11"/>
                                        </p:tgtEl>
                                      </p:cBhvr>
                                    </p:animEffect>
                                  </p:childTnLst>
                                </p:cTn>
                              </p:par>
                              <p:par>
                                <p:cTn id="32" presetID="6" presetClass="entr" presetSubtype="16"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circle(in)">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circle(in)">
                                      <p:cBhvr>
                                        <p:cTn id="39" dur="500"/>
                                        <p:tgtEl>
                                          <p:spTgt spid="5"/>
                                        </p:tgtEl>
                                      </p:cBhvr>
                                    </p:animEffect>
                                  </p:childTnLst>
                                </p:cTn>
                              </p:par>
                              <p:par>
                                <p:cTn id="40" presetID="6" presetClass="entr" presetSubtype="16"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circle(in)">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8"/>
                    </p:tgtEl>
                  </p:cond>
                </p:stCondLst>
                <p:endSync evt="end" delay="0">
                  <p:rtn val="all"/>
                </p:endSync>
                <p:childTnLst>
                  <p:par>
                    <p:cTn id="44" fill="hold">
                      <p:stCondLst>
                        <p:cond delay="0"/>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par>
                                <p:cTn id="49" presetID="1" presetClass="mediacall" presetSubtype="0" fill="hold" nodeType="withEffect">
                                  <p:stCondLst>
                                    <p:cond delay="0"/>
                                  </p:stCondLst>
                                  <p:childTnLst>
                                    <p:cmd type="call" cmd="playFrom(0.0)">
                                      <p:cBhvr>
                                        <p:cTn id="50" dur="8085" fill="hold"/>
                                        <p:tgtEl>
                                          <p:spTgt spid="16"/>
                                        </p:tgtEl>
                                      </p:cBhvr>
                                    </p:cmd>
                                  </p:childTnLst>
                                </p:cTn>
                              </p:par>
                            </p:childTnLst>
                          </p:cTn>
                        </p:par>
                      </p:childTnLst>
                    </p:cTn>
                  </p:par>
                </p:childTnLst>
              </p:cTn>
              <p:nextCondLst>
                <p:cond evt="onClick" delay="0">
                  <p:tgtEl>
                    <p:spTgt spid="8"/>
                  </p:tgtEl>
                </p:cond>
              </p:nextCondLst>
            </p:seq>
            <p:seq concurrent="1" nextAc="seek">
              <p:cTn id="51" restart="whenNotActive" fill="hold" evtFilter="cancelBubble" nodeType="interactiveSeq">
                <p:stCondLst>
                  <p:cond evt="onClick" delay="0">
                    <p:tgtEl>
                      <p:spTgt spid="9"/>
                    </p:tgtEl>
                  </p:cond>
                </p:stCondLst>
                <p:endSync evt="end" delay="0">
                  <p:rtn val="all"/>
                </p:endSync>
                <p:childTnLst>
                  <p:par>
                    <p:cTn id="52" fill="hold">
                      <p:stCondLst>
                        <p:cond delay="0"/>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500"/>
                                        <p:tgtEl>
                                          <p:spTgt spid="12"/>
                                        </p:tgtEl>
                                      </p:cBhvr>
                                    </p:animEffect>
                                  </p:childTnLst>
                                </p:cTn>
                              </p:par>
                              <p:par>
                                <p:cTn id="57" presetID="1" presetClass="mediacall" presetSubtype="0" fill="hold" nodeType="withEffect">
                                  <p:stCondLst>
                                    <p:cond delay="0"/>
                                  </p:stCondLst>
                                  <p:childTnLst>
                                    <p:cmd type="call" cmd="playFrom(0.0)">
                                      <p:cBhvr>
                                        <p:cTn id="58" dur="8150" fill="hold"/>
                                        <p:tgtEl>
                                          <p:spTgt spid="17"/>
                                        </p:tgtEl>
                                      </p:cBhvr>
                                    </p:cmd>
                                  </p:childTnLst>
                                </p:cTn>
                              </p:par>
                            </p:childTnLst>
                          </p:cTn>
                        </p:par>
                      </p:childTnLst>
                    </p:cTn>
                  </p:par>
                </p:childTnLst>
              </p:cTn>
              <p:nextCondLst>
                <p:cond evt="onClick" delay="0">
                  <p:tgtEl>
                    <p:spTgt spid="9"/>
                  </p:tgtEl>
                </p:cond>
              </p:nextCondLst>
            </p:seq>
            <p:seq concurrent="1" nextAc="seek">
              <p:cTn id="59" restart="whenNotActive" fill="hold" evtFilter="cancelBubble" nodeType="interactiveSeq">
                <p:stCondLst>
                  <p:cond evt="onClick" delay="0">
                    <p:tgtEl>
                      <p:spTgt spid="11"/>
                    </p:tgtEl>
                  </p:cond>
                </p:stCondLst>
                <p:endSync evt="end" delay="0">
                  <p:rtn val="all"/>
                </p:endSync>
                <p:childTnLst>
                  <p:par>
                    <p:cTn id="60" fill="hold">
                      <p:stCondLst>
                        <p:cond delay="0"/>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par>
                                <p:cTn id="65" presetID="1" presetClass="mediacall" presetSubtype="0" fill="hold" nodeType="withEffect">
                                  <p:stCondLst>
                                    <p:cond delay="0"/>
                                  </p:stCondLst>
                                  <p:childTnLst>
                                    <p:cmd type="call" cmd="playFrom(0.0)">
                                      <p:cBhvr>
                                        <p:cTn id="66" dur="8158" fill="hold"/>
                                        <p:tgtEl>
                                          <p:spTgt spid="19"/>
                                        </p:tgtEl>
                                      </p:cBhvr>
                                    </p:cmd>
                                  </p:childTnLst>
                                </p:cTn>
                              </p:par>
                            </p:childTnLst>
                          </p:cTn>
                        </p:par>
                      </p:childTnLst>
                    </p:cTn>
                  </p:par>
                </p:childTnLst>
              </p:cTn>
              <p:nextCondLst>
                <p:cond evt="onClick" delay="0">
                  <p:tgtEl>
                    <p:spTgt spid="11"/>
                  </p:tgtEl>
                </p:cond>
              </p:nextCondLst>
            </p:seq>
            <p:seq concurrent="1" nextAc="seek">
              <p:cTn id="67" restart="whenNotActive" fill="hold" evtFilter="cancelBubble" nodeType="interactiveSeq">
                <p:stCondLst>
                  <p:cond evt="onClick" delay="0">
                    <p:tgtEl>
                      <p:spTgt spid="10"/>
                    </p:tgtEl>
                  </p:cond>
                </p:stCondLst>
                <p:endSync evt="end" delay="0">
                  <p:rtn val="all"/>
                </p:endSync>
                <p:childTnLst>
                  <p:par>
                    <p:cTn id="68" fill="hold">
                      <p:stCondLst>
                        <p:cond delay="0"/>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500"/>
                                        <p:tgtEl>
                                          <p:spTgt spid="13"/>
                                        </p:tgtEl>
                                      </p:cBhvr>
                                    </p:animEffect>
                                  </p:childTnLst>
                                </p:cTn>
                              </p:par>
                              <p:par>
                                <p:cTn id="73" presetID="1" presetClass="mediacall" presetSubtype="0" fill="hold" nodeType="withEffect">
                                  <p:stCondLst>
                                    <p:cond delay="0"/>
                                  </p:stCondLst>
                                  <p:childTnLst>
                                    <p:cmd type="call" cmd="playFrom(0.0)">
                                      <p:cBhvr>
                                        <p:cTn id="74" dur="8158" fill="hold"/>
                                        <p:tgtEl>
                                          <p:spTgt spid="18"/>
                                        </p:tgtEl>
                                      </p:cBhvr>
                                    </p:cmd>
                                  </p:childTnLst>
                                </p:cTn>
                              </p:par>
                            </p:childTnLst>
                          </p:cTn>
                        </p:par>
                      </p:childTnLst>
                    </p:cTn>
                  </p:par>
                </p:childTnLst>
              </p:cTn>
              <p:nextCondLst>
                <p:cond evt="onClick" delay="0">
                  <p:tgtEl>
                    <p:spTgt spid="10"/>
                  </p:tgtEl>
                </p:cond>
              </p:nextCondLst>
            </p:seq>
            <p:audio>
              <p:cMediaNode vol="80000">
                <p:cTn id="75" fill="hold" display="0">
                  <p:stCondLst>
                    <p:cond delay="indefinite"/>
                  </p:stCondLst>
                  <p:endCondLst>
                    <p:cond evt="onStopAudio" delay="0">
                      <p:tgtEl>
                        <p:sldTgt/>
                      </p:tgtEl>
                    </p:cond>
                  </p:endCondLst>
                </p:cTn>
                <p:tgtEl>
                  <p:spTgt spid="16"/>
                </p:tgtEl>
              </p:cMediaNode>
            </p:audio>
            <p:audio>
              <p:cMediaNode vol="80000">
                <p:cTn id="76" fill="hold" display="0">
                  <p:stCondLst>
                    <p:cond delay="indefinite"/>
                  </p:stCondLst>
                  <p:endCondLst>
                    <p:cond evt="onStopAudio" delay="0">
                      <p:tgtEl>
                        <p:sldTgt/>
                      </p:tgtEl>
                    </p:cond>
                  </p:endCondLst>
                </p:cTn>
                <p:tgtEl>
                  <p:spTgt spid="17"/>
                </p:tgtEl>
              </p:cMediaNode>
            </p:audio>
            <p:audio>
              <p:cMediaNode vol="80000">
                <p:cTn id="77" fill="hold" display="0">
                  <p:stCondLst>
                    <p:cond delay="indefinite"/>
                  </p:stCondLst>
                  <p:endCondLst>
                    <p:cond evt="onStopAudio" delay="0">
                      <p:tgtEl>
                        <p:sldTgt/>
                      </p:tgtEl>
                    </p:cond>
                  </p:endCondLst>
                </p:cTn>
                <p:tgtEl>
                  <p:spTgt spid="18"/>
                </p:tgtEl>
              </p:cMediaNode>
            </p:audio>
            <p:audio>
              <p:cMediaNode vol="80000">
                <p:cTn id="78" fill="hold" display="0">
                  <p:stCondLst>
                    <p:cond delay="indefinite"/>
                  </p:stCondLst>
                  <p:endCondLst>
                    <p:cond evt="onStopAudio" delay="0">
                      <p:tgtEl>
                        <p:sldTgt/>
                      </p:tgtEl>
                    </p:cond>
                  </p:endCondLst>
                </p:cTn>
                <p:tgtEl>
                  <p:spTgt spid="19"/>
                </p:tgtEl>
              </p:cMediaNode>
            </p:audio>
            <p:seq concurrent="1" nextAc="seek">
              <p:cTn id="79" restart="whenNotActive" fill="hold" evtFilter="cancelBubble" nodeType="interactiveSeq">
                <p:stCondLst>
                  <p:cond evt="onClick" delay="0">
                    <p:tgtEl>
                      <p:spTgt spid="15"/>
                    </p:tgtEl>
                  </p:cond>
                </p:stCondLst>
                <p:endSync evt="end" delay="0">
                  <p:rtn val="all"/>
                </p:endSync>
                <p:childTnLst>
                  <p:par>
                    <p:cTn id="80" fill="hold">
                      <p:stCondLst>
                        <p:cond delay="0"/>
                      </p:stCondLst>
                      <p:childTnLst>
                        <p:par>
                          <p:cTn id="81" fill="hold">
                            <p:stCondLst>
                              <p:cond delay="0"/>
                            </p:stCondLst>
                            <p:childTnLst>
                              <p:par>
                                <p:cTn id="82" presetID="1" presetClass="exit" presetSubtype="0" fill="hold" nodeType="clickEffect">
                                  <p:stCondLst>
                                    <p:cond delay="0"/>
                                  </p:stCondLst>
                                  <p:childTnLst>
                                    <p:set>
                                      <p:cBhvr>
                                        <p:cTn id="83"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2" grpId="0" animBg="1"/>
      <p:bldP spid="3" grpId="0"/>
      <p:bldP spid="4" grpId="0" animBg="1"/>
      <p:bldP spid="5" grpId="0" animBg="1"/>
      <p:bldP spid="6" grpId="0" animBg="1"/>
      <p:bldP spid="7" grpId="0" animBg="1"/>
      <p:bldP spid="8" grpId="0"/>
      <p:bldP spid="9" grpId="0"/>
      <p:bldP spid="10" grpId="0"/>
      <p:bldP spid="11"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2051562" y="138546"/>
            <a:ext cx="7196942" cy="1828800"/>
          </a:xfrm>
          <a:prstGeom prst="ellipse">
            <a:avLst/>
          </a:prstGeom>
          <a:solidFill>
            <a:srgbClr val="00FFFF"/>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solidFill>
                <a:prstClr val="black"/>
              </a:solidFill>
            </a:endParaRPr>
          </a:p>
        </p:txBody>
      </p:sp>
      <p:sp>
        <p:nvSpPr>
          <p:cNvPr id="3" name="TextBox 2"/>
          <p:cNvSpPr txBox="1"/>
          <p:nvPr/>
        </p:nvSpPr>
        <p:spPr>
          <a:xfrm>
            <a:off x="2420213" y="778123"/>
            <a:ext cx="7514359" cy="584775"/>
          </a:xfrm>
          <a:prstGeom prst="rect">
            <a:avLst/>
          </a:prstGeom>
          <a:noFill/>
        </p:spPr>
        <p:txBody>
          <a:bodyPr wrap="square" rtlCol="0">
            <a:spAutoFit/>
          </a:bodyPr>
          <a:lstStyle/>
          <a:p>
            <a:pPr algn="just">
              <a:spcBef>
                <a:spcPts val="600"/>
              </a:spcBef>
              <a:spcAft>
                <a:spcPts val="600"/>
              </a:spcAft>
            </a:pPr>
            <a:r>
              <a:rPr lang="en-US" sz="3200" b="1" dirty="0">
                <a:solidFill>
                  <a:srgbClr val="0D0D0D"/>
                </a:solidFill>
                <a:latin typeface="Times New Roman" panose="02020603050405020304" pitchFamily="18" charset="0"/>
                <a:ea typeface="Times New Roman" panose="02020603050405020304" pitchFamily="18" charset="0"/>
              </a:rPr>
              <a:t>5. </a:t>
            </a:r>
            <a:r>
              <a:rPr lang="vi-VN" sz="3200" b="1" dirty="0">
                <a:latin typeface="Times New Roman" panose="02020603050405020304" pitchFamily="18" charset="0"/>
                <a:ea typeface="Times New Roman" panose="02020603050405020304" pitchFamily="18" charset="0"/>
                <a:cs typeface="Times New Roman" panose="02020603050405020304" pitchFamily="18" charset="0"/>
              </a:rPr>
              <a:t>Ai là tác giả của Cây tre Việt Nam?</a:t>
            </a:r>
            <a:endParaRPr lang="en-US" sz="2800" b="1" dirty="0">
              <a:latin typeface="Times New Roman" panose="02020603050405020304" pitchFamily="18" charset="0"/>
              <a:ea typeface="Times New Roman" panose="02020603050405020304" pitchFamily="18" charset="0"/>
            </a:endParaRPr>
          </a:p>
        </p:txBody>
      </p:sp>
      <p:sp>
        <p:nvSpPr>
          <p:cNvPr id="4" name="Rounded Rectangle 3"/>
          <p:cNvSpPr/>
          <p:nvPr/>
        </p:nvSpPr>
        <p:spPr>
          <a:xfrm>
            <a:off x="6173723" y="4465934"/>
            <a:ext cx="4433317" cy="883732"/>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5" name="Rounded Rectangle 4"/>
          <p:cNvSpPr/>
          <p:nvPr/>
        </p:nvSpPr>
        <p:spPr>
          <a:xfrm>
            <a:off x="1242023" y="2347194"/>
            <a:ext cx="3823855" cy="838200"/>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6" name="Rounded Rectangle 5"/>
          <p:cNvSpPr/>
          <p:nvPr/>
        </p:nvSpPr>
        <p:spPr>
          <a:xfrm>
            <a:off x="1242023" y="4428461"/>
            <a:ext cx="3823855" cy="838200"/>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7" name="Rounded Rectangle 6"/>
          <p:cNvSpPr/>
          <p:nvPr/>
        </p:nvSpPr>
        <p:spPr>
          <a:xfrm>
            <a:off x="6177393" y="2354386"/>
            <a:ext cx="4429647" cy="745584"/>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8" name="TextBox 7"/>
          <p:cNvSpPr txBox="1"/>
          <p:nvPr/>
        </p:nvSpPr>
        <p:spPr>
          <a:xfrm>
            <a:off x="6944712" y="4628809"/>
            <a:ext cx="5846618" cy="523220"/>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D: </a:t>
            </a:r>
            <a:r>
              <a:rPr lang="en-US" sz="28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Thép</a:t>
            </a:r>
            <a:r>
              <a:rPr lang="en-US" sz="28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Mới</a:t>
            </a:r>
            <a:endParaRPr lang="en-US" sz="2800" dirty="0">
              <a:solidFill>
                <a:schemeClr val="bg1"/>
              </a:solidFill>
              <a:latin typeface="Times New Roman" pitchFamily="18" charset="0"/>
              <a:cs typeface="Times New Roman" pitchFamily="18" charset="0"/>
            </a:endParaRPr>
          </a:p>
        </p:txBody>
      </p:sp>
      <p:sp>
        <p:nvSpPr>
          <p:cNvPr id="9" name="TextBox 8"/>
          <p:cNvSpPr txBox="1"/>
          <p:nvPr/>
        </p:nvSpPr>
        <p:spPr>
          <a:xfrm>
            <a:off x="6830291" y="2428581"/>
            <a:ext cx="6123709" cy="523220"/>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B: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Phạm</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Văn</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Đồng</a:t>
            </a:r>
            <a:endParaRPr lang="en-US" sz="2800" dirty="0">
              <a:solidFill>
                <a:schemeClr val="bg1"/>
              </a:solidFill>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10" name="TextBox 9"/>
          <p:cNvSpPr txBox="1"/>
          <p:nvPr/>
        </p:nvSpPr>
        <p:spPr>
          <a:xfrm>
            <a:off x="1341734" y="2504684"/>
            <a:ext cx="5541818" cy="523220"/>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A: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Uông</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Ngọc</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Dậu</a:t>
            </a:r>
            <a:endParaRPr lang="en-US" sz="2400" dirty="0">
              <a:solidFill>
                <a:schemeClr val="bg1"/>
              </a:solidFill>
              <a:latin typeface="Times New Roman" panose="02020603050405020304" pitchFamily="18" charset="0"/>
              <a:ea typeface="Times New Roman" panose="02020603050405020304" pitchFamily="18" charset="0"/>
            </a:endParaRPr>
          </a:p>
        </p:txBody>
      </p:sp>
      <p:sp>
        <p:nvSpPr>
          <p:cNvPr id="11" name="TextBox 10"/>
          <p:cNvSpPr txBox="1"/>
          <p:nvPr/>
        </p:nvSpPr>
        <p:spPr>
          <a:xfrm>
            <a:off x="1242023" y="4553674"/>
            <a:ext cx="5846618" cy="523220"/>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C: </a:t>
            </a:r>
            <a:r>
              <a:rPr lang="en-US" sz="28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Huỳnh</a:t>
            </a:r>
            <a:r>
              <a:rPr lang="en-US" sz="28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Như</a:t>
            </a:r>
            <a:r>
              <a:rPr lang="en-US" sz="28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Phương</a:t>
            </a:r>
            <a:endParaRPr lang="en-US" sz="28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2" name="Picture 11"/>
          <p:cNvPicPr>
            <a:picLocks noChangeAspect="1"/>
          </p:cNvPicPr>
          <p:nvPr/>
        </p:nvPicPr>
        <p:blipFill rotWithShape="1">
          <a:blip r:embed="rId6">
            <a:extLst>
              <a:ext uri="{BEBA8EAE-BF5A-486C-A8C5-ECC9F3942E4B}">
                <a14:imgProps xmlns:a14="http://schemas.microsoft.com/office/drawing/2010/main">
                  <a14:imgLayer r:embed="rId7">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6173723" y="1849319"/>
            <a:ext cx="1891145" cy="2003135"/>
          </a:xfrm>
          <a:prstGeom prst="rect">
            <a:avLst/>
          </a:prstGeom>
        </p:spPr>
      </p:pic>
      <p:pic>
        <p:nvPicPr>
          <p:cNvPr id="13" name="Picture 12"/>
          <p:cNvPicPr>
            <a:picLocks noChangeAspect="1"/>
          </p:cNvPicPr>
          <p:nvPr/>
        </p:nvPicPr>
        <p:blipFill rotWithShape="1">
          <a:blip r:embed="rId6">
            <a:extLst>
              <a:ext uri="{BEBA8EAE-BF5A-486C-A8C5-ECC9F3942E4B}">
                <a14:imgProps xmlns:a14="http://schemas.microsoft.com/office/drawing/2010/main">
                  <a14:imgLayer r:embed="rId7">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747639" y="1843499"/>
            <a:ext cx="1891145" cy="2003135"/>
          </a:xfrm>
          <a:prstGeom prst="rect">
            <a:avLst/>
          </a:prstGeom>
        </p:spPr>
      </p:pic>
      <p:pic>
        <p:nvPicPr>
          <p:cNvPr id="14" name="Picture 13"/>
          <p:cNvPicPr>
            <a:picLocks noChangeAspect="1"/>
          </p:cNvPicPr>
          <p:nvPr/>
        </p:nvPicPr>
        <p:blipFill rotWithShape="1">
          <a:blip r:embed="rId6">
            <a:extLst>
              <a:ext uri="{BEBA8EAE-BF5A-486C-A8C5-ECC9F3942E4B}">
                <a14:imgProps xmlns:a14="http://schemas.microsoft.com/office/drawing/2010/main">
                  <a14:imgLayer r:embed="rId7">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647928" y="3906232"/>
            <a:ext cx="1891145" cy="2003135"/>
          </a:xfrm>
          <a:prstGeom prst="rect">
            <a:avLst/>
          </a:prstGeom>
        </p:spPr>
      </p:pic>
      <p:pic>
        <p:nvPicPr>
          <p:cNvPr id="16" name="Am-thanh-tra-loi-dung-www_nhacchuongvui_co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344400" y="228600"/>
            <a:ext cx="609600" cy="609600"/>
          </a:xfrm>
          <a:prstGeom prst="rect">
            <a:avLst/>
          </a:prstGeom>
        </p:spPr>
      </p:pic>
      <p:pic>
        <p:nvPicPr>
          <p:cNvPr id="15" name="Dor"/>
          <p:cNvPicPr>
            <a:picLocks noChangeAspect="1"/>
          </p:cNvPicPr>
          <p:nvPr/>
        </p:nvPicPr>
        <p:blipFill rotWithShape="1">
          <a:blip r:embed="rId9">
            <a:extLst>
              <a:ext uri="{BEBA8EAE-BF5A-486C-A8C5-ECC9F3942E4B}">
                <a14:imgProps xmlns:a14="http://schemas.microsoft.com/office/drawing/2010/main">
                  <a14:imgLayer r:embed="rId10">
                    <a14:imgEffect>
                      <a14:backgroundRemoval t="3859" b="100000" l="0" r="96750">
                        <a14:foregroundMark x1="56875" y1="11093" x2="53250" y2="94373"/>
                        <a14:foregroundMark x1="65500" y1="14148" x2="62750" y2="97588"/>
                        <a14:foregroundMark x1="73500" y1="29743" x2="73125" y2="83280"/>
                        <a14:foregroundMark x1="67500" y1="69132" x2="68500" y2="87138"/>
                        <a14:foregroundMark x1="57125" y1="59646" x2="58375" y2="76367"/>
                        <a14:foregroundMark x1="45125" y1="20900" x2="48875" y2="94051"/>
                        <a14:foregroundMark x1="38000" y1="23955" x2="39125" y2="56913"/>
                        <a14:foregroundMark x1="33125" y1="60450" x2="38375" y2="69453"/>
                      </a14:backgroundRemoval>
                    </a14:imgEffect>
                  </a14:imgLayer>
                </a14:imgProps>
              </a:ext>
              <a:ext uri="{28A0092B-C50C-407E-A947-70E740481C1C}">
                <a14:useLocalDpi xmlns:a14="http://schemas.microsoft.com/office/drawing/2010/main" val="0"/>
              </a:ext>
            </a:extLst>
          </a:blip>
          <a:srcRect l="28500" t="6270" r="10908"/>
          <a:stretch/>
        </p:blipFill>
        <p:spPr>
          <a:xfrm>
            <a:off x="4177024" y="2310988"/>
            <a:ext cx="3083503" cy="3708648"/>
          </a:xfrm>
          <a:prstGeom prst="rect">
            <a:avLst/>
          </a:prstGeom>
        </p:spPr>
      </p:pic>
      <p:pic>
        <p:nvPicPr>
          <p:cNvPr id="17"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2399818" y="1360632"/>
            <a:ext cx="609600" cy="609600"/>
          </a:xfrm>
          <a:prstGeom prst="rect">
            <a:avLst/>
          </a:prstGeom>
        </p:spPr>
      </p:pic>
      <p:pic>
        <p:nvPicPr>
          <p:cNvPr id="18"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2399818" y="3860512"/>
            <a:ext cx="609600" cy="609600"/>
          </a:xfrm>
          <a:prstGeom prst="rect">
            <a:avLst/>
          </a:prstGeom>
        </p:spPr>
      </p:pic>
      <p:pic>
        <p:nvPicPr>
          <p:cNvPr id="19"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2344400" y="2594264"/>
            <a:ext cx="609600" cy="609600"/>
          </a:xfrm>
          <a:prstGeom prst="rect">
            <a:avLst/>
          </a:prstGeom>
        </p:spPr>
      </p:pic>
      <p:pic>
        <p:nvPicPr>
          <p:cNvPr id="22" name="Hình ảnh 21">
            <a:extLst>
              <a:ext uri="{FF2B5EF4-FFF2-40B4-BE49-F238E27FC236}">
                <a16:creationId xmlns:a16="http://schemas.microsoft.com/office/drawing/2014/main" xmlns="" id="{82FB8327-BCA8-8909-1D45-B89F27B0586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140087" y="-449605"/>
            <a:ext cx="3564531" cy="2850349"/>
          </a:xfrm>
          <a:prstGeom prst="rect">
            <a:avLst/>
          </a:prstGeom>
        </p:spPr>
      </p:pic>
    </p:spTree>
    <p:extLst>
      <p:ext uri="{BB962C8B-B14F-4D97-AF65-F5344CB8AC3E}">
        <p14:creationId xmlns:p14="http://schemas.microsoft.com/office/powerpoint/2010/main" val="36778797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ircle(in)">
                                      <p:cBhvr>
                                        <p:cTn id="15" dur="500"/>
                                        <p:tgtEl>
                                          <p:spTgt spid="5"/>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circle(in)">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circle(in)">
                                      <p:cBhvr>
                                        <p:cTn id="23" dur="500"/>
                                        <p:tgtEl>
                                          <p:spTgt spid="7"/>
                                        </p:tgtEl>
                                      </p:cBhvr>
                                    </p:animEffect>
                                  </p:childTnLst>
                                </p:cTn>
                              </p:par>
                              <p:par>
                                <p:cTn id="24" presetID="6" presetClass="entr" presetSubtype="16"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circle(in)">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circle(in)">
                                      <p:cBhvr>
                                        <p:cTn id="31" dur="500"/>
                                        <p:tgtEl>
                                          <p:spTgt spid="11"/>
                                        </p:tgtEl>
                                      </p:cBhvr>
                                    </p:animEffect>
                                  </p:childTnLst>
                                </p:cTn>
                              </p:par>
                              <p:par>
                                <p:cTn id="32" presetID="6" presetClass="entr" presetSubtype="16"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circle(in)">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circle(in)">
                                      <p:cBhvr>
                                        <p:cTn id="39" dur="500"/>
                                        <p:tgtEl>
                                          <p:spTgt spid="4"/>
                                        </p:tgtEl>
                                      </p:cBhvr>
                                    </p:animEffect>
                                  </p:childTnLst>
                                </p:cTn>
                              </p:par>
                              <p:par>
                                <p:cTn id="40" presetID="6" presetClass="entr" presetSubtype="16"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circle(in)">
                                      <p:cBhvr>
                                        <p:cTn id="4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8"/>
                    </p:tgtEl>
                  </p:cond>
                </p:stCondLst>
                <p:endSync evt="end" delay="0">
                  <p:rtn val="all"/>
                </p:endSync>
                <p:childTnLst>
                  <p:par>
                    <p:cTn id="44" fill="hold">
                      <p:stCondLst>
                        <p:cond delay="0"/>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par>
                                <p:cTn id="49" presetID="1" presetClass="mediacall" presetSubtype="0" fill="hold" nodeType="withEffect">
                                  <p:stCondLst>
                                    <p:cond delay="0"/>
                                  </p:stCondLst>
                                  <p:childTnLst>
                                    <p:cmd type="call" cmd="playFrom(0.0)">
                                      <p:cBhvr>
                                        <p:cTn id="50" dur="8085" fill="hold"/>
                                        <p:tgtEl>
                                          <p:spTgt spid="16"/>
                                        </p:tgtEl>
                                      </p:cBhvr>
                                    </p:cmd>
                                  </p:childTnLst>
                                </p:cTn>
                              </p:par>
                            </p:childTnLst>
                          </p:cTn>
                        </p:par>
                      </p:childTnLst>
                    </p:cTn>
                  </p:par>
                </p:childTnLst>
              </p:cTn>
              <p:nextCondLst>
                <p:cond evt="onClick" delay="0">
                  <p:tgtEl>
                    <p:spTgt spid="8"/>
                  </p:tgtEl>
                </p:cond>
              </p:nextCondLst>
            </p:seq>
            <p:seq concurrent="1" nextAc="seek">
              <p:cTn id="51" restart="whenNotActive" fill="hold" evtFilter="cancelBubble" nodeType="interactiveSeq">
                <p:stCondLst>
                  <p:cond evt="onClick" delay="0">
                    <p:tgtEl>
                      <p:spTgt spid="9"/>
                    </p:tgtEl>
                  </p:cond>
                </p:stCondLst>
                <p:endSync evt="end" delay="0">
                  <p:rtn val="all"/>
                </p:endSync>
                <p:childTnLst>
                  <p:par>
                    <p:cTn id="52" fill="hold">
                      <p:stCondLst>
                        <p:cond delay="0"/>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500"/>
                                        <p:tgtEl>
                                          <p:spTgt spid="12"/>
                                        </p:tgtEl>
                                      </p:cBhvr>
                                    </p:animEffect>
                                  </p:childTnLst>
                                </p:cTn>
                              </p:par>
                              <p:par>
                                <p:cTn id="57" presetID="1" presetClass="mediacall" presetSubtype="0" fill="hold" nodeType="withEffect">
                                  <p:stCondLst>
                                    <p:cond delay="0"/>
                                  </p:stCondLst>
                                  <p:childTnLst>
                                    <p:cmd type="call" cmd="playFrom(0.0)">
                                      <p:cBhvr>
                                        <p:cTn id="58" dur="8150" fill="hold"/>
                                        <p:tgtEl>
                                          <p:spTgt spid="17"/>
                                        </p:tgtEl>
                                      </p:cBhvr>
                                    </p:cmd>
                                  </p:childTnLst>
                                </p:cTn>
                              </p:par>
                            </p:childTnLst>
                          </p:cTn>
                        </p:par>
                      </p:childTnLst>
                    </p:cTn>
                  </p:par>
                </p:childTnLst>
              </p:cTn>
              <p:nextCondLst>
                <p:cond evt="onClick" delay="0">
                  <p:tgtEl>
                    <p:spTgt spid="9"/>
                  </p:tgtEl>
                </p:cond>
              </p:nextCondLst>
            </p:seq>
            <p:seq concurrent="1" nextAc="seek">
              <p:cTn id="59" restart="whenNotActive" fill="hold" evtFilter="cancelBubble" nodeType="interactiveSeq">
                <p:stCondLst>
                  <p:cond evt="onClick" delay="0">
                    <p:tgtEl>
                      <p:spTgt spid="11"/>
                    </p:tgtEl>
                  </p:cond>
                </p:stCondLst>
                <p:endSync evt="end" delay="0">
                  <p:rtn val="all"/>
                </p:endSync>
                <p:childTnLst>
                  <p:par>
                    <p:cTn id="60" fill="hold">
                      <p:stCondLst>
                        <p:cond delay="0"/>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par>
                                <p:cTn id="65" presetID="1" presetClass="mediacall" presetSubtype="0" fill="hold" nodeType="withEffect">
                                  <p:stCondLst>
                                    <p:cond delay="0"/>
                                  </p:stCondLst>
                                  <p:childTnLst>
                                    <p:cmd type="call" cmd="playFrom(0.0)">
                                      <p:cBhvr>
                                        <p:cTn id="66" dur="8150" fill="hold"/>
                                        <p:tgtEl>
                                          <p:spTgt spid="19"/>
                                        </p:tgtEl>
                                      </p:cBhvr>
                                    </p:cmd>
                                  </p:childTnLst>
                                </p:cTn>
                              </p:par>
                            </p:childTnLst>
                          </p:cTn>
                        </p:par>
                      </p:childTnLst>
                    </p:cTn>
                  </p:par>
                </p:childTnLst>
              </p:cTn>
              <p:nextCondLst>
                <p:cond evt="onClick" delay="0">
                  <p:tgtEl>
                    <p:spTgt spid="11"/>
                  </p:tgtEl>
                </p:cond>
              </p:nextCondLst>
            </p:seq>
            <p:seq concurrent="1" nextAc="seek">
              <p:cTn id="67" restart="whenNotActive" fill="hold" evtFilter="cancelBubble" nodeType="interactiveSeq">
                <p:stCondLst>
                  <p:cond evt="onClick" delay="0">
                    <p:tgtEl>
                      <p:spTgt spid="10"/>
                    </p:tgtEl>
                  </p:cond>
                </p:stCondLst>
                <p:endSync evt="end" delay="0">
                  <p:rtn val="all"/>
                </p:endSync>
                <p:childTnLst>
                  <p:par>
                    <p:cTn id="68" fill="hold">
                      <p:stCondLst>
                        <p:cond delay="0"/>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500"/>
                                        <p:tgtEl>
                                          <p:spTgt spid="13"/>
                                        </p:tgtEl>
                                      </p:cBhvr>
                                    </p:animEffect>
                                  </p:childTnLst>
                                </p:cTn>
                              </p:par>
                              <p:par>
                                <p:cTn id="73" presetID="1" presetClass="mediacall" presetSubtype="0" fill="hold" nodeType="withEffect">
                                  <p:stCondLst>
                                    <p:cond delay="0"/>
                                  </p:stCondLst>
                                  <p:childTnLst>
                                    <p:cmd type="call" cmd="playFrom(0.0)">
                                      <p:cBhvr>
                                        <p:cTn id="74" dur="8158" fill="hold"/>
                                        <p:tgtEl>
                                          <p:spTgt spid="18"/>
                                        </p:tgtEl>
                                      </p:cBhvr>
                                    </p:cmd>
                                  </p:childTnLst>
                                </p:cTn>
                              </p:par>
                            </p:childTnLst>
                          </p:cTn>
                        </p:par>
                      </p:childTnLst>
                    </p:cTn>
                  </p:par>
                </p:childTnLst>
              </p:cTn>
              <p:nextCondLst>
                <p:cond evt="onClick" delay="0">
                  <p:tgtEl>
                    <p:spTgt spid="10"/>
                  </p:tgtEl>
                </p:cond>
              </p:nextCondLst>
            </p:seq>
            <p:audio>
              <p:cMediaNode vol="80000">
                <p:cTn id="75" fill="hold" display="0">
                  <p:stCondLst>
                    <p:cond delay="indefinite"/>
                  </p:stCondLst>
                  <p:endCondLst>
                    <p:cond evt="onStopAudio" delay="0">
                      <p:tgtEl>
                        <p:sldTgt/>
                      </p:tgtEl>
                    </p:cond>
                  </p:endCondLst>
                </p:cTn>
                <p:tgtEl>
                  <p:spTgt spid="16"/>
                </p:tgtEl>
              </p:cMediaNode>
            </p:audio>
            <p:audio>
              <p:cMediaNode vol="80000">
                <p:cTn id="76" fill="hold" display="0">
                  <p:stCondLst>
                    <p:cond delay="indefinite"/>
                  </p:stCondLst>
                  <p:endCondLst>
                    <p:cond evt="onStopAudio" delay="0">
                      <p:tgtEl>
                        <p:sldTgt/>
                      </p:tgtEl>
                    </p:cond>
                  </p:endCondLst>
                </p:cTn>
                <p:tgtEl>
                  <p:spTgt spid="17"/>
                </p:tgtEl>
              </p:cMediaNode>
            </p:audio>
            <p:audio>
              <p:cMediaNode vol="80000">
                <p:cTn id="77" fill="hold" display="0">
                  <p:stCondLst>
                    <p:cond delay="indefinite"/>
                  </p:stCondLst>
                  <p:endCondLst>
                    <p:cond evt="onStopAudio" delay="0">
                      <p:tgtEl>
                        <p:sldTgt/>
                      </p:tgtEl>
                    </p:cond>
                  </p:endCondLst>
                </p:cTn>
                <p:tgtEl>
                  <p:spTgt spid="18"/>
                </p:tgtEl>
              </p:cMediaNode>
            </p:audio>
            <p:audio>
              <p:cMediaNode vol="80000">
                <p:cTn id="78" fill="hold" display="0">
                  <p:stCondLst>
                    <p:cond delay="indefinite"/>
                  </p:stCondLst>
                  <p:endCondLst>
                    <p:cond evt="onStopAudio" delay="0">
                      <p:tgtEl>
                        <p:sldTgt/>
                      </p:tgtEl>
                    </p:cond>
                  </p:endCondLst>
                </p:cTn>
                <p:tgtEl>
                  <p:spTgt spid="19"/>
                </p:tgtEl>
              </p:cMediaNode>
            </p:audio>
            <p:seq concurrent="1" nextAc="seek">
              <p:cTn id="79" restart="whenNotActive" fill="hold" evtFilter="cancelBubble" nodeType="interactiveSeq">
                <p:stCondLst>
                  <p:cond evt="onClick" delay="0">
                    <p:tgtEl>
                      <p:spTgt spid="15"/>
                    </p:tgtEl>
                  </p:cond>
                </p:stCondLst>
                <p:endSync evt="end" delay="0">
                  <p:rtn val="all"/>
                </p:endSync>
                <p:childTnLst>
                  <p:par>
                    <p:cTn id="80" fill="hold">
                      <p:stCondLst>
                        <p:cond delay="0"/>
                      </p:stCondLst>
                      <p:childTnLst>
                        <p:par>
                          <p:cTn id="81" fill="hold">
                            <p:stCondLst>
                              <p:cond delay="0"/>
                            </p:stCondLst>
                            <p:childTnLst>
                              <p:par>
                                <p:cTn id="82" presetID="1" presetClass="exit" presetSubtype="0" fill="hold" nodeType="clickEffect">
                                  <p:stCondLst>
                                    <p:cond delay="0"/>
                                  </p:stCondLst>
                                  <p:childTnLst>
                                    <p:set>
                                      <p:cBhvr>
                                        <p:cTn id="83"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2" grpId="0" animBg="1"/>
      <p:bldP spid="3" grpId="0"/>
      <p:bldP spid="4" grpId="0" animBg="1"/>
      <p:bldP spid="5" grpId="0" animBg="1"/>
      <p:bldP spid="6" grpId="0" animBg="1"/>
      <p:bldP spid="7" grpId="0" animBg="1"/>
      <p:bldP spid="8" grpId="0"/>
      <p:bldP spid="9" grpId="0"/>
      <p:bldP spid="10" grpId="0"/>
      <p:bldP spid="11"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747639" y="138546"/>
            <a:ext cx="9270189" cy="1828800"/>
          </a:xfrm>
          <a:prstGeom prst="ellipse">
            <a:avLst/>
          </a:prstGeom>
          <a:solidFill>
            <a:srgbClr val="00FFFF"/>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solidFill>
                <a:prstClr val="black"/>
              </a:solidFill>
            </a:endParaRPr>
          </a:p>
        </p:txBody>
      </p:sp>
      <p:sp>
        <p:nvSpPr>
          <p:cNvPr id="3" name="TextBox 2"/>
          <p:cNvSpPr txBox="1"/>
          <p:nvPr/>
        </p:nvSpPr>
        <p:spPr>
          <a:xfrm>
            <a:off x="1908428" y="554131"/>
            <a:ext cx="7514359" cy="1015663"/>
          </a:xfrm>
          <a:prstGeom prst="rect">
            <a:avLst/>
          </a:prstGeom>
          <a:noFill/>
        </p:spPr>
        <p:txBody>
          <a:bodyPr wrap="square" rtlCol="0">
            <a:spAutoFit/>
          </a:bodyPr>
          <a:lstStyle/>
          <a:p>
            <a:pPr algn="just">
              <a:spcBef>
                <a:spcPts val="600"/>
              </a:spcBef>
              <a:spcAft>
                <a:spcPts val="600"/>
              </a:spcAft>
            </a:pPr>
            <a:r>
              <a:rPr lang="en-US" sz="3200" b="1" dirty="0">
                <a:solidFill>
                  <a:srgbClr val="0D0D0D"/>
                </a:solidFill>
                <a:latin typeface="Times New Roman" panose="02020603050405020304" pitchFamily="18" charset="0"/>
                <a:ea typeface="Times New Roman" panose="02020603050405020304" pitchFamily="18" charset="0"/>
              </a:rPr>
              <a:t>6. </a:t>
            </a:r>
            <a:r>
              <a:rPr lang="vi-VN" sz="2800" b="1" dirty="0">
                <a:latin typeface="Times New Roman" panose="02020603050405020304" pitchFamily="18" charset="0"/>
                <a:ea typeface="Times New Roman" panose="02020603050405020304" pitchFamily="18" charset="0"/>
                <a:cs typeface="Times New Roman" panose="02020603050405020304" pitchFamily="18" charset="0"/>
              </a:rPr>
              <a:t>Trong bài, tác giả đã miêu tả những phẩm chất nổi bật nào của tre?</a:t>
            </a:r>
            <a:endParaRPr lang="en-US" sz="2800" b="1" dirty="0">
              <a:latin typeface="Times New Roman" panose="02020603050405020304" pitchFamily="18" charset="0"/>
              <a:ea typeface="Times New Roman" panose="02020603050405020304" pitchFamily="18" charset="0"/>
            </a:endParaRPr>
          </a:p>
        </p:txBody>
      </p:sp>
      <p:sp>
        <p:nvSpPr>
          <p:cNvPr id="4" name="Rounded Rectangle 3"/>
          <p:cNvSpPr/>
          <p:nvPr/>
        </p:nvSpPr>
        <p:spPr>
          <a:xfrm>
            <a:off x="6173723" y="4465933"/>
            <a:ext cx="4433317" cy="1145607"/>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5" name="Rounded Rectangle 4"/>
          <p:cNvSpPr/>
          <p:nvPr/>
        </p:nvSpPr>
        <p:spPr>
          <a:xfrm>
            <a:off x="1242023" y="2347194"/>
            <a:ext cx="4406952" cy="1286266"/>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6" name="Rounded Rectangle 5"/>
          <p:cNvSpPr/>
          <p:nvPr/>
        </p:nvSpPr>
        <p:spPr>
          <a:xfrm>
            <a:off x="1242023" y="4428461"/>
            <a:ext cx="4406952" cy="1188568"/>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7" name="Rounded Rectangle 6"/>
          <p:cNvSpPr/>
          <p:nvPr/>
        </p:nvSpPr>
        <p:spPr>
          <a:xfrm>
            <a:off x="6177394" y="2354385"/>
            <a:ext cx="4307242" cy="1315445"/>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8" name="TextBox 7"/>
          <p:cNvSpPr txBox="1"/>
          <p:nvPr/>
        </p:nvSpPr>
        <p:spPr>
          <a:xfrm>
            <a:off x="6683310" y="4693650"/>
            <a:ext cx="5846618" cy="523220"/>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D: </a:t>
            </a:r>
            <a:r>
              <a:rPr lang="vi-VN"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Gồm 3 ý: A, B, C</a:t>
            </a:r>
            <a:endParaRPr lang="en-US" sz="2800" dirty="0">
              <a:solidFill>
                <a:schemeClr val="bg1"/>
              </a:solidFill>
              <a:latin typeface="Times New Roman" pitchFamily="18" charset="0"/>
              <a:cs typeface="Times New Roman" pitchFamily="18" charset="0"/>
            </a:endParaRPr>
          </a:p>
        </p:txBody>
      </p:sp>
      <p:sp>
        <p:nvSpPr>
          <p:cNvPr id="9" name="TextBox 8"/>
          <p:cNvSpPr txBox="1"/>
          <p:nvPr/>
        </p:nvSpPr>
        <p:spPr>
          <a:xfrm>
            <a:off x="6453297" y="2566437"/>
            <a:ext cx="3797137" cy="954107"/>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B: </a:t>
            </a:r>
            <a:r>
              <a:rPr lang="vi-VN"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Có dáng thẳng thắn, bất khuất</a:t>
            </a:r>
            <a:endParaRPr lang="en-US" sz="2400" dirty="0">
              <a:solidFill>
                <a:schemeClr val="bg1"/>
              </a:solidFill>
              <a:latin typeface="Times New Roman" panose="02020603050405020304" pitchFamily="18" charset="0"/>
              <a:ea typeface="Times New Roman" panose="02020603050405020304" pitchFamily="18" charset="0"/>
            </a:endParaRPr>
          </a:p>
        </p:txBody>
      </p:sp>
      <p:sp>
        <p:nvSpPr>
          <p:cNvPr id="10" name="TextBox 9"/>
          <p:cNvSpPr txBox="1"/>
          <p:nvPr/>
        </p:nvSpPr>
        <p:spPr>
          <a:xfrm>
            <a:off x="1341734" y="2504684"/>
            <a:ext cx="4307241" cy="954107"/>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A: </a:t>
            </a:r>
            <a:r>
              <a:rPr lang="vi-VN"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Mang vẻ đẹp thanh thoát, dẻo dai</a:t>
            </a:r>
            <a:endParaRPr lang="en-US" sz="2400" dirty="0">
              <a:solidFill>
                <a:schemeClr val="bg1"/>
              </a:solidFill>
              <a:latin typeface="Times New Roman" panose="02020603050405020304" pitchFamily="18" charset="0"/>
              <a:ea typeface="Times New Roman" panose="02020603050405020304" pitchFamily="18" charset="0"/>
            </a:endParaRPr>
          </a:p>
        </p:txBody>
      </p:sp>
      <p:sp>
        <p:nvSpPr>
          <p:cNvPr id="11" name="TextBox 10"/>
          <p:cNvSpPr txBox="1"/>
          <p:nvPr/>
        </p:nvSpPr>
        <p:spPr>
          <a:xfrm>
            <a:off x="1242023" y="4553674"/>
            <a:ext cx="3852491" cy="954107"/>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C: </a:t>
            </a:r>
            <a:r>
              <a:rPr lang="vi-VN"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Vẻ đẹp gắn bó, thủy chung với con người</a:t>
            </a:r>
            <a:endParaRPr lang="en-US" sz="2400" dirty="0">
              <a:solidFill>
                <a:schemeClr val="bg1"/>
              </a:solidFill>
              <a:latin typeface="Times New Roman" panose="02020603050405020304" pitchFamily="18" charset="0"/>
              <a:ea typeface="Times New Roman" panose="02020603050405020304" pitchFamily="18" charset="0"/>
            </a:endParaRPr>
          </a:p>
        </p:txBody>
      </p:sp>
      <p:pic>
        <p:nvPicPr>
          <p:cNvPr id="12" name="Picture 11"/>
          <p:cNvPicPr>
            <a:picLocks noChangeAspect="1"/>
          </p:cNvPicPr>
          <p:nvPr/>
        </p:nvPicPr>
        <p:blipFill rotWithShape="1">
          <a:blip r:embed="rId6">
            <a:extLst>
              <a:ext uri="{BEBA8EAE-BF5A-486C-A8C5-ECC9F3942E4B}">
                <a14:imgProps xmlns:a14="http://schemas.microsoft.com/office/drawing/2010/main">
                  <a14:imgLayer r:embed="rId7">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6057947" y="1928753"/>
            <a:ext cx="1891145" cy="2003135"/>
          </a:xfrm>
          <a:prstGeom prst="rect">
            <a:avLst/>
          </a:prstGeom>
        </p:spPr>
      </p:pic>
      <p:pic>
        <p:nvPicPr>
          <p:cNvPr id="13" name="Picture 12"/>
          <p:cNvPicPr>
            <a:picLocks noChangeAspect="1"/>
          </p:cNvPicPr>
          <p:nvPr/>
        </p:nvPicPr>
        <p:blipFill rotWithShape="1">
          <a:blip r:embed="rId6">
            <a:extLst>
              <a:ext uri="{BEBA8EAE-BF5A-486C-A8C5-ECC9F3942E4B}">
                <a14:imgProps xmlns:a14="http://schemas.microsoft.com/office/drawing/2010/main">
                  <a14:imgLayer r:embed="rId7">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875835" y="1980169"/>
            <a:ext cx="1891145" cy="2003135"/>
          </a:xfrm>
          <a:prstGeom prst="rect">
            <a:avLst/>
          </a:prstGeom>
        </p:spPr>
      </p:pic>
      <p:pic>
        <p:nvPicPr>
          <p:cNvPr id="14" name="Picture 13"/>
          <p:cNvPicPr>
            <a:picLocks noChangeAspect="1"/>
          </p:cNvPicPr>
          <p:nvPr/>
        </p:nvPicPr>
        <p:blipFill rotWithShape="1">
          <a:blip r:embed="rId6">
            <a:extLst>
              <a:ext uri="{BEBA8EAE-BF5A-486C-A8C5-ECC9F3942E4B}">
                <a14:imgProps xmlns:a14="http://schemas.microsoft.com/office/drawing/2010/main">
                  <a14:imgLayer r:embed="rId7">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995867" y="3906232"/>
            <a:ext cx="1891145" cy="2003135"/>
          </a:xfrm>
          <a:prstGeom prst="rect">
            <a:avLst/>
          </a:prstGeom>
        </p:spPr>
      </p:pic>
      <p:pic>
        <p:nvPicPr>
          <p:cNvPr id="16" name="Am-thanh-tra-loi-dung-www_nhacchuongvui_co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344400" y="228600"/>
            <a:ext cx="609600" cy="609600"/>
          </a:xfrm>
          <a:prstGeom prst="rect">
            <a:avLst/>
          </a:prstGeom>
        </p:spPr>
      </p:pic>
      <p:pic>
        <p:nvPicPr>
          <p:cNvPr id="15" name="Dor"/>
          <p:cNvPicPr>
            <a:picLocks noChangeAspect="1"/>
          </p:cNvPicPr>
          <p:nvPr/>
        </p:nvPicPr>
        <p:blipFill rotWithShape="1">
          <a:blip r:embed="rId9">
            <a:extLst>
              <a:ext uri="{BEBA8EAE-BF5A-486C-A8C5-ECC9F3942E4B}">
                <a14:imgProps xmlns:a14="http://schemas.microsoft.com/office/drawing/2010/main">
                  <a14:imgLayer r:embed="rId10">
                    <a14:imgEffect>
                      <a14:backgroundRemoval t="3859" b="100000" l="0" r="96750">
                        <a14:foregroundMark x1="56875" y1="11093" x2="53250" y2="94373"/>
                        <a14:foregroundMark x1="65500" y1="14148" x2="62750" y2="97588"/>
                        <a14:foregroundMark x1="73500" y1="29743" x2="73125" y2="83280"/>
                        <a14:foregroundMark x1="67500" y1="69132" x2="68500" y2="87138"/>
                        <a14:foregroundMark x1="57125" y1="59646" x2="58375" y2="76367"/>
                        <a14:foregroundMark x1="45125" y1="20900" x2="48875" y2="94051"/>
                        <a14:foregroundMark x1="38000" y1="23955" x2="39125" y2="56913"/>
                        <a14:foregroundMark x1="33125" y1="60450" x2="38375" y2="69453"/>
                      </a14:backgroundRemoval>
                    </a14:imgEffect>
                  </a14:imgLayer>
                </a14:imgProps>
              </a:ext>
              <a:ext uri="{28A0092B-C50C-407E-A947-70E740481C1C}">
                <a14:useLocalDpi xmlns:a14="http://schemas.microsoft.com/office/drawing/2010/main" val="0"/>
              </a:ext>
            </a:extLst>
          </a:blip>
          <a:srcRect l="28500" t="6270" r="10908"/>
          <a:stretch/>
        </p:blipFill>
        <p:spPr>
          <a:xfrm>
            <a:off x="4226130" y="2609532"/>
            <a:ext cx="3083503" cy="3708648"/>
          </a:xfrm>
          <a:prstGeom prst="rect">
            <a:avLst/>
          </a:prstGeom>
        </p:spPr>
      </p:pic>
      <p:pic>
        <p:nvPicPr>
          <p:cNvPr id="17"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2399818" y="1360632"/>
            <a:ext cx="609600" cy="609600"/>
          </a:xfrm>
          <a:prstGeom prst="rect">
            <a:avLst/>
          </a:prstGeom>
        </p:spPr>
      </p:pic>
      <p:pic>
        <p:nvPicPr>
          <p:cNvPr id="18"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2399818" y="3860512"/>
            <a:ext cx="609600" cy="609600"/>
          </a:xfrm>
          <a:prstGeom prst="rect">
            <a:avLst/>
          </a:prstGeom>
        </p:spPr>
      </p:pic>
      <p:pic>
        <p:nvPicPr>
          <p:cNvPr id="19"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2344400" y="2594264"/>
            <a:ext cx="609600" cy="609600"/>
          </a:xfrm>
          <a:prstGeom prst="rect">
            <a:avLst/>
          </a:prstGeom>
        </p:spPr>
      </p:pic>
      <p:pic>
        <p:nvPicPr>
          <p:cNvPr id="22" name="Hình ảnh 21">
            <a:extLst>
              <a:ext uri="{FF2B5EF4-FFF2-40B4-BE49-F238E27FC236}">
                <a16:creationId xmlns:a16="http://schemas.microsoft.com/office/drawing/2014/main" xmlns="" id="{82FB8327-BCA8-8909-1D45-B89F27B0586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140087" y="-449605"/>
            <a:ext cx="3564531" cy="2850349"/>
          </a:xfrm>
          <a:prstGeom prst="rect">
            <a:avLst/>
          </a:prstGeom>
        </p:spPr>
      </p:pic>
    </p:spTree>
    <p:extLst>
      <p:ext uri="{BB962C8B-B14F-4D97-AF65-F5344CB8AC3E}">
        <p14:creationId xmlns:p14="http://schemas.microsoft.com/office/powerpoint/2010/main" val="23965157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ircle(in)">
                                      <p:cBhvr>
                                        <p:cTn id="15" dur="500"/>
                                        <p:tgtEl>
                                          <p:spTgt spid="5"/>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circle(in)">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circle(in)">
                                      <p:cBhvr>
                                        <p:cTn id="23" dur="500"/>
                                        <p:tgtEl>
                                          <p:spTgt spid="7"/>
                                        </p:tgtEl>
                                      </p:cBhvr>
                                    </p:animEffect>
                                  </p:childTnLst>
                                </p:cTn>
                              </p:par>
                              <p:par>
                                <p:cTn id="24" presetID="6" presetClass="entr" presetSubtype="16"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circle(in)">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circle(in)">
                                      <p:cBhvr>
                                        <p:cTn id="31" dur="500"/>
                                        <p:tgtEl>
                                          <p:spTgt spid="11"/>
                                        </p:tgtEl>
                                      </p:cBhvr>
                                    </p:animEffect>
                                  </p:childTnLst>
                                </p:cTn>
                              </p:par>
                              <p:par>
                                <p:cTn id="32" presetID="6" presetClass="entr" presetSubtype="16"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circle(in)">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circle(in)">
                                      <p:cBhvr>
                                        <p:cTn id="39" dur="500"/>
                                        <p:tgtEl>
                                          <p:spTgt spid="4"/>
                                        </p:tgtEl>
                                      </p:cBhvr>
                                    </p:animEffect>
                                  </p:childTnLst>
                                </p:cTn>
                              </p:par>
                              <p:par>
                                <p:cTn id="40" presetID="6" presetClass="entr" presetSubtype="16"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circle(in)">
                                      <p:cBhvr>
                                        <p:cTn id="4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8"/>
                    </p:tgtEl>
                  </p:cond>
                </p:stCondLst>
                <p:endSync evt="end" delay="0">
                  <p:rtn val="all"/>
                </p:endSync>
                <p:childTnLst>
                  <p:par>
                    <p:cTn id="44" fill="hold">
                      <p:stCondLst>
                        <p:cond delay="0"/>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par>
                                <p:cTn id="49" presetID="1" presetClass="mediacall" presetSubtype="0" fill="hold" nodeType="withEffect">
                                  <p:stCondLst>
                                    <p:cond delay="0"/>
                                  </p:stCondLst>
                                  <p:childTnLst>
                                    <p:cmd type="call" cmd="playFrom(0.0)">
                                      <p:cBhvr>
                                        <p:cTn id="50" dur="8085" fill="hold"/>
                                        <p:tgtEl>
                                          <p:spTgt spid="16"/>
                                        </p:tgtEl>
                                      </p:cBhvr>
                                    </p:cmd>
                                  </p:childTnLst>
                                </p:cTn>
                              </p:par>
                            </p:childTnLst>
                          </p:cTn>
                        </p:par>
                      </p:childTnLst>
                    </p:cTn>
                  </p:par>
                </p:childTnLst>
              </p:cTn>
              <p:nextCondLst>
                <p:cond evt="onClick" delay="0">
                  <p:tgtEl>
                    <p:spTgt spid="8"/>
                  </p:tgtEl>
                </p:cond>
              </p:nextCondLst>
            </p:seq>
            <p:seq concurrent="1" nextAc="seek">
              <p:cTn id="51" restart="whenNotActive" fill="hold" evtFilter="cancelBubble" nodeType="interactiveSeq">
                <p:stCondLst>
                  <p:cond evt="onClick" delay="0">
                    <p:tgtEl>
                      <p:spTgt spid="9"/>
                    </p:tgtEl>
                  </p:cond>
                </p:stCondLst>
                <p:endSync evt="end" delay="0">
                  <p:rtn val="all"/>
                </p:endSync>
                <p:childTnLst>
                  <p:par>
                    <p:cTn id="52" fill="hold">
                      <p:stCondLst>
                        <p:cond delay="0"/>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500"/>
                                        <p:tgtEl>
                                          <p:spTgt spid="12"/>
                                        </p:tgtEl>
                                      </p:cBhvr>
                                    </p:animEffect>
                                  </p:childTnLst>
                                </p:cTn>
                              </p:par>
                              <p:par>
                                <p:cTn id="57" presetID="1" presetClass="mediacall" presetSubtype="0" fill="hold" nodeType="withEffect">
                                  <p:stCondLst>
                                    <p:cond delay="0"/>
                                  </p:stCondLst>
                                  <p:childTnLst>
                                    <p:cmd type="call" cmd="playFrom(0.0)">
                                      <p:cBhvr>
                                        <p:cTn id="58" dur="8150" fill="hold"/>
                                        <p:tgtEl>
                                          <p:spTgt spid="17"/>
                                        </p:tgtEl>
                                      </p:cBhvr>
                                    </p:cmd>
                                  </p:childTnLst>
                                </p:cTn>
                              </p:par>
                            </p:childTnLst>
                          </p:cTn>
                        </p:par>
                      </p:childTnLst>
                    </p:cTn>
                  </p:par>
                </p:childTnLst>
              </p:cTn>
              <p:nextCondLst>
                <p:cond evt="onClick" delay="0">
                  <p:tgtEl>
                    <p:spTgt spid="9"/>
                  </p:tgtEl>
                </p:cond>
              </p:nextCondLst>
            </p:seq>
            <p:seq concurrent="1" nextAc="seek">
              <p:cTn id="59" restart="whenNotActive" fill="hold" evtFilter="cancelBubble" nodeType="interactiveSeq">
                <p:stCondLst>
                  <p:cond evt="onClick" delay="0">
                    <p:tgtEl>
                      <p:spTgt spid="11"/>
                    </p:tgtEl>
                  </p:cond>
                </p:stCondLst>
                <p:endSync evt="end" delay="0">
                  <p:rtn val="all"/>
                </p:endSync>
                <p:childTnLst>
                  <p:par>
                    <p:cTn id="60" fill="hold">
                      <p:stCondLst>
                        <p:cond delay="0"/>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par>
                                <p:cTn id="65" presetID="1" presetClass="mediacall" presetSubtype="0" fill="hold" nodeType="withEffect">
                                  <p:stCondLst>
                                    <p:cond delay="0"/>
                                  </p:stCondLst>
                                  <p:childTnLst>
                                    <p:cmd type="call" cmd="playFrom(0.0)">
                                      <p:cBhvr>
                                        <p:cTn id="66" dur="8150" fill="hold"/>
                                        <p:tgtEl>
                                          <p:spTgt spid="19"/>
                                        </p:tgtEl>
                                      </p:cBhvr>
                                    </p:cmd>
                                  </p:childTnLst>
                                </p:cTn>
                              </p:par>
                            </p:childTnLst>
                          </p:cTn>
                        </p:par>
                      </p:childTnLst>
                    </p:cTn>
                  </p:par>
                </p:childTnLst>
              </p:cTn>
              <p:nextCondLst>
                <p:cond evt="onClick" delay="0">
                  <p:tgtEl>
                    <p:spTgt spid="11"/>
                  </p:tgtEl>
                </p:cond>
              </p:nextCondLst>
            </p:seq>
            <p:seq concurrent="1" nextAc="seek">
              <p:cTn id="67" restart="whenNotActive" fill="hold" evtFilter="cancelBubble" nodeType="interactiveSeq">
                <p:stCondLst>
                  <p:cond evt="onClick" delay="0">
                    <p:tgtEl>
                      <p:spTgt spid="10"/>
                    </p:tgtEl>
                  </p:cond>
                </p:stCondLst>
                <p:endSync evt="end" delay="0">
                  <p:rtn val="all"/>
                </p:endSync>
                <p:childTnLst>
                  <p:par>
                    <p:cTn id="68" fill="hold">
                      <p:stCondLst>
                        <p:cond delay="0"/>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500"/>
                                        <p:tgtEl>
                                          <p:spTgt spid="13"/>
                                        </p:tgtEl>
                                      </p:cBhvr>
                                    </p:animEffect>
                                  </p:childTnLst>
                                </p:cTn>
                              </p:par>
                              <p:par>
                                <p:cTn id="73" presetID="1" presetClass="mediacall" presetSubtype="0" fill="hold" nodeType="withEffect">
                                  <p:stCondLst>
                                    <p:cond delay="0"/>
                                  </p:stCondLst>
                                  <p:childTnLst>
                                    <p:cmd type="call" cmd="playFrom(0.0)">
                                      <p:cBhvr>
                                        <p:cTn id="74" dur="8158" fill="hold"/>
                                        <p:tgtEl>
                                          <p:spTgt spid="18"/>
                                        </p:tgtEl>
                                      </p:cBhvr>
                                    </p:cmd>
                                  </p:childTnLst>
                                </p:cTn>
                              </p:par>
                            </p:childTnLst>
                          </p:cTn>
                        </p:par>
                      </p:childTnLst>
                    </p:cTn>
                  </p:par>
                </p:childTnLst>
              </p:cTn>
              <p:nextCondLst>
                <p:cond evt="onClick" delay="0">
                  <p:tgtEl>
                    <p:spTgt spid="10"/>
                  </p:tgtEl>
                </p:cond>
              </p:nextCondLst>
            </p:seq>
            <p:audio>
              <p:cMediaNode vol="80000">
                <p:cTn id="75" fill="hold" display="0">
                  <p:stCondLst>
                    <p:cond delay="indefinite"/>
                  </p:stCondLst>
                  <p:endCondLst>
                    <p:cond evt="onStopAudio" delay="0">
                      <p:tgtEl>
                        <p:sldTgt/>
                      </p:tgtEl>
                    </p:cond>
                  </p:endCondLst>
                </p:cTn>
                <p:tgtEl>
                  <p:spTgt spid="16"/>
                </p:tgtEl>
              </p:cMediaNode>
            </p:audio>
            <p:audio>
              <p:cMediaNode vol="80000">
                <p:cTn id="76" fill="hold" display="0">
                  <p:stCondLst>
                    <p:cond delay="indefinite"/>
                  </p:stCondLst>
                  <p:endCondLst>
                    <p:cond evt="onStopAudio" delay="0">
                      <p:tgtEl>
                        <p:sldTgt/>
                      </p:tgtEl>
                    </p:cond>
                  </p:endCondLst>
                </p:cTn>
                <p:tgtEl>
                  <p:spTgt spid="17"/>
                </p:tgtEl>
              </p:cMediaNode>
            </p:audio>
            <p:audio>
              <p:cMediaNode vol="80000">
                <p:cTn id="77" fill="hold" display="0">
                  <p:stCondLst>
                    <p:cond delay="indefinite"/>
                  </p:stCondLst>
                  <p:endCondLst>
                    <p:cond evt="onStopAudio" delay="0">
                      <p:tgtEl>
                        <p:sldTgt/>
                      </p:tgtEl>
                    </p:cond>
                  </p:endCondLst>
                </p:cTn>
                <p:tgtEl>
                  <p:spTgt spid="18"/>
                </p:tgtEl>
              </p:cMediaNode>
            </p:audio>
            <p:audio>
              <p:cMediaNode vol="80000">
                <p:cTn id="78" fill="hold" display="0">
                  <p:stCondLst>
                    <p:cond delay="indefinite"/>
                  </p:stCondLst>
                  <p:endCondLst>
                    <p:cond evt="onStopAudio" delay="0">
                      <p:tgtEl>
                        <p:sldTgt/>
                      </p:tgtEl>
                    </p:cond>
                  </p:endCondLst>
                </p:cTn>
                <p:tgtEl>
                  <p:spTgt spid="19"/>
                </p:tgtEl>
              </p:cMediaNode>
            </p:audio>
            <p:seq concurrent="1" nextAc="seek">
              <p:cTn id="79" restart="whenNotActive" fill="hold" evtFilter="cancelBubble" nodeType="interactiveSeq">
                <p:stCondLst>
                  <p:cond evt="onClick" delay="0">
                    <p:tgtEl>
                      <p:spTgt spid="15"/>
                    </p:tgtEl>
                  </p:cond>
                </p:stCondLst>
                <p:endSync evt="end" delay="0">
                  <p:rtn val="all"/>
                </p:endSync>
                <p:childTnLst>
                  <p:par>
                    <p:cTn id="80" fill="hold">
                      <p:stCondLst>
                        <p:cond delay="0"/>
                      </p:stCondLst>
                      <p:childTnLst>
                        <p:par>
                          <p:cTn id="81" fill="hold">
                            <p:stCondLst>
                              <p:cond delay="0"/>
                            </p:stCondLst>
                            <p:childTnLst>
                              <p:par>
                                <p:cTn id="82" presetID="1" presetClass="exit" presetSubtype="0" fill="hold" nodeType="clickEffect">
                                  <p:stCondLst>
                                    <p:cond delay="0"/>
                                  </p:stCondLst>
                                  <p:childTnLst>
                                    <p:set>
                                      <p:cBhvr>
                                        <p:cTn id="83"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2" grpId="0" animBg="1"/>
      <p:bldP spid="3" grpId="0"/>
      <p:bldP spid="4" grpId="0" animBg="1"/>
      <p:bldP spid="5" grpId="0" animBg="1"/>
      <p:bldP spid="6" grpId="0" animBg="1"/>
      <p:bldP spid="7" grpId="0" animBg="1"/>
      <p:bldP spid="8" grpId="0"/>
      <p:bldP spid="9" grpId="0"/>
      <p:bldP spid="10" grpId="0"/>
      <p:bldP spid="11"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747639" y="138546"/>
            <a:ext cx="9270189" cy="1828800"/>
          </a:xfrm>
          <a:prstGeom prst="ellipse">
            <a:avLst/>
          </a:prstGeom>
          <a:solidFill>
            <a:srgbClr val="00FFFF"/>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solidFill>
                <a:prstClr val="black"/>
              </a:solidFill>
            </a:endParaRPr>
          </a:p>
        </p:txBody>
      </p:sp>
      <p:sp>
        <p:nvSpPr>
          <p:cNvPr id="3" name="TextBox 2"/>
          <p:cNvSpPr txBox="1"/>
          <p:nvPr/>
        </p:nvSpPr>
        <p:spPr>
          <a:xfrm>
            <a:off x="1557663" y="577467"/>
            <a:ext cx="7965478" cy="1015663"/>
          </a:xfrm>
          <a:prstGeom prst="rect">
            <a:avLst/>
          </a:prstGeom>
          <a:noFill/>
        </p:spPr>
        <p:txBody>
          <a:bodyPr wrap="square" rtlCol="0">
            <a:spAutoFit/>
          </a:bodyPr>
          <a:lstStyle/>
          <a:p>
            <a:pPr algn="just">
              <a:spcBef>
                <a:spcPts val="600"/>
              </a:spcBef>
              <a:spcAft>
                <a:spcPts val="600"/>
              </a:spcAft>
            </a:pPr>
            <a:r>
              <a:rPr lang="en-US" sz="3200" b="1" dirty="0">
                <a:solidFill>
                  <a:srgbClr val="0D0D0D"/>
                </a:solidFill>
                <a:latin typeface="Times New Roman" panose="02020603050405020304" pitchFamily="18" charset="0"/>
                <a:ea typeface="Times New Roman" panose="02020603050405020304" pitchFamily="18" charset="0"/>
              </a:rPr>
              <a:t>7. </a:t>
            </a:r>
            <a:r>
              <a:rPr lang="vi-VN" sz="2800" b="1" dirty="0">
                <a:latin typeface="Times New Roman" panose="02020603050405020304" pitchFamily="18" charset="0"/>
                <a:ea typeface="Times New Roman" panose="02020603050405020304" pitchFamily="18" charset="0"/>
                <a:cs typeface="Times New Roman" panose="02020603050405020304" pitchFamily="18" charset="0"/>
              </a:rPr>
              <a:t>Trong câu “</a:t>
            </a:r>
            <a:r>
              <a:rPr lang="vi-VN" sz="2800" b="1" i="1" dirty="0">
                <a:latin typeface="Times New Roman" panose="02020603050405020304" pitchFamily="18" charset="0"/>
                <a:ea typeface="Times New Roman" panose="02020603050405020304" pitchFamily="18" charset="0"/>
                <a:cs typeface="Times New Roman" panose="02020603050405020304" pitchFamily="18" charset="0"/>
              </a:rPr>
              <a:t>Và sông Hồng bất khuất có cái chông tre</a:t>
            </a:r>
            <a:r>
              <a:rPr lang="vi-VN" sz="2800" b="1" dirty="0">
                <a:latin typeface="Times New Roman" panose="02020603050405020304" pitchFamily="18" charset="0"/>
                <a:ea typeface="Times New Roman" panose="02020603050405020304" pitchFamily="18" charset="0"/>
                <a:cs typeface="Times New Roman" panose="02020603050405020304" pitchFamily="18" charset="0"/>
              </a:rPr>
              <a:t>”, hình ảnh sông Hồng được dùng theo lối:</a:t>
            </a:r>
            <a:endParaRPr lang="en-US" sz="2400" b="1" dirty="0">
              <a:latin typeface="Times New Roman" panose="02020603050405020304" pitchFamily="18" charset="0"/>
              <a:ea typeface="Times New Roman" panose="02020603050405020304" pitchFamily="18" charset="0"/>
            </a:endParaRPr>
          </a:p>
        </p:txBody>
      </p:sp>
      <p:sp>
        <p:nvSpPr>
          <p:cNvPr id="4" name="Rounded Rectangle 3"/>
          <p:cNvSpPr/>
          <p:nvPr/>
        </p:nvSpPr>
        <p:spPr>
          <a:xfrm>
            <a:off x="6173723" y="4465933"/>
            <a:ext cx="4433317" cy="1145607"/>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5" name="Rounded Rectangle 4"/>
          <p:cNvSpPr/>
          <p:nvPr/>
        </p:nvSpPr>
        <p:spPr>
          <a:xfrm>
            <a:off x="1242023" y="2347194"/>
            <a:ext cx="4406952" cy="1286266"/>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6" name="Rounded Rectangle 5"/>
          <p:cNvSpPr/>
          <p:nvPr/>
        </p:nvSpPr>
        <p:spPr>
          <a:xfrm>
            <a:off x="1242023" y="4428461"/>
            <a:ext cx="4406952" cy="1188568"/>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7" name="Rounded Rectangle 6"/>
          <p:cNvSpPr/>
          <p:nvPr/>
        </p:nvSpPr>
        <p:spPr>
          <a:xfrm>
            <a:off x="6177394" y="2354385"/>
            <a:ext cx="4307242" cy="1315445"/>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8" name="TextBox 7"/>
          <p:cNvSpPr txBox="1"/>
          <p:nvPr/>
        </p:nvSpPr>
        <p:spPr>
          <a:xfrm>
            <a:off x="6683310" y="4693650"/>
            <a:ext cx="5846618" cy="523220"/>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D: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Nhân</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hóa</a:t>
            </a:r>
            <a:endParaRPr lang="en-US" sz="2800" dirty="0">
              <a:solidFill>
                <a:schemeClr val="bg1"/>
              </a:solidFill>
              <a:latin typeface="Times New Roman" pitchFamily="18" charset="0"/>
              <a:cs typeface="Times New Roman" pitchFamily="18" charset="0"/>
            </a:endParaRPr>
          </a:p>
        </p:txBody>
      </p:sp>
      <p:sp>
        <p:nvSpPr>
          <p:cNvPr id="9" name="TextBox 8"/>
          <p:cNvSpPr txBox="1"/>
          <p:nvPr/>
        </p:nvSpPr>
        <p:spPr>
          <a:xfrm>
            <a:off x="7215918" y="2680644"/>
            <a:ext cx="3797137" cy="523220"/>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B: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Hoán</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dụ</a:t>
            </a:r>
            <a:endParaRPr lang="en-US" sz="2400" dirty="0">
              <a:solidFill>
                <a:schemeClr val="bg1"/>
              </a:solidFill>
              <a:latin typeface="Times New Roman" panose="02020603050405020304" pitchFamily="18" charset="0"/>
              <a:ea typeface="Times New Roman" panose="02020603050405020304" pitchFamily="18" charset="0"/>
            </a:endParaRPr>
          </a:p>
        </p:txBody>
      </p:sp>
      <p:sp>
        <p:nvSpPr>
          <p:cNvPr id="10" name="TextBox 9"/>
          <p:cNvSpPr txBox="1"/>
          <p:nvPr/>
        </p:nvSpPr>
        <p:spPr>
          <a:xfrm>
            <a:off x="2238063" y="2714741"/>
            <a:ext cx="2414871" cy="523220"/>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A: </a:t>
            </a:r>
            <a:r>
              <a:rPr lang="en-US" sz="2800" dirty="0" err="1">
                <a:solidFill>
                  <a:schemeClr val="bg1"/>
                </a:solidFill>
                <a:latin typeface="Times New Roman" panose="02020603050405020304" pitchFamily="18" charset="0"/>
                <a:cs typeface="Times New Roman" panose="02020603050405020304" pitchFamily="18" charset="0"/>
              </a:rPr>
              <a:t>Ẩn</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dụ</a:t>
            </a:r>
            <a:endParaRPr lang="en-US" sz="2400" dirty="0">
              <a:solidFill>
                <a:schemeClr val="bg1"/>
              </a:solidFill>
              <a:latin typeface="Times New Roman" panose="02020603050405020304" pitchFamily="18" charset="0"/>
              <a:ea typeface="Times New Roman" panose="02020603050405020304" pitchFamily="18" charset="0"/>
            </a:endParaRPr>
          </a:p>
        </p:txBody>
      </p:sp>
      <p:sp>
        <p:nvSpPr>
          <p:cNvPr id="11" name="TextBox 10"/>
          <p:cNvSpPr txBox="1"/>
          <p:nvPr/>
        </p:nvSpPr>
        <p:spPr>
          <a:xfrm>
            <a:off x="2326765" y="4716244"/>
            <a:ext cx="3852491" cy="523220"/>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C: </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So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sánh</a:t>
            </a:r>
            <a:endParaRPr lang="en-US" sz="2400" dirty="0">
              <a:solidFill>
                <a:schemeClr val="bg1"/>
              </a:solidFill>
              <a:latin typeface="Times New Roman" panose="02020603050405020304" pitchFamily="18" charset="0"/>
              <a:ea typeface="Times New Roman" panose="02020603050405020304" pitchFamily="18" charset="0"/>
            </a:endParaRPr>
          </a:p>
        </p:txBody>
      </p:sp>
      <p:pic>
        <p:nvPicPr>
          <p:cNvPr id="12" name="Picture 11"/>
          <p:cNvPicPr>
            <a:picLocks noChangeAspect="1"/>
          </p:cNvPicPr>
          <p:nvPr/>
        </p:nvPicPr>
        <p:blipFill rotWithShape="1">
          <a:blip r:embed="rId6">
            <a:extLst>
              <a:ext uri="{BEBA8EAE-BF5A-486C-A8C5-ECC9F3942E4B}">
                <a14:imgProps xmlns:a14="http://schemas.microsoft.com/office/drawing/2010/main">
                  <a14:imgLayer r:embed="rId7">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5767595" y="1967346"/>
            <a:ext cx="1891145" cy="2003135"/>
          </a:xfrm>
          <a:prstGeom prst="rect">
            <a:avLst/>
          </a:prstGeom>
        </p:spPr>
      </p:pic>
      <p:pic>
        <p:nvPicPr>
          <p:cNvPr id="13" name="Picture 12"/>
          <p:cNvPicPr>
            <a:picLocks noChangeAspect="1"/>
          </p:cNvPicPr>
          <p:nvPr/>
        </p:nvPicPr>
        <p:blipFill rotWithShape="1">
          <a:blip r:embed="rId6">
            <a:extLst>
              <a:ext uri="{BEBA8EAE-BF5A-486C-A8C5-ECC9F3942E4B}">
                <a14:imgProps xmlns:a14="http://schemas.microsoft.com/office/drawing/2010/main">
                  <a14:imgLayer r:embed="rId7">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770940" y="1823898"/>
            <a:ext cx="1891145" cy="2003135"/>
          </a:xfrm>
          <a:prstGeom prst="rect">
            <a:avLst/>
          </a:prstGeom>
        </p:spPr>
      </p:pic>
      <p:pic>
        <p:nvPicPr>
          <p:cNvPr id="14" name="Picture 13"/>
          <p:cNvPicPr>
            <a:picLocks noChangeAspect="1"/>
          </p:cNvPicPr>
          <p:nvPr/>
        </p:nvPicPr>
        <p:blipFill rotWithShape="1">
          <a:blip r:embed="rId6">
            <a:extLst>
              <a:ext uri="{BEBA8EAE-BF5A-486C-A8C5-ECC9F3942E4B}">
                <a14:imgProps xmlns:a14="http://schemas.microsoft.com/office/drawing/2010/main">
                  <a14:imgLayer r:embed="rId7">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1050554" y="3652698"/>
            <a:ext cx="1891145" cy="2003135"/>
          </a:xfrm>
          <a:prstGeom prst="rect">
            <a:avLst/>
          </a:prstGeom>
        </p:spPr>
      </p:pic>
      <p:pic>
        <p:nvPicPr>
          <p:cNvPr id="16" name="Am-thanh-tra-loi-dung-www_nhacchuongvui_co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344400" y="228600"/>
            <a:ext cx="609600" cy="609600"/>
          </a:xfrm>
          <a:prstGeom prst="rect">
            <a:avLst/>
          </a:prstGeom>
        </p:spPr>
      </p:pic>
      <p:pic>
        <p:nvPicPr>
          <p:cNvPr id="15" name="Dor"/>
          <p:cNvPicPr>
            <a:picLocks noChangeAspect="1"/>
          </p:cNvPicPr>
          <p:nvPr/>
        </p:nvPicPr>
        <p:blipFill rotWithShape="1">
          <a:blip r:embed="rId9">
            <a:extLst>
              <a:ext uri="{BEBA8EAE-BF5A-486C-A8C5-ECC9F3942E4B}">
                <a14:imgProps xmlns:a14="http://schemas.microsoft.com/office/drawing/2010/main">
                  <a14:imgLayer r:embed="rId10">
                    <a14:imgEffect>
                      <a14:backgroundRemoval t="3859" b="100000" l="0" r="96750">
                        <a14:foregroundMark x1="56875" y1="11093" x2="53250" y2="94373"/>
                        <a14:foregroundMark x1="65500" y1="14148" x2="62750" y2="97588"/>
                        <a14:foregroundMark x1="73500" y1="29743" x2="73125" y2="83280"/>
                        <a14:foregroundMark x1="67500" y1="69132" x2="68500" y2="87138"/>
                        <a14:foregroundMark x1="57125" y1="59646" x2="58375" y2="76367"/>
                        <a14:foregroundMark x1="45125" y1="20900" x2="48875" y2="94051"/>
                        <a14:foregroundMark x1="38000" y1="23955" x2="39125" y2="56913"/>
                        <a14:foregroundMark x1="33125" y1="60450" x2="38375" y2="69453"/>
                      </a14:backgroundRemoval>
                    </a14:imgEffect>
                  </a14:imgLayer>
                </a14:imgProps>
              </a:ext>
              <a:ext uri="{28A0092B-C50C-407E-A947-70E740481C1C}">
                <a14:useLocalDpi xmlns:a14="http://schemas.microsoft.com/office/drawing/2010/main" val="0"/>
              </a:ext>
            </a:extLst>
          </a:blip>
          <a:srcRect l="28500" t="6270" r="10908"/>
          <a:stretch/>
        </p:blipFill>
        <p:spPr>
          <a:xfrm>
            <a:off x="4034785" y="2363883"/>
            <a:ext cx="3083503" cy="3708648"/>
          </a:xfrm>
          <a:prstGeom prst="rect">
            <a:avLst/>
          </a:prstGeom>
        </p:spPr>
      </p:pic>
      <p:pic>
        <p:nvPicPr>
          <p:cNvPr id="17"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2399818" y="1360632"/>
            <a:ext cx="609600" cy="609600"/>
          </a:xfrm>
          <a:prstGeom prst="rect">
            <a:avLst/>
          </a:prstGeom>
        </p:spPr>
      </p:pic>
      <p:pic>
        <p:nvPicPr>
          <p:cNvPr id="18"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2399818" y="3860512"/>
            <a:ext cx="609600" cy="609600"/>
          </a:xfrm>
          <a:prstGeom prst="rect">
            <a:avLst/>
          </a:prstGeom>
        </p:spPr>
      </p:pic>
      <p:pic>
        <p:nvPicPr>
          <p:cNvPr id="19"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2344400" y="2594264"/>
            <a:ext cx="609600" cy="609600"/>
          </a:xfrm>
          <a:prstGeom prst="rect">
            <a:avLst/>
          </a:prstGeom>
        </p:spPr>
      </p:pic>
      <p:pic>
        <p:nvPicPr>
          <p:cNvPr id="22" name="Hình ảnh 21">
            <a:extLst>
              <a:ext uri="{FF2B5EF4-FFF2-40B4-BE49-F238E27FC236}">
                <a16:creationId xmlns:a16="http://schemas.microsoft.com/office/drawing/2014/main" xmlns="" id="{82FB8327-BCA8-8909-1D45-B89F27B0586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140087" y="-449605"/>
            <a:ext cx="3564531" cy="2850349"/>
          </a:xfrm>
          <a:prstGeom prst="rect">
            <a:avLst/>
          </a:prstGeom>
        </p:spPr>
      </p:pic>
    </p:spTree>
    <p:extLst>
      <p:ext uri="{BB962C8B-B14F-4D97-AF65-F5344CB8AC3E}">
        <p14:creationId xmlns:p14="http://schemas.microsoft.com/office/powerpoint/2010/main" val="39064100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ircle(in)">
                                      <p:cBhvr>
                                        <p:cTn id="15" dur="500"/>
                                        <p:tgtEl>
                                          <p:spTgt spid="5"/>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circle(in)">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circle(in)">
                                      <p:cBhvr>
                                        <p:cTn id="23" dur="500"/>
                                        <p:tgtEl>
                                          <p:spTgt spid="7"/>
                                        </p:tgtEl>
                                      </p:cBhvr>
                                    </p:animEffect>
                                  </p:childTnLst>
                                </p:cTn>
                              </p:par>
                              <p:par>
                                <p:cTn id="24" presetID="6" presetClass="entr" presetSubtype="16"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circle(in)">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circle(in)">
                                      <p:cBhvr>
                                        <p:cTn id="31" dur="500"/>
                                        <p:tgtEl>
                                          <p:spTgt spid="11"/>
                                        </p:tgtEl>
                                      </p:cBhvr>
                                    </p:animEffect>
                                  </p:childTnLst>
                                </p:cTn>
                              </p:par>
                              <p:par>
                                <p:cTn id="32" presetID="6" presetClass="entr" presetSubtype="16"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circle(in)">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circle(in)">
                                      <p:cBhvr>
                                        <p:cTn id="39" dur="500"/>
                                        <p:tgtEl>
                                          <p:spTgt spid="4"/>
                                        </p:tgtEl>
                                      </p:cBhvr>
                                    </p:animEffect>
                                  </p:childTnLst>
                                </p:cTn>
                              </p:par>
                              <p:par>
                                <p:cTn id="40" presetID="6" presetClass="entr" presetSubtype="16"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circle(in)">
                                      <p:cBhvr>
                                        <p:cTn id="4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8"/>
                    </p:tgtEl>
                  </p:cond>
                </p:stCondLst>
                <p:endSync evt="end" delay="0">
                  <p:rtn val="all"/>
                </p:endSync>
                <p:childTnLst>
                  <p:par>
                    <p:cTn id="44" fill="hold">
                      <p:stCondLst>
                        <p:cond delay="0"/>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par>
                                <p:cTn id="49" presetID="1" presetClass="mediacall" presetSubtype="0" fill="hold" nodeType="withEffect">
                                  <p:stCondLst>
                                    <p:cond delay="0"/>
                                  </p:stCondLst>
                                  <p:childTnLst>
                                    <p:cmd type="call" cmd="playFrom(0.0)">
                                      <p:cBhvr>
                                        <p:cTn id="50" dur="8085" fill="hold"/>
                                        <p:tgtEl>
                                          <p:spTgt spid="16"/>
                                        </p:tgtEl>
                                      </p:cBhvr>
                                    </p:cmd>
                                  </p:childTnLst>
                                </p:cTn>
                              </p:par>
                            </p:childTnLst>
                          </p:cTn>
                        </p:par>
                      </p:childTnLst>
                    </p:cTn>
                  </p:par>
                </p:childTnLst>
              </p:cTn>
              <p:nextCondLst>
                <p:cond evt="onClick" delay="0">
                  <p:tgtEl>
                    <p:spTgt spid="8"/>
                  </p:tgtEl>
                </p:cond>
              </p:nextCondLst>
            </p:seq>
            <p:seq concurrent="1" nextAc="seek">
              <p:cTn id="51" restart="whenNotActive" fill="hold" evtFilter="cancelBubble" nodeType="interactiveSeq">
                <p:stCondLst>
                  <p:cond evt="onClick" delay="0">
                    <p:tgtEl>
                      <p:spTgt spid="9"/>
                    </p:tgtEl>
                  </p:cond>
                </p:stCondLst>
                <p:endSync evt="end" delay="0">
                  <p:rtn val="all"/>
                </p:endSync>
                <p:childTnLst>
                  <p:par>
                    <p:cTn id="52" fill="hold">
                      <p:stCondLst>
                        <p:cond delay="0"/>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500"/>
                                        <p:tgtEl>
                                          <p:spTgt spid="12"/>
                                        </p:tgtEl>
                                      </p:cBhvr>
                                    </p:animEffect>
                                  </p:childTnLst>
                                </p:cTn>
                              </p:par>
                              <p:par>
                                <p:cTn id="57" presetID="1" presetClass="mediacall" presetSubtype="0" fill="hold" nodeType="withEffect">
                                  <p:stCondLst>
                                    <p:cond delay="0"/>
                                  </p:stCondLst>
                                  <p:childTnLst>
                                    <p:cmd type="call" cmd="playFrom(0.0)">
                                      <p:cBhvr>
                                        <p:cTn id="58" dur="8150" fill="hold"/>
                                        <p:tgtEl>
                                          <p:spTgt spid="17"/>
                                        </p:tgtEl>
                                      </p:cBhvr>
                                    </p:cmd>
                                  </p:childTnLst>
                                </p:cTn>
                              </p:par>
                            </p:childTnLst>
                          </p:cTn>
                        </p:par>
                      </p:childTnLst>
                    </p:cTn>
                  </p:par>
                </p:childTnLst>
              </p:cTn>
              <p:nextCondLst>
                <p:cond evt="onClick" delay="0">
                  <p:tgtEl>
                    <p:spTgt spid="9"/>
                  </p:tgtEl>
                </p:cond>
              </p:nextCondLst>
            </p:seq>
            <p:seq concurrent="1" nextAc="seek">
              <p:cTn id="59" restart="whenNotActive" fill="hold" evtFilter="cancelBubble" nodeType="interactiveSeq">
                <p:stCondLst>
                  <p:cond evt="onClick" delay="0">
                    <p:tgtEl>
                      <p:spTgt spid="11"/>
                    </p:tgtEl>
                  </p:cond>
                </p:stCondLst>
                <p:endSync evt="end" delay="0">
                  <p:rtn val="all"/>
                </p:endSync>
                <p:childTnLst>
                  <p:par>
                    <p:cTn id="60" fill="hold">
                      <p:stCondLst>
                        <p:cond delay="0"/>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par>
                                <p:cTn id="65" presetID="1" presetClass="mediacall" presetSubtype="0" fill="hold" nodeType="withEffect">
                                  <p:stCondLst>
                                    <p:cond delay="0"/>
                                  </p:stCondLst>
                                  <p:childTnLst>
                                    <p:cmd type="call" cmd="playFrom(0.0)">
                                      <p:cBhvr>
                                        <p:cTn id="66" dur="8150" fill="hold"/>
                                        <p:tgtEl>
                                          <p:spTgt spid="19"/>
                                        </p:tgtEl>
                                      </p:cBhvr>
                                    </p:cmd>
                                  </p:childTnLst>
                                </p:cTn>
                              </p:par>
                            </p:childTnLst>
                          </p:cTn>
                        </p:par>
                      </p:childTnLst>
                    </p:cTn>
                  </p:par>
                </p:childTnLst>
              </p:cTn>
              <p:nextCondLst>
                <p:cond evt="onClick" delay="0">
                  <p:tgtEl>
                    <p:spTgt spid="11"/>
                  </p:tgtEl>
                </p:cond>
              </p:nextCondLst>
            </p:seq>
            <p:seq concurrent="1" nextAc="seek">
              <p:cTn id="67" restart="whenNotActive" fill="hold" evtFilter="cancelBubble" nodeType="interactiveSeq">
                <p:stCondLst>
                  <p:cond evt="onClick" delay="0">
                    <p:tgtEl>
                      <p:spTgt spid="10"/>
                    </p:tgtEl>
                  </p:cond>
                </p:stCondLst>
                <p:endSync evt="end" delay="0">
                  <p:rtn val="all"/>
                </p:endSync>
                <p:childTnLst>
                  <p:par>
                    <p:cTn id="68" fill="hold">
                      <p:stCondLst>
                        <p:cond delay="0"/>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500"/>
                                        <p:tgtEl>
                                          <p:spTgt spid="13"/>
                                        </p:tgtEl>
                                      </p:cBhvr>
                                    </p:animEffect>
                                  </p:childTnLst>
                                </p:cTn>
                              </p:par>
                              <p:par>
                                <p:cTn id="73" presetID="1" presetClass="mediacall" presetSubtype="0" fill="hold" nodeType="withEffect">
                                  <p:stCondLst>
                                    <p:cond delay="0"/>
                                  </p:stCondLst>
                                  <p:childTnLst>
                                    <p:cmd type="call" cmd="playFrom(0.0)">
                                      <p:cBhvr>
                                        <p:cTn id="74" dur="8158" fill="hold"/>
                                        <p:tgtEl>
                                          <p:spTgt spid="18"/>
                                        </p:tgtEl>
                                      </p:cBhvr>
                                    </p:cmd>
                                  </p:childTnLst>
                                </p:cTn>
                              </p:par>
                            </p:childTnLst>
                          </p:cTn>
                        </p:par>
                      </p:childTnLst>
                    </p:cTn>
                  </p:par>
                </p:childTnLst>
              </p:cTn>
              <p:nextCondLst>
                <p:cond evt="onClick" delay="0">
                  <p:tgtEl>
                    <p:spTgt spid="10"/>
                  </p:tgtEl>
                </p:cond>
              </p:nextCondLst>
            </p:seq>
            <p:audio>
              <p:cMediaNode vol="80000">
                <p:cTn id="75" fill="hold" display="0">
                  <p:stCondLst>
                    <p:cond delay="indefinite"/>
                  </p:stCondLst>
                  <p:endCondLst>
                    <p:cond evt="onStopAudio" delay="0">
                      <p:tgtEl>
                        <p:sldTgt/>
                      </p:tgtEl>
                    </p:cond>
                  </p:endCondLst>
                </p:cTn>
                <p:tgtEl>
                  <p:spTgt spid="16"/>
                </p:tgtEl>
              </p:cMediaNode>
            </p:audio>
            <p:audio>
              <p:cMediaNode vol="80000">
                <p:cTn id="76" fill="hold" display="0">
                  <p:stCondLst>
                    <p:cond delay="indefinite"/>
                  </p:stCondLst>
                  <p:endCondLst>
                    <p:cond evt="onStopAudio" delay="0">
                      <p:tgtEl>
                        <p:sldTgt/>
                      </p:tgtEl>
                    </p:cond>
                  </p:endCondLst>
                </p:cTn>
                <p:tgtEl>
                  <p:spTgt spid="17"/>
                </p:tgtEl>
              </p:cMediaNode>
            </p:audio>
            <p:audio>
              <p:cMediaNode vol="80000">
                <p:cTn id="77" fill="hold" display="0">
                  <p:stCondLst>
                    <p:cond delay="indefinite"/>
                  </p:stCondLst>
                  <p:endCondLst>
                    <p:cond evt="onStopAudio" delay="0">
                      <p:tgtEl>
                        <p:sldTgt/>
                      </p:tgtEl>
                    </p:cond>
                  </p:endCondLst>
                </p:cTn>
                <p:tgtEl>
                  <p:spTgt spid="18"/>
                </p:tgtEl>
              </p:cMediaNode>
            </p:audio>
            <p:audio>
              <p:cMediaNode vol="80000">
                <p:cTn id="78" fill="hold" display="0">
                  <p:stCondLst>
                    <p:cond delay="indefinite"/>
                  </p:stCondLst>
                  <p:endCondLst>
                    <p:cond evt="onStopAudio" delay="0">
                      <p:tgtEl>
                        <p:sldTgt/>
                      </p:tgtEl>
                    </p:cond>
                  </p:endCondLst>
                </p:cTn>
                <p:tgtEl>
                  <p:spTgt spid="19"/>
                </p:tgtEl>
              </p:cMediaNode>
            </p:audio>
            <p:seq concurrent="1" nextAc="seek">
              <p:cTn id="79" restart="whenNotActive" fill="hold" evtFilter="cancelBubble" nodeType="interactiveSeq">
                <p:stCondLst>
                  <p:cond evt="onClick" delay="0">
                    <p:tgtEl>
                      <p:spTgt spid="15"/>
                    </p:tgtEl>
                  </p:cond>
                </p:stCondLst>
                <p:endSync evt="end" delay="0">
                  <p:rtn val="all"/>
                </p:endSync>
                <p:childTnLst>
                  <p:par>
                    <p:cTn id="80" fill="hold">
                      <p:stCondLst>
                        <p:cond delay="0"/>
                      </p:stCondLst>
                      <p:childTnLst>
                        <p:par>
                          <p:cTn id="81" fill="hold">
                            <p:stCondLst>
                              <p:cond delay="0"/>
                            </p:stCondLst>
                            <p:childTnLst>
                              <p:par>
                                <p:cTn id="82" presetID="1" presetClass="exit" presetSubtype="0" fill="hold" nodeType="clickEffect">
                                  <p:stCondLst>
                                    <p:cond delay="0"/>
                                  </p:stCondLst>
                                  <p:childTnLst>
                                    <p:set>
                                      <p:cBhvr>
                                        <p:cTn id="83"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2" grpId="0" animBg="1"/>
      <p:bldP spid="3" grpId="0"/>
      <p:bldP spid="4" grpId="0" animBg="1"/>
      <p:bldP spid="5" grpId="0" animBg="1"/>
      <p:bldP spid="6" grpId="0" animBg="1"/>
      <p:bldP spid="7" grpId="0" animBg="1"/>
      <p:bldP spid="8" grpId="0"/>
      <p:bldP spid="9" grpId="0"/>
      <p:bldP spid="10" grpId="0"/>
      <p:bldP spid="11"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661985" y="304800"/>
            <a:ext cx="9021329" cy="1828800"/>
          </a:xfrm>
          <a:prstGeom prst="ellipse">
            <a:avLst/>
          </a:prstGeom>
          <a:solidFill>
            <a:srgbClr val="00FFFF"/>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solidFill>
                <a:prstClr val="black"/>
              </a:solidFill>
            </a:endParaRPr>
          </a:p>
        </p:txBody>
      </p:sp>
      <p:sp>
        <p:nvSpPr>
          <p:cNvPr id="3" name="TextBox 2"/>
          <p:cNvSpPr txBox="1"/>
          <p:nvPr/>
        </p:nvSpPr>
        <p:spPr>
          <a:xfrm>
            <a:off x="2413047" y="646947"/>
            <a:ext cx="5410200" cy="1138773"/>
          </a:xfrm>
          <a:prstGeom prst="rect">
            <a:avLst/>
          </a:prstGeom>
          <a:noFill/>
        </p:spPr>
        <p:txBody>
          <a:bodyPr wrap="square" rtlCol="0">
            <a:spAutoFit/>
          </a:bodyPr>
          <a:lstStyle/>
          <a:p>
            <a:pPr algn="just">
              <a:spcBef>
                <a:spcPts val="600"/>
              </a:spcBef>
              <a:spcAft>
                <a:spcPts val="600"/>
              </a:spcAft>
            </a:pPr>
            <a:r>
              <a:rPr lang="en-US" sz="3600" b="1" dirty="0">
                <a:solidFill>
                  <a:srgbClr val="0D0D0D"/>
                </a:solidFill>
                <a:latin typeface="Times New Roman" panose="02020603050405020304" pitchFamily="18" charset="0"/>
                <a:ea typeface="Times New Roman" panose="02020603050405020304" pitchFamily="18" charset="0"/>
              </a:rPr>
              <a:t>8. </a:t>
            </a:r>
            <a:r>
              <a:rPr lang="vi-VN" sz="3200" b="1" dirty="0">
                <a:latin typeface="Times New Roman" panose="02020603050405020304" pitchFamily="18" charset="0"/>
                <a:ea typeface="Times New Roman" panose="02020603050405020304" pitchFamily="18" charset="0"/>
                <a:cs typeface="Times New Roman" panose="02020603050405020304" pitchFamily="18" charset="0"/>
              </a:rPr>
              <a:t>“</a:t>
            </a:r>
            <a:r>
              <a:rPr lang="vi-VN" sz="3200" b="1" i="1" dirty="0">
                <a:latin typeface="Times New Roman" panose="02020603050405020304" pitchFamily="18" charset="0"/>
                <a:ea typeface="Times New Roman" panose="02020603050405020304" pitchFamily="18" charset="0"/>
                <a:cs typeface="Times New Roman" panose="02020603050405020304" pitchFamily="18" charset="0"/>
              </a:rPr>
              <a:t>Thành đồng Tổ Quốc</a:t>
            </a:r>
            <a:r>
              <a:rPr lang="vi-VN" sz="3200" b="1" dirty="0">
                <a:latin typeface="Times New Roman" panose="02020603050405020304" pitchFamily="18" charset="0"/>
                <a:ea typeface="Times New Roman" panose="02020603050405020304" pitchFamily="18" charset="0"/>
                <a:cs typeface="Times New Roman" panose="02020603050405020304" pitchFamily="18" charset="0"/>
              </a:rPr>
              <a:t>” là chỉ danh hiệu miền đất nào?</a:t>
            </a:r>
            <a:endParaRPr lang="en-US" sz="2800" b="1" dirty="0">
              <a:latin typeface="Times New Roman" panose="02020603050405020304" pitchFamily="18" charset="0"/>
              <a:ea typeface="Times New Roman" panose="02020603050405020304" pitchFamily="18" charset="0"/>
            </a:endParaRPr>
          </a:p>
        </p:txBody>
      </p:sp>
      <p:sp>
        <p:nvSpPr>
          <p:cNvPr id="4" name="Rounded Rectangle 3"/>
          <p:cNvSpPr/>
          <p:nvPr/>
        </p:nvSpPr>
        <p:spPr>
          <a:xfrm>
            <a:off x="661985" y="4282732"/>
            <a:ext cx="4990235" cy="838200"/>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5" name="Rounded Rectangle 4"/>
          <p:cNvSpPr/>
          <p:nvPr/>
        </p:nvSpPr>
        <p:spPr>
          <a:xfrm>
            <a:off x="6248400" y="4343400"/>
            <a:ext cx="5261052" cy="838200"/>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6" name="Rounded Rectangle 5"/>
          <p:cNvSpPr/>
          <p:nvPr/>
        </p:nvSpPr>
        <p:spPr>
          <a:xfrm>
            <a:off x="661986" y="2586989"/>
            <a:ext cx="4924860" cy="838200"/>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7" name="Rounded Rectangle 6"/>
          <p:cNvSpPr/>
          <p:nvPr/>
        </p:nvSpPr>
        <p:spPr>
          <a:xfrm>
            <a:off x="6227617" y="2594264"/>
            <a:ext cx="5281835" cy="838200"/>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8" name="TextBox 7"/>
          <p:cNvSpPr txBox="1"/>
          <p:nvPr/>
        </p:nvSpPr>
        <p:spPr>
          <a:xfrm>
            <a:off x="1845355" y="4422097"/>
            <a:ext cx="4794536" cy="523220"/>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C: </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Nam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Bộ</a:t>
            </a:r>
            <a:endParaRPr lang="en-US" sz="2400" dirty="0">
              <a:solidFill>
                <a:schemeClr val="bg1"/>
              </a:solidFill>
              <a:latin typeface="Times New Roman" panose="02020603050405020304" pitchFamily="18" charset="0"/>
              <a:ea typeface="Times New Roman" panose="02020603050405020304" pitchFamily="18" charset="0"/>
            </a:endParaRPr>
          </a:p>
        </p:txBody>
      </p:sp>
      <p:sp>
        <p:nvSpPr>
          <p:cNvPr id="9" name="TextBox 8"/>
          <p:cNvSpPr txBox="1"/>
          <p:nvPr/>
        </p:nvSpPr>
        <p:spPr>
          <a:xfrm>
            <a:off x="7732124" y="2724700"/>
            <a:ext cx="2948601" cy="523220"/>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B: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Trung</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Bộ</a:t>
            </a:r>
            <a:endParaRPr lang="en-US" sz="2400" dirty="0">
              <a:solidFill>
                <a:schemeClr val="bg1"/>
              </a:solidFill>
              <a:latin typeface="Times New Roman" panose="02020603050405020304" pitchFamily="18" charset="0"/>
              <a:ea typeface="Times New Roman" panose="02020603050405020304" pitchFamily="18" charset="0"/>
            </a:endParaRPr>
          </a:p>
        </p:txBody>
      </p:sp>
      <p:sp>
        <p:nvSpPr>
          <p:cNvPr id="10" name="TextBox 9"/>
          <p:cNvSpPr txBox="1"/>
          <p:nvPr/>
        </p:nvSpPr>
        <p:spPr>
          <a:xfrm>
            <a:off x="7732124" y="4462229"/>
            <a:ext cx="5129215" cy="523220"/>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D: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Tây</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Nguyên</a:t>
            </a:r>
            <a:endParaRPr lang="en-US" sz="2800" dirty="0">
              <a:solidFill>
                <a:schemeClr val="bg1"/>
              </a:solidFill>
              <a:latin typeface="Times New Roman" pitchFamily="18" charset="0"/>
              <a:cs typeface="Times New Roman" pitchFamily="18" charset="0"/>
            </a:endParaRPr>
          </a:p>
        </p:txBody>
      </p:sp>
      <p:sp>
        <p:nvSpPr>
          <p:cNvPr id="11" name="TextBox 10"/>
          <p:cNvSpPr txBox="1"/>
          <p:nvPr/>
        </p:nvSpPr>
        <p:spPr>
          <a:xfrm>
            <a:off x="1845355" y="2744068"/>
            <a:ext cx="4738259" cy="523220"/>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A: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Bắc</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Bộ</a:t>
            </a:r>
            <a:endParaRPr lang="en-US" sz="2400" dirty="0">
              <a:solidFill>
                <a:schemeClr val="bg1"/>
              </a:solidFill>
              <a:latin typeface="Times New Roman" panose="02020603050405020304" pitchFamily="18" charset="0"/>
              <a:ea typeface="Times New Roman" panose="02020603050405020304" pitchFamily="18" charset="0"/>
            </a:endParaRPr>
          </a:p>
        </p:txBody>
      </p:sp>
      <p:pic>
        <p:nvPicPr>
          <p:cNvPr id="12" name="Picture 11"/>
          <p:cNvPicPr>
            <a:picLocks noChangeAspect="1"/>
          </p:cNvPicPr>
          <p:nvPr/>
        </p:nvPicPr>
        <p:blipFill rotWithShape="1">
          <a:blip r:embed="rId6">
            <a:extLst>
              <a:ext uri="{BEBA8EAE-BF5A-486C-A8C5-ECC9F3942E4B}">
                <a14:imgProps xmlns:a14="http://schemas.microsoft.com/office/drawing/2010/main">
                  <a14:imgLayer r:embed="rId7">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5930013" y="1923504"/>
            <a:ext cx="1891145" cy="2003135"/>
          </a:xfrm>
          <a:prstGeom prst="rect">
            <a:avLst/>
          </a:prstGeom>
        </p:spPr>
      </p:pic>
      <p:pic>
        <p:nvPicPr>
          <p:cNvPr id="13" name="Picture 12"/>
          <p:cNvPicPr>
            <a:picLocks noChangeAspect="1"/>
          </p:cNvPicPr>
          <p:nvPr/>
        </p:nvPicPr>
        <p:blipFill rotWithShape="1">
          <a:blip r:embed="rId6">
            <a:extLst>
              <a:ext uri="{BEBA8EAE-BF5A-486C-A8C5-ECC9F3942E4B}">
                <a14:imgProps xmlns:a14="http://schemas.microsoft.com/office/drawing/2010/main">
                  <a14:imgLayer r:embed="rId7">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6248400" y="3943749"/>
            <a:ext cx="1891145" cy="2003135"/>
          </a:xfrm>
          <a:prstGeom prst="rect">
            <a:avLst/>
          </a:prstGeom>
        </p:spPr>
      </p:pic>
      <p:pic>
        <p:nvPicPr>
          <p:cNvPr id="14" name="Picture 13"/>
          <p:cNvPicPr>
            <a:picLocks noChangeAspect="1"/>
          </p:cNvPicPr>
          <p:nvPr/>
        </p:nvPicPr>
        <p:blipFill rotWithShape="1">
          <a:blip r:embed="rId6">
            <a:extLst>
              <a:ext uri="{BEBA8EAE-BF5A-486C-A8C5-ECC9F3942E4B}">
                <a14:imgProps xmlns:a14="http://schemas.microsoft.com/office/drawing/2010/main">
                  <a14:imgLayer r:embed="rId7">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366471" y="1873721"/>
            <a:ext cx="1891145" cy="2003135"/>
          </a:xfrm>
          <a:prstGeom prst="rect">
            <a:avLst/>
          </a:prstGeom>
        </p:spPr>
      </p:pic>
      <p:pic>
        <p:nvPicPr>
          <p:cNvPr id="16" name="Am-thanh-tra-loi-dung-www_nhacchuongvui_co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344400" y="228600"/>
            <a:ext cx="609600" cy="609600"/>
          </a:xfrm>
          <a:prstGeom prst="rect">
            <a:avLst/>
          </a:prstGeom>
        </p:spPr>
      </p:pic>
      <p:pic>
        <p:nvPicPr>
          <p:cNvPr id="15" name="Dor"/>
          <p:cNvPicPr>
            <a:picLocks noChangeAspect="1"/>
          </p:cNvPicPr>
          <p:nvPr/>
        </p:nvPicPr>
        <p:blipFill rotWithShape="1">
          <a:blip r:embed="rId9">
            <a:extLst>
              <a:ext uri="{BEBA8EAE-BF5A-486C-A8C5-ECC9F3942E4B}">
                <a14:imgProps xmlns:a14="http://schemas.microsoft.com/office/drawing/2010/main">
                  <a14:imgLayer r:embed="rId10">
                    <a14:imgEffect>
                      <a14:backgroundRemoval t="3859" b="100000" l="0" r="96750">
                        <a14:foregroundMark x1="56875" y1="11093" x2="53250" y2="94373"/>
                        <a14:foregroundMark x1="65500" y1="14148" x2="62750" y2="97588"/>
                        <a14:foregroundMark x1="73500" y1="29743" x2="73125" y2="83280"/>
                        <a14:foregroundMark x1="67500" y1="69132" x2="68500" y2="87138"/>
                        <a14:foregroundMark x1="57125" y1="59646" x2="58375" y2="76367"/>
                        <a14:foregroundMark x1="45125" y1="20900" x2="48875" y2="94051"/>
                        <a14:foregroundMark x1="38000" y1="23955" x2="39125" y2="56913"/>
                        <a14:foregroundMark x1="33125" y1="60450" x2="38375" y2="69453"/>
                      </a14:backgroundRemoval>
                    </a14:imgEffect>
                  </a14:imgLayer>
                </a14:imgProps>
              </a:ext>
              <a:ext uri="{28A0092B-C50C-407E-A947-70E740481C1C}">
                <a14:useLocalDpi xmlns:a14="http://schemas.microsoft.com/office/drawing/2010/main" val="0"/>
              </a:ext>
            </a:extLst>
          </a:blip>
          <a:srcRect l="28500" t="6270" r="10908"/>
          <a:stretch/>
        </p:blipFill>
        <p:spPr>
          <a:xfrm>
            <a:off x="4401849" y="2744068"/>
            <a:ext cx="3083503" cy="3708648"/>
          </a:xfrm>
          <a:prstGeom prst="rect">
            <a:avLst/>
          </a:prstGeom>
        </p:spPr>
      </p:pic>
      <p:pic>
        <p:nvPicPr>
          <p:cNvPr id="17"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2399818" y="1360632"/>
            <a:ext cx="609600" cy="609600"/>
          </a:xfrm>
          <a:prstGeom prst="rect">
            <a:avLst/>
          </a:prstGeom>
        </p:spPr>
      </p:pic>
      <p:pic>
        <p:nvPicPr>
          <p:cNvPr id="18"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2399818" y="3860512"/>
            <a:ext cx="609600" cy="609600"/>
          </a:xfrm>
          <a:prstGeom prst="rect">
            <a:avLst/>
          </a:prstGeom>
        </p:spPr>
      </p:pic>
      <p:pic>
        <p:nvPicPr>
          <p:cNvPr id="19"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2344400" y="2594264"/>
            <a:ext cx="609600" cy="609600"/>
          </a:xfrm>
          <a:prstGeom prst="rect">
            <a:avLst/>
          </a:prstGeom>
        </p:spPr>
      </p:pic>
      <p:pic>
        <p:nvPicPr>
          <p:cNvPr id="22" name="Hình ảnh 21">
            <a:extLst>
              <a:ext uri="{FF2B5EF4-FFF2-40B4-BE49-F238E27FC236}">
                <a16:creationId xmlns:a16="http://schemas.microsoft.com/office/drawing/2014/main" xmlns="" id="{11398D14-1BE8-A99C-40A3-ED5EC984760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683314" y="-41203"/>
            <a:ext cx="2128914" cy="2343594"/>
          </a:xfrm>
          <a:prstGeom prst="rect">
            <a:avLst/>
          </a:prstGeom>
        </p:spPr>
      </p:pic>
    </p:spTree>
    <p:extLst>
      <p:ext uri="{BB962C8B-B14F-4D97-AF65-F5344CB8AC3E}">
        <p14:creationId xmlns:p14="http://schemas.microsoft.com/office/powerpoint/2010/main" val="399632754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circle(in)">
                                      <p:cBhvr>
                                        <p:cTn id="15" dur="500"/>
                                        <p:tgtEl>
                                          <p:spTgt spid="11"/>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circle(in)">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circle(in)">
                                      <p:cBhvr>
                                        <p:cTn id="23" dur="500"/>
                                        <p:tgtEl>
                                          <p:spTgt spid="7"/>
                                        </p:tgtEl>
                                      </p:cBhvr>
                                    </p:animEffect>
                                  </p:childTnLst>
                                </p:cTn>
                              </p:par>
                              <p:par>
                                <p:cTn id="24" presetID="6" presetClass="entr" presetSubtype="16"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circle(in)">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circle(in)">
                                      <p:cBhvr>
                                        <p:cTn id="31" dur="500"/>
                                        <p:tgtEl>
                                          <p:spTgt spid="4"/>
                                        </p:tgtEl>
                                      </p:cBhvr>
                                    </p:animEffect>
                                  </p:childTnLst>
                                </p:cTn>
                              </p:par>
                              <p:par>
                                <p:cTn id="32" presetID="6" presetClass="entr" presetSubtype="16"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circle(in)">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circle(in)">
                                      <p:cBhvr>
                                        <p:cTn id="39" dur="500"/>
                                        <p:tgtEl>
                                          <p:spTgt spid="5"/>
                                        </p:tgtEl>
                                      </p:cBhvr>
                                    </p:animEffect>
                                  </p:childTnLst>
                                </p:cTn>
                              </p:par>
                              <p:par>
                                <p:cTn id="40" presetID="6" presetClass="entr" presetSubtype="16"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circle(in)">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8"/>
                    </p:tgtEl>
                  </p:cond>
                </p:stCondLst>
                <p:endSync evt="end" delay="0">
                  <p:rtn val="all"/>
                </p:endSync>
                <p:childTnLst>
                  <p:par>
                    <p:cTn id="44" fill="hold">
                      <p:stCondLst>
                        <p:cond delay="0"/>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par>
                                <p:cTn id="49" presetID="1" presetClass="mediacall" presetSubtype="0" fill="hold" nodeType="withEffect">
                                  <p:stCondLst>
                                    <p:cond delay="0"/>
                                  </p:stCondLst>
                                  <p:childTnLst>
                                    <p:cmd type="call" cmd="playFrom(0.0)">
                                      <p:cBhvr>
                                        <p:cTn id="50" dur="8085" fill="hold"/>
                                        <p:tgtEl>
                                          <p:spTgt spid="16"/>
                                        </p:tgtEl>
                                      </p:cBhvr>
                                    </p:cmd>
                                  </p:childTnLst>
                                </p:cTn>
                              </p:par>
                            </p:childTnLst>
                          </p:cTn>
                        </p:par>
                      </p:childTnLst>
                    </p:cTn>
                  </p:par>
                </p:childTnLst>
              </p:cTn>
              <p:nextCondLst>
                <p:cond evt="onClick" delay="0">
                  <p:tgtEl>
                    <p:spTgt spid="8"/>
                  </p:tgtEl>
                </p:cond>
              </p:nextCondLst>
            </p:seq>
            <p:seq concurrent="1" nextAc="seek">
              <p:cTn id="51" restart="whenNotActive" fill="hold" evtFilter="cancelBubble" nodeType="interactiveSeq">
                <p:stCondLst>
                  <p:cond evt="onClick" delay="0">
                    <p:tgtEl>
                      <p:spTgt spid="9"/>
                    </p:tgtEl>
                  </p:cond>
                </p:stCondLst>
                <p:endSync evt="end" delay="0">
                  <p:rtn val="all"/>
                </p:endSync>
                <p:childTnLst>
                  <p:par>
                    <p:cTn id="52" fill="hold">
                      <p:stCondLst>
                        <p:cond delay="0"/>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500"/>
                                        <p:tgtEl>
                                          <p:spTgt spid="12"/>
                                        </p:tgtEl>
                                      </p:cBhvr>
                                    </p:animEffect>
                                  </p:childTnLst>
                                </p:cTn>
                              </p:par>
                              <p:par>
                                <p:cTn id="57" presetID="1" presetClass="mediacall" presetSubtype="0" fill="hold" nodeType="withEffect">
                                  <p:stCondLst>
                                    <p:cond delay="0"/>
                                  </p:stCondLst>
                                  <p:childTnLst>
                                    <p:cmd type="call" cmd="playFrom(0.0)">
                                      <p:cBhvr>
                                        <p:cTn id="58" dur="8150" fill="hold"/>
                                        <p:tgtEl>
                                          <p:spTgt spid="17"/>
                                        </p:tgtEl>
                                      </p:cBhvr>
                                    </p:cmd>
                                  </p:childTnLst>
                                </p:cTn>
                              </p:par>
                            </p:childTnLst>
                          </p:cTn>
                        </p:par>
                      </p:childTnLst>
                    </p:cTn>
                  </p:par>
                </p:childTnLst>
              </p:cTn>
              <p:nextCondLst>
                <p:cond evt="onClick" delay="0">
                  <p:tgtEl>
                    <p:spTgt spid="9"/>
                  </p:tgtEl>
                </p:cond>
              </p:nextCondLst>
            </p:seq>
            <p:seq concurrent="1" nextAc="seek">
              <p:cTn id="59" restart="whenNotActive" fill="hold" evtFilter="cancelBubble" nodeType="interactiveSeq">
                <p:stCondLst>
                  <p:cond evt="onClick" delay="0">
                    <p:tgtEl>
                      <p:spTgt spid="11"/>
                    </p:tgtEl>
                  </p:cond>
                </p:stCondLst>
                <p:endSync evt="end" delay="0">
                  <p:rtn val="all"/>
                </p:endSync>
                <p:childTnLst>
                  <p:par>
                    <p:cTn id="60" fill="hold">
                      <p:stCondLst>
                        <p:cond delay="0"/>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par>
                                <p:cTn id="65" presetID="1" presetClass="mediacall" presetSubtype="0" fill="hold" nodeType="withEffect">
                                  <p:stCondLst>
                                    <p:cond delay="0"/>
                                  </p:stCondLst>
                                  <p:childTnLst>
                                    <p:cmd type="call" cmd="playFrom(0.0)">
                                      <p:cBhvr>
                                        <p:cTn id="66" dur="8150" fill="hold"/>
                                        <p:tgtEl>
                                          <p:spTgt spid="19"/>
                                        </p:tgtEl>
                                      </p:cBhvr>
                                    </p:cmd>
                                  </p:childTnLst>
                                </p:cTn>
                              </p:par>
                            </p:childTnLst>
                          </p:cTn>
                        </p:par>
                      </p:childTnLst>
                    </p:cTn>
                  </p:par>
                </p:childTnLst>
              </p:cTn>
              <p:nextCondLst>
                <p:cond evt="onClick" delay="0">
                  <p:tgtEl>
                    <p:spTgt spid="11"/>
                  </p:tgtEl>
                </p:cond>
              </p:nextCondLst>
            </p:seq>
            <p:seq concurrent="1" nextAc="seek">
              <p:cTn id="67" restart="whenNotActive" fill="hold" evtFilter="cancelBubble" nodeType="interactiveSeq">
                <p:stCondLst>
                  <p:cond evt="onClick" delay="0">
                    <p:tgtEl>
                      <p:spTgt spid="10"/>
                    </p:tgtEl>
                  </p:cond>
                </p:stCondLst>
                <p:endSync evt="end" delay="0">
                  <p:rtn val="all"/>
                </p:endSync>
                <p:childTnLst>
                  <p:par>
                    <p:cTn id="68" fill="hold">
                      <p:stCondLst>
                        <p:cond delay="0"/>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500"/>
                                        <p:tgtEl>
                                          <p:spTgt spid="13"/>
                                        </p:tgtEl>
                                      </p:cBhvr>
                                    </p:animEffect>
                                  </p:childTnLst>
                                </p:cTn>
                              </p:par>
                              <p:par>
                                <p:cTn id="73" presetID="1" presetClass="mediacall" presetSubtype="0" fill="hold" nodeType="withEffect">
                                  <p:stCondLst>
                                    <p:cond delay="0"/>
                                  </p:stCondLst>
                                  <p:childTnLst>
                                    <p:cmd type="call" cmd="playFrom(0.0)">
                                      <p:cBhvr>
                                        <p:cTn id="74" dur="8150" fill="hold"/>
                                        <p:tgtEl>
                                          <p:spTgt spid="18"/>
                                        </p:tgtEl>
                                      </p:cBhvr>
                                    </p:cmd>
                                  </p:childTnLst>
                                </p:cTn>
                              </p:par>
                            </p:childTnLst>
                          </p:cTn>
                        </p:par>
                      </p:childTnLst>
                    </p:cTn>
                  </p:par>
                </p:childTnLst>
              </p:cTn>
              <p:nextCondLst>
                <p:cond evt="onClick" delay="0">
                  <p:tgtEl>
                    <p:spTgt spid="10"/>
                  </p:tgtEl>
                </p:cond>
              </p:nextCondLst>
            </p:seq>
            <p:audio>
              <p:cMediaNode vol="80000">
                <p:cTn id="75" fill="hold" display="0">
                  <p:stCondLst>
                    <p:cond delay="indefinite"/>
                  </p:stCondLst>
                  <p:endCondLst>
                    <p:cond evt="onStopAudio" delay="0">
                      <p:tgtEl>
                        <p:sldTgt/>
                      </p:tgtEl>
                    </p:cond>
                  </p:endCondLst>
                </p:cTn>
                <p:tgtEl>
                  <p:spTgt spid="16"/>
                </p:tgtEl>
              </p:cMediaNode>
            </p:audio>
            <p:audio>
              <p:cMediaNode vol="80000">
                <p:cTn id="76" fill="hold" display="0">
                  <p:stCondLst>
                    <p:cond delay="indefinite"/>
                  </p:stCondLst>
                  <p:endCondLst>
                    <p:cond evt="onStopAudio" delay="0">
                      <p:tgtEl>
                        <p:sldTgt/>
                      </p:tgtEl>
                    </p:cond>
                  </p:endCondLst>
                </p:cTn>
                <p:tgtEl>
                  <p:spTgt spid="17"/>
                </p:tgtEl>
              </p:cMediaNode>
            </p:audio>
            <p:audio>
              <p:cMediaNode vol="80000">
                <p:cTn id="77" fill="hold" display="0">
                  <p:stCondLst>
                    <p:cond delay="indefinite"/>
                  </p:stCondLst>
                  <p:endCondLst>
                    <p:cond evt="onStopAudio" delay="0">
                      <p:tgtEl>
                        <p:sldTgt/>
                      </p:tgtEl>
                    </p:cond>
                  </p:endCondLst>
                </p:cTn>
                <p:tgtEl>
                  <p:spTgt spid="18"/>
                </p:tgtEl>
              </p:cMediaNode>
            </p:audio>
            <p:audio>
              <p:cMediaNode vol="80000">
                <p:cTn id="78" fill="hold" display="0">
                  <p:stCondLst>
                    <p:cond delay="indefinite"/>
                  </p:stCondLst>
                  <p:endCondLst>
                    <p:cond evt="onStopAudio" delay="0">
                      <p:tgtEl>
                        <p:sldTgt/>
                      </p:tgtEl>
                    </p:cond>
                  </p:endCondLst>
                </p:cTn>
                <p:tgtEl>
                  <p:spTgt spid="19"/>
                </p:tgtEl>
              </p:cMediaNode>
            </p:audio>
            <p:seq concurrent="1" nextAc="seek">
              <p:cTn id="79" restart="whenNotActive" fill="hold" evtFilter="cancelBubble" nodeType="interactiveSeq">
                <p:stCondLst>
                  <p:cond evt="onClick" delay="0">
                    <p:tgtEl>
                      <p:spTgt spid="15"/>
                    </p:tgtEl>
                  </p:cond>
                </p:stCondLst>
                <p:endSync evt="end" delay="0">
                  <p:rtn val="all"/>
                </p:endSync>
                <p:childTnLst>
                  <p:par>
                    <p:cTn id="80" fill="hold">
                      <p:stCondLst>
                        <p:cond delay="0"/>
                      </p:stCondLst>
                      <p:childTnLst>
                        <p:par>
                          <p:cTn id="81" fill="hold">
                            <p:stCondLst>
                              <p:cond delay="0"/>
                            </p:stCondLst>
                            <p:childTnLst>
                              <p:par>
                                <p:cTn id="82" presetID="1" presetClass="exit" presetSubtype="0" fill="hold" nodeType="clickEffect">
                                  <p:stCondLst>
                                    <p:cond delay="0"/>
                                  </p:stCondLst>
                                  <p:childTnLst>
                                    <p:set>
                                      <p:cBhvr>
                                        <p:cTn id="83"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2" grpId="0" animBg="1"/>
      <p:bldP spid="3" grpId="0"/>
      <p:bldP spid="4" grpId="0" animBg="1"/>
      <p:bldP spid="5" grpId="0" animBg="1"/>
      <p:bldP spid="6" grpId="0" animBg="1"/>
      <p:bldP spid="7" grpId="0" animBg="1"/>
      <p:bldP spid="8" grpId="0"/>
      <p:bldP spid="9" grpId="0"/>
      <p:bldP spid="10" grpId="0"/>
      <p:bldP spid="11"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747639" y="138546"/>
            <a:ext cx="9270189" cy="1828800"/>
          </a:xfrm>
          <a:prstGeom prst="ellipse">
            <a:avLst/>
          </a:prstGeom>
          <a:solidFill>
            <a:srgbClr val="00FFFF"/>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solidFill>
                <a:prstClr val="black"/>
              </a:solidFill>
            </a:endParaRPr>
          </a:p>
        </p:txBody>
      </p:sp>
      <p:sp>
        <p:nvSpPr>
          <p:cNvPr id="3" name="TextBox 2"/>
          <p:cNvSpPr txBox="1"/>
          <p:nvPr/>
        </p:nvSpPr>
        <p:spPr>
          <a:xfrm>
            <a:off x="1837415" y="530772"/>
            <a:ext cx="7514359" cy="954107"/>
          </a:xfrm>
          <a:prstGeom prst="rect">
            <a:avLst/>
          </a:prstGeom>
          <a:noFill/>
        </p:spPr>
        <p:txBody>
          <a:bodyPr wrap="square" rtlCol="0">
            <a:spAutoFit/>
          </a:bodyPr>
          <a:lstStyle/>
          <a:p>
            <a:pPr algn="just">
              <a:spcBef>
                <a:spcPts val="600"/>
              </a:spcBef>
              <a:spcAft>
                <a:spcPts val="600"/>
              </a:spcAft>
            </a:pPr>
            <a:r>
              <a:rPr lang="en-US" sz="2800" b="1" dirty="0">
                <a:solidFill>
                  <a:srgbClr val="0D0D0D"/>
                </a:solidFill>
                <a:latin typeface="Times New Roman" panose="02020603050405020304" pitchFamily="18" charset="0"/>
                <a:ea typeface="Times New Roman" panose="02020603050405020304" pitchFamily="18" charset="0"/>
              </a:rPr>
              <a:t>9. </a:t>
            </a:r>
            <a:r>
              <a:rPr lang="vi-VN" sz="2800" b="1" dirty="0">
                <a:latin typeface="Times New Roman" panose="02020603050405020304" pitchFamily="18" charset="0"/>
                <a:ea typeface="Times New Roman" panose="02020603050405020304" pitchFamily="18" charset="0"/>
                <a:cs typeface="Times New Roman" panose="02020603050405020304" pitchFamily="18" charset="0"/>
              </a:rPr>
              <a:t>Từ nào không thể thay thế cho từ nhũn nhặn trong câu </a:t>
            </a:r>
            <a:r>
              <a:rPr lang="vi-VN" sz="2800" b="1" i="1" dirty="0">
                <a:latin typeface="Times New Roman" panose="02020603050405020304" pitchFamily="18" charset="0"/>
                <a:ea typeface="Times New Roman" panose="02020603050405020304" pitchFamily="18" charset="0"/>
                <a:cs typeface="Times New Roman" panose="02020603050405020304" pitchFamily="18" charset="0"/>
              </a:rPr>
              <a:t>“… màu tre tươi nhũn nhặn” ?</a:t>
            </a:r>
            <a:endParaRPr lang="en-US" sz="2800" b="1" dirty="0">
              <a:latin typeface="Times New Roman" panose="02020603050405020304" pitchFamily="18" charset="0"/>
              <a:ea typeface="Times New Roman" panose="02020603050405020304" pitchFamily="18" charset="0"/>
            </a:endParaRPr>
          </a:p>
        </p:txBody>
      </p:sp>
      <p:sp>
        <p:nvSpPr>
          <p:cNvPr id="4" name="Rounded Rectangle 3"/>
          <p:cNvSpPr/>
          <p:nvPr/>
        </p:nvSpPr>
        <p:spPr>
          <a:xfrm>
            <a:off x="6173723" y="4465933"/>
            <a:ext cx="4433317" cy="1145607"/>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5" name="Rounded Rectangle 4"/>
          <p:cNvSpPr/>
          <p:nvPr/>
        </p:nvSpPr>
        <p:spPr>
          <a:xfrm>
            <a:off x="1242023" y="2347194"/>
            <a:ext cx="4406952" cy="1286266"/>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6" name="Rounded Rectangle 5"/>
          <p:cNvSpPr/>
          <p:nvPr/>
        </p:nvSpPr>
        <p:spPr>
          <a:xfrm>
            <a:off x="1242023" y="4428461"/>
            <a:ext cx="4406952" cy="1188568"/>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7" name="Rounded Rectangle 6"/>
          <p:cNvSpPr/>
          <p:nvPr/>
        </p:nvSpPr>
        <p:spPr>
          <a:xfrm>
            <a:off x="6177394" y="2354385"/>
            <a:ext cx="4307242" cy="1315445"/>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8" name="TextBox 7"/>
          <p:cNvSpPr txBox="1"/>
          <p:nvPr/>
        </p:nvSpPr>
        <p:spPr>
          <a:xfrm>
            <a:off x="6978602" y="4754524"/>
            <a:ext cx="5846618" cy="523220"/>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D: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Bình</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thường</a:t>
            </a:r>
            <a:endParaRPr lang="en-US" sz="2800" dirty="0">
              <a:solidFill>
                <a:schemeClr val="bg1"/>
              </a:solidFill>
              <a:latin typeface="Times New Roman" pitchFamily="18" charset="0"/>
              <a:cs typeface="Times New Roman" pitchFamily="18" charset="0"/>
            </a:endParaRPr>
          </a:p>
        </p:txBody>
      </p:sp>
      <p:sp>
        <p:nvSpPr>
          <p:cNvPr id="9" name="TextBox 8"/>
          <p:cNvSpPr txBox="1"/>
          <p:nvPr/>
        </p:nvSpPr>
        <p:spPr>
          <a:xfrm>
            <a:off x="7215918" y="2713055"/>
            <a:ext cx="3797137" cy="523220"/>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B: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Bình</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dị</a:t>
            </a:r>
            <a:endParaRPr lang="en-US" sz="2400" dirty="0">
              <a:solidFill>
                <a:schemeClr val="bg1"/>
              </a:solidFill>
              <a:latin typeface="Times New Roman" panose="02020603050405020304" pitchFamily="18" charset="0"/>
              <a:ea typeface="Times New Roman" panose="02020603050405020304" pitchFamily="18" charset="0"/>
            </a:endParaRPr>
          </a:p>
        </p:txBody>
      </p:sp>
      <p:sp>
        <p:nvSpPr>
          <p:cNvPr id="10" name="TextBox 9"/>
          <p:cNvSpPr txBox="1"/>
          <p:nvPr/>
        </p:nvSpPr>
        <p:spPr>
          <a:xfrm>
            <a:off x="2164009" y="2676372"/>
            <a:ext cx="4307241" cy="523220"/>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A: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Giản</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dị</a:t>
            </a:r>
            <a:endParaRPr lang="en-US" sz="2400" dirty="0">
              <a:solidFill>
                <a:schemeClr val="bg1"/>
              </a:solidFill>
              <a:latin typeface="Times New Roman" panose="02020603050405020304" pitchFamily="18" charset="0"/>
              <a:ea typeface="Times New Roman" panose="02020603050405020304" pitchFamily="18" charset="0"/>
            </a:endParaRPr>
          </a:p>
        </p:txBody>
      </p:sp>
      <p:sp>
        <p:nvSpPr>
          <p:cNvPr id="11" name="TextBox 10"/>
          <p:cNvSpPr txBox="1"/>
          <p:nvPr/>
        </p:nvSpPr>
        <p:spPr>
          <a:xfrm>
            <a:off x="2164009" y="4656249"/>
            <a:ext cx="3852491" cy="523220"/>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C: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Khiêm</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nhường</a:t>
            </a:r>
            <a:endParaRPr lang="en-US" sz="2400" dirty="0">
              <a:solidFill>
                <a:schemeClr val="bg1"/>
              </a:solidFill>
              <a:latin typeface="Times New Roman" panose="02020603050405020304" pitchFamily="18" charset="0"/>
              <a:ea typeface="Times New Roman" panose="02020603050405020304" pitchFamily="18" charset="0"/>
            </a:endParaRPr>
          </a:p>
        </p:txBody>
      </p:sp>
      <p:pic>
        <p:nvPicPr>
          <p:cNvPr id="12" name="Picture 11"/>
          <p:cNvPicPr>
            <a:picLocks noChangeAspect="1"/>
          </p:cNvPicPr>
          <p:nvPr/>
        </p:nvPicPr>
        <p:blipFill rotWithShape="1">
          <a:blip r:embed="rId6">
            <a:extLst>
              <a:ext uri="{BEBA8EAE-BF5A-486C-A8C5-ECC9F3942E4B}">
                <a14:imgProps xmlns:a14="http://schemas.microsoft.com/office/drawing/2010/main">
                  <a14:imgLayer r:embed="rId7">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5660484" y="2064746"/>
            <a:ext cx="1891145" cy="2003135"/>
          </a:xfrm>
          <a:prstGeom prst="rect">
            <a:avLst/>
          </a:prstGeom>
        </p:spPr>
      </p:pic>
      <p:pic>
        <p:nvPicPr>
          <p:cNvPr id="13" name="Picture 12"/>
          <p:cNvPicPr>
            <a:picLocks noChangeAspect="1"/>
          </p:cNvPicPr>
          <p:nvPr/>
        </p:nvPicPr>
        <p:blipFill rotWithShape="1">
          <a:blip r:embed="rId6">
            <a:extLst>
              <a:ext uri="{BEBA8EAE-BF5A-486C-A8C5-ECC9F3942E4B}">
                <a14:imgProps xmlns:a14="http://schemas.microsoft.com/office/drawing/2010/main">
                  <a14:imgLayer r:embed="rId7">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705119" y="1840490"/>
            <a:ext cx="1891145" cy="2003135"/>
          </a:xfrm>
          <a:prstGeom prst="rect">
            <a:avLst/>
          </a:prstGeom>
        </p:spPr>
      </p:pic>
      <p:pic>
        <p:nvPicPr>
          <p:cNvPr id="14" name="Picture 13"/>
          <p:cNvPicPr>
            <a:picLocks noChangeAspect="1"/>
          </p:cNvPicPr>
          <p:nvPr/>
        </p:nvPicPr>
        <p:blipFill rotWithShape="1">
          <a:blip r:embed="rId6">
            <a:extLst>
              <a:ext uri="{BEBA8EAE-BF5A-486C-A8C5-ECC9F3942E4B}">
                <a14:imgProps xmlns:a14="http://schemas.microsoft.com/office/drawing/2010/main">
                  <a14:imgLayer r:embed="rId7">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874498" y="3718477"/>
            <a:ext cx="1891145" cy="2003135"/>
          </a:xfrm>
          <a:prstGeom prst="rect">
            <a:avLst/>
          </a:prstGeom>
        </p:spPr>
      </p:pic>
      <p:pic>
        <p:nvPicPr>
          <p:cNvPr id="16" name="Am-thanh-tra-loi-dung-www_nhacchuongvui_co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344400" y="228600"/>
            <a:ext cx="609600" cy="609600"/>
          </a:xfrm>
          <a:prstGeom prst="rect">
            <a:avLst/>
          </a:prstGeom>
        </p:spPr>
      </p:pic>
      <p:pic>
        <p:nvPicPr>
          <p:cNvPr id="15" name="Dor"/>
          <p:cNvPicPr>
            <a:picLocks noChangeAspect="1"/>
          </p:cNvPicPr>
          <p:nvPr/>
        </p:nvPicPr>
        <p:blipFill rotWithShape="1">
          <a:blip r:embed="rId9">
            <a:extLst>
              <a:ext uri="{BEBA8EAE-BF5A-486C-A8C5-ECC9F3942E4B}">
                <a14:imgProps xmlns:a14="http://schemas.microsoft.com/office/drawing/2010/main">
                  <a14:imgLayer r:embed="rId10">
                    <a14:imgEffect>
                      <a14:backgroundRemoval t="3859" b="100000" l="0" r="96750">
                        <a14:foregroundMark x1="56875" y1="11093" x2="53250" y2="94373"/>
                        <a14:foregroundMark x1="65500" y1="14148" x2="62750" y2="97588"/>
                        <a14:foregroundMark x1="73500" y1="29743" x2="73125" y2="83280"/>
                        <a14:foregroundMark x1="67500" y1="69132" x2="68500" y2="87138"/>
                        <a14:foregroundMark x1="57125" y1="59646" x2="58375" y2="76367"/>
                        <a14:foregroundMark x1="45125" y1="20900" x2="48875" y2="94051"/>
                        <a14:foregroundMark x1="38000" y1="23955" x2="39125" y2="56913"/>
                        <a14:foregroundMark x1="33125" y1="60450" x2="38375" y2="69453"/>
                      </a14:backgroundRemoval>
                    </a14:imgEffect>
                  </a14:imgLayer>
                </a14:imgProps>
              </a:ext>
              <a:ext uri="{28A0092B-C50C-407E-A947-70E740481C1C}">
                <a14:useLocalDpi xmlns:a14="http://schemas.microsoft.com/office/drawing/2010/main" val="0"/>
              </a:ext>
            </a:extLst>
          </a:blip>
          <a:srcRect l="28500" t="6270" r="10908"/>
          <a:stretch/>
        </p:blipFill>
        <p:spPr>
          <a:xfrm>
            <a:off x="4329848" y="2917012"/>
            <a:ext cx="3083503" cy="3708648"/>
          </a:xfrm>
          <a:prstGeom prst="rect">
            <a:avLst/>
          </a:prstGeom>
        </p:spPr>
      </p:pic>
      <p:pic>
        <p:nvPicPr>
          <p:cNvPr id="17"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2399818" y="1360632"/>
            <a:ext cx="609600" cy="609600"/>
          </a:xfrm>
          <a:prstGeom prst="rect">
            <a:avLst/>
          </a:prstGeom>
        </p:spPr>
      </p:pic>
      <p:pic>
        <p:nvPicPr>
          <p:cNvPr id="18"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2399818" y="3860512"/>
            <a:ext cx="609600" cy="609600"/>
          </a:xfrm>
          <a:prstGeom prst="rect">
            <a:avLst/>
          </a:prstGeom>
        </p:spPr>
      </p:pic>
      <p:pic>
        <p:nvPicPr>
          <p:cNvPr id="19"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2344400" y="2594264"/>
            <a:ext cx="609600" cy="609600"/>
          </a:xfrm>
          <a:prstGeom prst="rect">
            <a:avLst/>
          </a:prstGeom>
        </p:spPr>
      </p:pic>
      <p:pic>
        <p:nvPicPr>
          <p:cNvPr id="22" name="Hình ảnh 21">
            <a:extLst>
              <a:ext uri="{FF2B5EF4-FFF2-40B4-BE49-F238E27FC236}">
                <a16:creationId xmlns:a16="http://schemas.microsoft.com/office/drawing/2014/main" xmlns="" id="{82FB8327-BCA8-8909-1D45-B89F27B0586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140087" y="-449605"/>
            <a:ext cx="3564531" cy="2850349"/>
          </a:xfrm>
          <a:prstGeom prst="rect">
            <a:avLst/>
          </a:prstGeom>
        </p:spPr>
      </p:pic>
    </p:spTree>
    <p:extLst>
      <p:ext uri="{BB962C8B-B14F-4D97-AF65-F5344CB8AC3E}">
        <p14:creationId xmlns:p14="http://schemas.microsoft.com/office/powerpoint/2010/main" val="35283476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ircle(in)">
                                      <p:cBhvr>
                                        <p:cTn id="15" dur="500"/>
                                        <p:tgtEl>
                                          <p:spTgt spid="5"/>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circle(in)">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circle(in)">
                                      <p:cBhvr>
                                        <p:cTn id="23" dur="500"/>
                                        <p:tgtEl>
                                          <p:spTgt spid="7"/>
                                        </p:tgtEl>
                                      </p:cBhvr>
                                    </p:animEffect>
                                  </p:childTnLst>
                                </p:cTn>
                              </p:par>
                              <p:par>
                                <p:cTn id="24" presetID="6" presetClass="entr" presetSubtype="16"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circle(in)">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circle(in)">
                                      <p:cBhvr>
                                        <p:cTn id="31" dur="500"/>
                                        <p:tgtEl>
                                          <p:spTgt spid="11"/>
                                        </p:tgtEl>
                                      </p:cBhvr>
                                    </p:animEffect>
                                  </p:childTnLst>
                                </p:cTn>
                              </p:par>
                              <p:par>
                                <p:cTn id="32" presetID="6" presetClass="entr" presetSubtype="16"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circle(in)">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circle(in)">
                                      <p:cBhvr>
                                        <p:cTn id="39" dur="500"/>
                                        <p:tgtEl>
                                          <p:spTgt spid="4"/>
                                        </p:tgtEl>
                                      </p:cBhvr>
                                    </p:animEffect>
                                  </p:childTnLst>
                                </p:cTn>
                              </p:par>
                              <p:par>
                                <p:cTn id="40" presetID="6" presetClass="entr" presetSubtype="16"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circle(in)">
                                      <p:cBhvr>
                                        <p:cTn id="4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8"/>
                    </p:tgtEl>
                  </p:cond>
                </p:stCondLst>
                <p:endSync evt="end" delay="0">
                  <p:rtn val="all"/>
                </p:endSync>
                <p:childTnLst>
                  <p:par>
                    <p:cTn id="44" fill="hold">
                      <p:stCondLst>
                        <p:cond delay="0"/>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par>
                                <p:cTn id="49" presetID="1" presetClass="mediacall" presetSubtype="0" fill="hold" nodeType="withEffect">
                                  <p:stCondLst>
                                    <p:cond delay="0"/>
                                  </p:stCondLst>
                                  <p:childTnLst>
                                    <p:cmd type="call" cmd="playFrom(0.0)">
                                      <p:cBhvr>
                                        <p:cTn id="50" dur="8085" fill="hold"/>
                                        <p:tgtEl>
                                          <p:spTgt spid="16"/>
                                        </p:tgtEl>
                                      </p:cBhvr>
                                    </p:cmd>
                                  </p:childTnLst>
                                </p:cTn>
                              </p:par>
                            </p:childTnLst>
                          </p:cTn>
                        </p:par>
                      </p:childTnLst>
                    </p:cTn>
                  </p:par>
                </p:childTnLst>
              </p:cTn>
              <p:nextCondLst>
                <p:cond evt="onClick" delay="0">
                  <p:tgtEl>
                    <p:spTgt spid="8"/>
                  </p:tgtEl>
                </p:cond>
              </p:nextCondLst>
            </p:seq>
            <p:seq concurrent="1" nextAc="seek">
              <p:cTn id="51" restart="whenNotActive" fill="hold" evtFilter="cancelBubble" nodeType="interactiveSeq">
                <p:stCondLst>
                  <p:cond evt="onClick" delay="0">
                    <p:tgtEl>
                      <p:spTgt spid="9"/>
                    </p:tgtEl>
                  </p:cond>
                </p:stCondLst>
                <p:endSync evt="end" delay="0">
                  <p:rtn val="all"/>
                </p:endSync>
                <p:childTnLst>
                  <p:par>
                    <p:cTn id="52" fill="hold">
                      <p:stCondLst>
                        <p:cond delay="0"/>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500"/>
                                        <p:tgtEl>
                                          <p:spTgt spid="12"/>
                                        </p:tgtEl>
                                      </p:cBhvr>
                                    </p:animEffect>
                                  </p:childTnLst>
                                </p:cTn>
                              </p:par>
                              <p:par>
                                <p:cTn id="57" presetID="1" presetClass="mediacall" presetSubtype="0" fill="hold" nodeType="withEffect">
                                  <p:stCondLst>
                                    <p:cond delay="0"/>
                                  </p:stCondLst>
                                  <p:childTnLst>
                                    <p:cmd type="call" cmd="playFrom(0.0)">
                                      <p:cBhvr>
                                        <p:cTn id="58" dur="8150" fill="hold"/>
                                        <p:tgtEl>
                                          <p:spTgt spid="17"/>
                                        </p:tgtEl>
                                      </p:cBhvr>
                                    </p:cmd>
                                  </p:childTnLst>
                                </p:cTn>
                              </p:par>
                            </p:childTnLst>
                          </p:cTn>
                        </p:par>
                      </p:childTnLst>
                    </p:cTn>
                  </p:par>
                </p:childTnLst>
              </p:cTn>
              <p:nextCondLst>
                <p:cond evt="onClick" delay="0">
                  <p:tgtEl>
                    <p:spTgt spid="9"/>
                  </p:tgtEl>
                </p:cond>
              </p:nextCondLst>
            </p:seq>
            <p:seq concurrent="1" nextAc="seek">
              <p:cTn id="59" restart="whenNotActive" fill="hold" evtFilter="cancelBubble" nodeType="interactiveSeq">
                <p:stCondLst>
                  <p:cond evt="onClick" delay="0">
                    <p:tgtEl>
                      <p:spTgt spid="11"/>
                    </p:tgtEl>
                  </p:cond>
                </p:stCondLst>
                <p:endSync evt="end" delay="0">
                  <p:rtn val="all"/>
                </p:endSync>
                <p:childTnLst>
                  <p:par>
                    <p:cTn id="60" fill="hold">
                      <p:stCondLst>
                        <p:cond delay="0"/>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par>
                                <p:cTn id="65" presetID="1" presetClass="mediacall" presetSubtype="0" fill="hold" nodeType="withEffect">
                                  <p:stCondLst>
                                    <p:cond delay="0"/>
                                  </p:stCondLst>
                                  <p:childTnLst>
                                    <p:cmd type="call" cmd="playFrom(0.0)">
                                      <p:cBhvr>
                                        <p:cTn id="66" dur="8150" fill="hold"/>
                                        <p:tgtEl>
                                          <p:spTgt spid="19"/>
                                        </p:tgtEl>
                                      </p:cBhvr>
                                    </p:cmd>
                                  </p:childTnLst>
                                </p:cTn>
                              </p:par>
                            </p:childTnLst>
                          </p:cTn>
                        </p:par>
                      </p:childTnLst>
                    </p:cTn>
                  </p:par>
                </p:childTnLst>
              </p:cTn>
              <p:nextCondLst>
                <p:cond evt="onClick" delay="0">
                  <p:tgtEl>
                    <p:spTgt spid="11"/>
                  </p:tgtEl>
                </p:cond>
              </p:nextCondLst>
            </p:seq>
            <p:seq concurrent="1" nextAc="seek">
              <p:cTn id="67" restart="whenNotActive" fill="hold" evtFilter="cancelBubble" nodeType="interactiveSeq">
                <p:stCondLst>
                  <p:cond evt="onClick" delay="0">
                    <p:tgtEl>
                      <p:spTgt spid="10"/>
                    </p:tgtEl>
                  </p:cond>
                </p:stCondLst>
                <p:endSync evt="end" delay="0">
                  <p:rtn val="all"/>
                </p:endSync>
                <p:childTnLst>
                  <p:par>
                    <p:cTn id="68" fill="hold">
                      <p:stCondLst>
                        <p:cond delay="0"/>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500"/>
                                        <p:tgtEl>
                                          <p:spTgt spid="13"/>
                                        </p:tgtEl>
                                      </p:cBhvr>
                                    </p:animEffect>
                                  </p:childTnLst>
                                </p:cTn>
                              </p:par>
                              <p:par>
                                <p:cTn id="73" presetID="1" presetClass="mediacall" presetSubtype="0" fill="hold" nodeType="withEffect">
                                  <p:stCondLst>
                                    <p:cond delay="0"/>
                                  </p:stCondLst>
                                  <p:childTnLst>
                                    <p:cmd type="call" cmd="playFrom(0.0)">
                                      <p:cBhvr>
                                        <p:cTn id="74" dur="8158" fill="hold"/>
                                        <p:tgtEl>
                                          <p:spTgt spid="18"/>
                                        </p:tgtEl>
                                      </p:cBhvr>
                                    </p:cmd>
                                  </p:childTnLst>
                                </p:cTn>
                              </p:par>
                            </p:childTnLst>
                          </p:cTn>
                        </p:par>
                      </p:childTnLst>
                    </p:cTn>
                  </p:par>
                </p:childTnLst>
              </p:cTn>
              <p:nextCondLst>
                <p:cond evt="onClick" delay="0">
                  <p:tgtEl>
                    <p:spTgt spid="10"/>
                  </p:tgtEl>
                </p:cond>
              </p:nextCondLst>
            </p:seq>
            <p:audio>
              <p:cMediaNode vol="80000">
                <p:cTn id="75" fill="hold" display="0">
                  <p:stCondLst>
                    <p:cond delay="indefinite"/>
                  </p:stCondLst>
                  <p:endCondLst>
                    <p:cond evt="onStopAudio" delay="0">
                      <p:tgtEl>
                        <p:sldTgt/>
                      </p:tgtEl>
                    </p:cond>
                  </p:endCondLst>
                </p:cTn>
                <p:tgtEl>
                  <p:spTgt spid="16"/>
                </p:tgtEl>
              </p:cMediaNode>
            </p:audio>
            <p:audio>
              <p:cMediaNode vol="80000">
                <p:cTn id="76" fill="hold" display="0">
                  <p:stCondLst>
                    <p:cond delay="indefinite"/>
                  </p:stCondLst>
                  <p:endCondLst>
                    <p:cond evt="onStopAudio" delay="0">
                      <p:tgtEl>
                        <p:sldTgt/>
                      </p:tgtEl>
                    </p:cond>
                  </p:endCondLst>
                </p:cTn>
                <p:tgtEl>
                  <p:spTgt spid="17"/>
                </p:tgtEl>
              </p:cMediaNode>
            </p:audio>
            <p:audio>
              <p:cMediaNode vol="80000">
                <p:cTn id="77" fill="hold" display="0">
                  <p:stCondLst>
                    <p:cond delay="indefinite"/>
                  </p:stCondLst>
                  <p:endCondLst>
                    <p:cond evt="onStopAudio" delay="0">
                      <p:tgtEl>
                        <p:sldTgt/>
                      </p:tgtEl>
                    </p:cond>
                  </p:endCondLst>
                </p:cTn>
                <p:tgtEl>
                  <p:spTgt spid="18"/>
                </p:tgtEl>
              </p:cMediaNode>
            </p:audio>
            <p:audio>
              <p:cMediaNode vol="80000">
                <p:cTn id="78" fill="hold" display="0">
                  <p:stCondLst>
                    <p:cond delay="indefinite"/>
                  </p:stCondLst>
                  <p:endCondLst>
                    <p:cond evt="onStopAudio" delay="0">
                      <p:tgtEl>
                        <p:sldTgt/>
                      </p:tgtEl>
                    </p:cond>
                  </p:endCondLst>
                </p:cTn>
                <p:tgtEl>
                  <p:spTgt spid="19"/>
                </p:tgtEl>
              </p:cMediaNode>
            </p:audio>
            <p:seq concurrent="1" nextAc="seek">
              <p:cTn id="79" restart="whenNotActive" fill="hold" evtFilter="cancelBubble" nodeType="interactiveSeq">
                <p:stCondLst>
                  <p:cond evt="onClick" delay="0">
                    <p:tgtEl>
                      <p:spTgt spid="15"/>
                    </p:tgtEl>
                  </p:cond>
                </p:stCondLst>
                <p:endSync evt="end" delay="0">
                  <p:rtn val="all"/>
                </p:endSync>
                <p:childTnLst>
                  <p:par>
                    <p:cTn id="80" fill="hold">
                      <p:stCondLst>
                        <p:cond delay="0"/>
                      </p:stCondLst>
                      <p:childTnLst>
                        <p:par>
                          <p:cTn id="81" fill="hold">
                            <p:stCondLst>
                              <p:cond delay="0"/>
                            </p:stCondLst>
                            <p:childTnLst>
                              <p:par>
                                <p:cTn id="82" presetID="1" presetClass="exit" presetSubtype="0" fill="hold" nodeType="clickEffect">
                                  <p:stCondLst>
                                    <p:cond delay="0"/>
                                  </p:stCondLst>
                                  <p:childTnLst>
                                    <p:set>
                                      <p:cBhvr>
                                        <p:cTn id="83"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2" grpId="0" animBg="1"/>
      <p:bldP spid="3" grpId="0"/>
      <p:bldP spid="4" grpId="0" animBg="1"/>
      <p:bldP spid="5" grpId="0" animBg="1"/>
      <p:bldP spid="6" grpId="0" animBg="1"/>
      <p:bldP spid="7" grpId="0" animBg="1"/>
      <p:bldP spid="8" grpId="0"/>
      <p:bldP spid="9" grpId="0"/>
      <p:bldP spid="10" grpId="0"/>
      <p:bldP spid="11"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2362200" y="304800"/>
            <a:ext cx="6248400" cy="1828800"/>
          </a:xfrm>
          <a:prstGeom prst="ellipse">
            <a:avLst/>
          </a:prstGeom>
          <a:solidFill>
            <a:srgbClr val="00FFFF"/>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solidFill>
                <a:prstClr val="black"/>
              </a:solidFill>
            </a:endParaRPr>
          </a:p>
        </p:txBody>
      </p:sp>
      <p:sp>
        <p:nvSpPr>
          <p:cNvPr id="3" name="TextBox 2"/>
          <p:cNvSpPr txBox="1"/>
          <p:nvPr/>
        </p:nvSpPr>
        <p:spPr>
          <a:xfrm>
            <a:off x="3026068" y="743646"/>
            <a:ext cx="5410200" cy="1015663"/>
          </a:xfrm>
          <a:prstGeom prst="rect">
            <a:avLst/>
          </a:prstGeom>
          <a:noFill/>
        </p:spPr>
        <p:txBody>
          <a:bodyPr wrap="square" rtlCol="0">
            <a:spAutoFit/>
          </a:bodyPr>
          <a:lstStyle/>
          <a:p>
            <a:pPr algn="just">
              <a:spcBef>
                <a:spcPts val="600"/>
              </a:spcBef>
              <a:spcAft>
                <a:spcPts val="600"/>
              </a:spcAft>
            </a:pPr>
            <a:r>
              <a:rPr lang="en-US" sz="3200" b="1" dirty="0">
                <a:latin typeface="Times New Roman" panose="02020603050405020304" pitchFamily="18" charset="0"/>
                <a:ea typeface="Calibri" panose="020F0502020204030204" pitchFamily="34" charset="0"/>
                <a:cs typeface="Times New Roman" panose="02020603050405020304" pitchFamily="18" charset="0"/>
              </a:rPr>
              <a:t>10. </a:t>
            </a:r>
            <a:r>
              <a:rPr lang="vi-VN" sz="2800" b="1" dirty="0">
                <a:latin typeface="Times New Roman" panose="02020603050405020304" pitchFamily="18" charset="0"/>
                <a:ea typeface="Times New Roman" panose="02020603050405020304" pitchFamily="18" charset="0"/>
                <a:cs typeface="Times New Roman" panose="02020603050405020304" pitchFamily="18" charset="0"/>
              </a:rPr>
              <a:t>Loại cây nào không còn phù hợp với họ cây tre?</a:t>
            </a:r>
            <a:endParaRPr lang="en-US" sz="2400" b="1" dirty="0">
              <a:latin typeface="Times New Roman" panose="02020603050405020304" pitchFamily="18" charset="0"/>
              <a:ea typeface="Times New Roman" panose="02020603050405020304" pitchFamily="18" charset="0"/>
            </a:endParaRPr>
          </a:p>
        </p:txBody>
      </p:sp>
      <p:sp>
        <p:nvSpPr>
          <p:cNvPr id="4" name="Rounded Rectangle 3"/>
          <p:cNvSpPr/>
          <p:nvPr/>
        </p:nvSpPr>
        <p:spPr>
          <a:xfrm>
            <a:off x="661985" y="4282732"/>
            <a:ext cx="4990235" cy="838200"/>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5" name="Rounded Rectangle 4"/>
          <p:cNvSpPr/>
          <p:nvPr/>
        </p:nvSpPr>
        <p:spPr>
          <a:xfrm>
            <a:off x="6248400" y="4343400"/>
            <a:ext cx="5261052" cy="838200"/>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6" name="Rounded Rectangle 5"/>
          <p:cNvSpPr/>
          <p:nvPr/>
        </p:nvSpPr>
        <p:spPr>
          <a:xfrm>
            <a:off x="661986" y="2586989"/>
            <a:ext cx="4924860" cy="838200"/>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7" name="Rounded Rectangle 6"/>
          <p:cNvSpPr/>
          <p:nvPr/>
        </p:nvSpPr>
        <p:spPr>
          <a:xfrm>
            <a:off x="6227617" y="2594264"/>
            <a:ext cx="5281835" cy="838200"/>
          </a:xfrm>
          <a:prstGeom prst="roundRect">
            <a:avLst/>
          </a:prstGeom>
          <a:solidFill>
            <a:srgbClr val="0066FF"/>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endParaRPr>
          </a:p>
        </p:txBody>
      </p:sp>
      <p:sp>
        <p:nvSpPr>
          <p:cNvPr id="8" name="TextBox 7"/>
          <p:cNvSpPr txBox="1"/>
          <p:nvPr/>
        </p:nvSpPr>
        <p:spPr>
          <a:xfrm>
            <a:off x="2617546" y="4361295"/>
            <a:ext cx="4794536" cy="523220"/>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C: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Mây</a:t>
            </a:r>
            <a:endParaRPr lang="en-US" sz="2400" dirty="0">
              <a:solidFill>
                <a:schemeClr val="bg1"/>
              </a:solidFill>
              <a:latin typeface="Times New Roman" panose="02020603050405020304" pitchFamily="18" charset="0"/>
              <a:ea typeface="Times New Roman" panose="02020603050405020304" pitchFamily="18" charset="0"/>
            </a:endParaRPr>
          </a:p>
        </p:txBody>
      </p:sp>
      <p:sp>
        <p:nvSpPr>
          <p:cNvPr id="9" name="TextBox 8"/>
          <p:cNvSpPr txBox="1"/>
          <p:nvPr/>
        </p:nvSpPr>
        <p:spPr>
          <a:xfrm>
            <a:off x="7912796" y="2770506"/>
            <a:ext cx="5553941" cy="523220"/>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B: </a:t>
            </a:r>
            <a:r>
              <a:rPr lang="en-US" sz="2800" dirty="0">
                <a:solidFill>
                  <a:schemeClr val="bg1"/>
                </a:solidFill>
                <a:latin typeface="Times New Roman" pitchFamily="18" charset="0"/>
                <a:cs typeface="Times New Roman" pitchFamily="18" charset="0"/>
              </a:rPr>
              <a:t>Mai</a:t>
            </a:r>
            <a:r>
              <a:rPr lang="en-US"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solidFill>
                <a:schemeClr val="bg1"/>
              </a:solidFill>
              <a:latin typeface="Times New Roman" panose="02020603050405020304" pitchFamily="18" charset="0"/>
              <a:ea typeface="Times New Roman" panose="02020603050405020304" pitchFamily="18" charset="0"/>
            </a:endParaRPr>
          </a:p>
        </p:txBody>
      </p:sp>
      <p:sp>
        <p:nvSpPr>
          <p:cNvPr id="10" name="TextBox 9"/>
          <p:cNvSpPr txBox="1"/>
          <p:nvPr/>
        </p:nvSpPr>
        <p:spPr>
          <a:xfrm>
            <a:off x="7880203" y="4467417"/>
            <a:ext cx="5129215" cy="523220"/>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D: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Vầu</a:t>
            </a:r>
            <a:endParaRPr lang="en-US" sz="2800" dirty="0">
              <a:solidFill>
                <a:schemeClr val="bg1"/>
              </a:solidFill>
              <a:latin typeface="Times New Roman" pitchFamily="18" charset="0"/>
              <a:cs typeface="Times New Roman" pitchFamily="18" charset="0"/>
            </a:endParaRPr>
          </a:p>
        </p:txBody>
      </p:sp>
      <p:sp>
        <p:nvSpPr>
          <p:cNvPr id="11" name="TextBox 10"/>
          <p:cNvSpPr txBox="1"/>
          <p:nvPr/>
        </p:nvSpPr>
        <p:spPr>
          <a:xfrm>
            <a:off x="2623803" y="2728490"/>
            <a:ext cx="4738259" cy="523220"/>
          </a:xfrm>
          <a:prstGeom prst="rect">
            <a:avLst/>
          </a:prstGeom>
          <a:noFill/>
        </p:spPr>
        <p:txBody>
          <a:bodyPr wrap="square" rtlCol="0">
            <a:spAutoFit/>
          </a:bodyPr>
          <a:lstStyle/>
          <a:p>
            <a:r>
              <a:rPr lang="en-US" sz="2800" b="1" dirty="0">
                <a:solidFill>
                  <a:schemeClr val="bg1"/>
                </a:solidFill>
                <a:latin typeface="Times New Roman" pitchFamily="18" charset="0"/>
                <a:cs typeface="Times New Roman" pitchFamily="18" charset="0"/>
              </a:rPr>
              <a:t>A: </a:t>
            </a:r>
            <a:r>
              <a:rPr lang="en-US" sz="28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Trúc</a:t>
            </a:r>
            <a:endParaRPr lang="en-US" sz="2400" dirty="0">
              <a:solidFill>
                <a:schemeClr val="bg1"/>
              </a:solidFill>
              <a:latin typeface="Times New Roman" panose="02020603050405020304" pitchFamily="18" charset="0"/>
              <a:ea typeface="Times New Roman" panose="02020603050405020304" pitchFamily="18" charset="0"/>
            </a:endParaRPr>
          </a:p>
        </p:txBody>
      </p:sp>
      <p:pic>
        <p:nvPicPr>
          <p:cNvPr id="12" name="Picture 11"/>
          <p:cNvPicPr>
            <a:picLocks noChangeAspect="1"/>
          </p:cNvPicPr>
          <p:nvPr/>
        </p:nvPicPr>
        <p:blipFill rotWithShape="1">
          <a:blip r:embed="rId6">
            <a:extLst>
              <a:ext uri="{BEBA8EAE-BF5A-486C-A8C5-ECC9F3942E4B}">
                <a14:imgProps xmlns:a14="http://schemas.microsoft.com/office/drawing/2010/main">
                  <a14:imgLayer r:embed="rId7">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6048026" y="1897496"/>
            <a:ext cx="1891145" cy="2003135"/>
          </a:xfrm>
          <a:prstGeom prst="rect">
            <a:avLst/>
          </a:prstGeom>
        </p:spPr>
      </p:pic>
      <p:pic>
        <p:nvPicPr>
          <p:cNvPr id="13" name="Picture 12"/>
          <p:cNvPicPr>
            <a:picLocks noChangeAspect="1"/>
          </p:cNvPicPr>
          <p:nvPr/>
        </p:nvPicPr>
        <p:blipFill rotWithShape="1">
          <a:blip r:embed="rId6">
            <a:extLst>
              <a:ext uri="{BEBA8EAE-BF5A-486C-A8C5-ECC9F3942E4B}">
                <a14:imgProps xmlns:a14="http://schemas.microsoft.com/office/drawing/2010/main">
                  <a14:imgLayer r:embed="rId7">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5963689" y="3834902"/>
            <a:ext cx="1891145" cy="2003135"/>
          </a:xfrm>
          <a:prstGeom prst="rect">
            <a:avLst/>
          </a:prstGeom>
        </p:spPr>
      </p:pic>
      <p:pic>
        <p:nvPicPr>
          <p:cNvPr id="14" name="Picture 13"/>
          <p:cNvPicPr>
            <a:picLocks noChangeAspect="1"/>
          </p:cNvPicPr>
          <p:nvPr/>
        </p:nvPicPr>
        <p:blipFill rotWithShape="1">
          <a:blip r:embed="rId6">
            <a:extLst>
              <a:ext uri="{BEBA8EAE-BF5A-486C-A8C5-ECC9F3942E4B}">
                <a14:imgProps xmlns:a14="http://schemas.microsoft.com/office/drawing/2010/main">
                  <a14:imgLayer r:embed="rId7">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1132921" y="1738783"/>
            <a:ext cx="1891145" cy="2003135"/>
          </a:xfrm>
          <a:prstGeom prst="rect">
            <a:avLst/>
          </a:prstGeom>
        </p:spPr>
      </p:pic>
      <p:pic>
        <p:nvPicPr>
          <p:cNvPr id="16" name="Am-thanh-tra-loi-dung-www_nhacchuongvui_co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344400" y="228600"/>
            <a:ext cx="609600" cy="609600"/>
          </a:xfrm>
          <a:prstGeom prst="rect">
            <a:avLst/>
          </a:prstGeom>
        </p:spPr>
      </p:pic>
      <p:pic>
        <p:nvPicPr>
          <p:cNvPr id="15" name="Dor"/>
          <p:cNvPicPr>
            <a:picLocks noChangeAspect="1"/>
          </p:cNvPicPr>
          <p:nvPr/>
        </p:nvPicPr>
        <p:blipFill rotWithShape="1">
          <a:blip r:embed="rId9">
            <a:extLst>
              <a:ext uri="{BEBA8EAE-BF5A-486C-A8C5-ECC9F3942E4B}">
                <a14:imgProps xmlns:a14="http://schemas.microsoft.com/office/drawing/2010/main">
                  <a14:imgLayer r:embed="rId10">
                    <a14:imgEffect>
                      <a14:backgroundRemoval t="3859" b="100000" l="0" r="96750">
                        <a14:foregroundMark x1="56875" y1="11093" x2="53250" y2="94373"/>
                        <a14:foregroundMark x1="65500" y1="14148" x2="62750" y2="97588"/>
                        <a14:foregroundMark x1="73500" y1="29743" x2="73125" y2="83280"/>
                        <a14:foregroundMark x1="67500" y1="69132" x2="68500" y2="87138"/>
                        <a14:foregroundMark x1="57125" y1="59646" x2="58375" y2="76367"/>
                        <a14:foregroundMark x1="45125" y1="20900" x2="48875" y2="94051"/>
                        <a14:foregroundMark x1="38000" y1="23955" x2="39125" y2="56913"/>
                        <a14:foregroundMark x1="33125" y1="60450" x2="38375" y2="69453"/>
                      </a14:backgroundRemoval>
                    </a14:imgEffect>
                  </a14:imgLayer>
                </a14:imgProps>
              </a:ext>
              <a:ext uri="{28A0092B-C50C-407E-A947-70E740481C1C}">
                <a14:useLocalDpi xmlns:a14="http://schemas.microsoft.com/office/drawing/2010/main" val="0"/>
              </a:ext>
            </a:extLst>
          </a:blip>
          <a:srcRect l="28500" t="6270" r="10908"/>
          <a:stretch/>
        </p:blipFill>
        <p:spPr>
          <a:xfrm>
            <a:off x="4087263" y="2247239"/>
            <a:ext cx="3083503" cy="3708648"/>
          </a:xfrm>
          <a:prstGeom prst="rect">
            <a:avLst/>
          </a:prstGeom>
        </p:spPr>
      </p:pic>
      <p:pic>
        <p:nvPicPr>
          <p:cNvPr id="17"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2399818" y="1360632"/>
            <a:ext cx="609600" cy="609600"/>
          </a:xfrm>
          <a:prstGeom prst="rect">
            <a:avLst/>
          </a:prstGeom>
        </p:spPr>
      </p:pic>
      <p:pic>
        <p:nvPicPr>
          <p:cNvPr id="18"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2399818" y="3860512"/>
            <a:ext cx="609600" cy="609600"/>
          </a:xfrm>
          <a:prstGeom prst="rect">
            <a:avLst/>
          </a:prstGeom>
        </p:spPr>
      </p:pic>
      <p:pic>
        <p:nvPicPr>
          <p:cNvPr id="19"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2344400" y="2594264"/>
            <a:ext cx="609600" cy="609600"/>
          </a:xfrm>
          <a:prstGeom prst="rect">
            <a:avLst/>
          </a:prstGeom>
        </p:spPr>
      </p:pic>
      <p:pic>
        <p:nvPicPr>
          <p:cNvPr id="22" name="Hình ảnh 21">
            <a:extLst>
              <a:ext uri="{FF2B5EF4-FFF2-40B4-BE49-F238E27FC236}">
                <a16:creationId xmlns:a16="http://schemas.microsoft.com/office/drawing/2014/main" xmlns="" id="{11398D14-1BE8-A99C-40A3-ED5EC984760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683314" y="-41203"/>
            <a:ext cx="2128914" cy="2343594"/>
          </a:xfrm>
          <a:prstGeom prst="rect">
            <a:avLst/>
          </a:prstGeom>
        </p:spPr>
      </p:pic>
    </p:spTree>
    <p:extLst>
      <p:ext uri="{BB962C8B-B14F-4D97-AF65-F5344CB8AC3E}">
        <p14:creationId xmlns:p14="http://schemas.microsoft.com/office/powerpoint/2010/main" val="31355894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circle(in)">
                                      <p:cBhvr>
                                        <p:cTn id="15" dur="500"/>
                                        <p:tgtEl>
                                          <p:spTgt spid="11"/>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circle(in)">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circle(in)">
                                      <p:cBhvr>
                                        <p:cTn id="23" dur="500"/>
                                        <p:tgtEl>
                                          <p:spTgt spid="7"/>
                                        </p:tgtEl>
                                      </p:cBhvr>
                                    </p:animEffect>
                                  </p:childTnLst>
                                </p:cTn>
                              </p:par>
                              <p:par>
                                <p:cTn id="24" presetID="6" presetClass="entr" presetSubtype="16"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circle(in)">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circle(in)">
                                      <p:cBhvr>
                                        <p:cTn id="31" dur="500"/>
                                        <p:tgtEl>
                                          <p:spTgt spid="4"/>
                                        </p:tgtEl>
                                      </p:cBhvr>
                                    </p:animEffect>
                                  </p:childTnLst>
                                </p:cTn>
                              </p:par>
                              <p:par>
                                <p:cTn id="32" presetID="6" presetClass="entr" presetSubtype="16"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circle(in)">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circle(in)">
                                      <p:cBhvr>
                                        <p:cTn id="39" dur="500"/>
                                        <p:tgtEl>
                                          <p:spTgt spid="5"/>
                                        </p:tgtEl>
                                      </p:cBhvr>
                                    </p:animEffect>
                                  </p:childTnLst>
                                </p:cTn>
                              </p:par>
                              <p:par>
                                <p:cTn id="40" presetID="6" presetClass="entr" presetSubtype="16"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circle(in)">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8"/>
                    </p:tgtEl>
                  </p:cond>
                </p:stCondLst>
                <p:endSync evt="end" delay="0">
                  <p:rtn val="all"/>
                </p:endSync>
                <p:childTnLst>
                  <p:par>
                    <p:cTn id="44" fill="hold">
                      <p:stCondLst>
                        <p:cond delay="0"/>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par>
                                <p:cTn id="49" presetID="1" presetClass="mediacall" presetSubtype="0" fill="hold" nodeType="withEffect">
                                  <p:stCondLst>
                                    <p:cond delay="0"/>
                                  </p:stCondLst>
                                  <p:childTnLst>
                                    <p:cmd type="call" cmd="playFrom(0.0)">
                                      <p:cBhvr>
                                        <p:cTn id="50" dur="8085" fill="hold"/>
                                        <p:tgtEl>
                                          <p:spTgt spid="16"/>
                                        </p:tgtEl>
                                      </p:cBhvr>
                                    </p:cmd>
                                  </p:childTnLst>
                                </p:cTn>
                              </p:par>
                            </p:childTnLst>
                          </p:cTn>
                        </p:par>
                      </p:childTnLst>
                    </p:cTn>
                  </p:par>
                </p:childTnLst>
              </p:cTn>
              <p:nextCondLst>
                <p:cond evt="onClick" delay="0">
                  <p:tgtEl>
                    <p:spTgt spid="8"/>
                  </p:tgtEl>
                </p:cond>
              </p:nextCondLst>
            </p:seq>
            <p:seq concurrent="1" nextAc="seek">
              <p:cTn id="51" restart="whenNotActive" fill="hold" evtFilter="cancelBubble" nodeType="interactiveSeq">
                <p:stCondLst>
                  <p:cond evt="onClick" delay="0">
                    <p:tgtEl>
                      <p:spTgt spid="9"/>
                    </p:tgtEl>
                  </p:cond>
                </p:stCondLst>
                <p:endSync evt="end" delay="0">
                  <p:rtn val="all"/>
                </p:endSync>
                <p:childTnLst>
                  <p:par>
                    <p:cTn id="52" fill="hold">
                      <p:stCondLst>
                        <p:cond delay="0"/>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500"/>
                                        <p:tgtEl>
                                          <p:spTgt spid="12"/>
                                        </p:tgtEl>
                                      </p:cBhvr>
                                    </p:animEffect>
                                  </p:childTnLst>
                                </p:cTn>
                              </p:par>
                              <p:par>
                                <p:cTn id="57" presetID="1" presetClass="mediacall" presetSubtype="0" fill="hold" nodeType="withEffect">
                                  <p:stCondLst>
                                    <p:cond delay="0"/>
                                  </p:stCondLst>
                                  <p:childTnLst>
                                    <p:cmd type="call" cmd="playFrom(0.0)">
                                      <p:cBhvr>
                                        <p:cTn id="58" dur="8150" fill="hold"/>
                                        <p:tgtEl>
                                          <p:spTgt spid="17"/>
                                        </p:tgtEl>
                                      </p:cBhvr>
                                    </p:cmd>
                                  </p:childTnLst>
                                </p:cTn>
                              </p:par>
                            </p:childTnLst>
                          </p:cTn>
                        </p:par>
                      </p:childTnLst>
                    </p:cTn>
                  </p:par>
                </p:childTnLst>
              </p:cTn>
              <p:nextCondLst>
                <p:cond evt="onClick" delay="0">
                  <p:tgtEl>
                    <p:spTgt spid="9"/>
                  </p:tgtEl>
                </p:cond>
              </p:nextCondLst>
            </p:seq>
            <p:seq concurrent="1" nextAc="seek">
              <p:cTn id="59" restart="whenNotActive" fill="hold" evtFilter="cancelBubble" nodeType="interactiveSeq">
                <p:stCondLst>
                  <p:cond evt="onClick" delay="0">
                    <p:tgtEl>
                      <p:spTgt spid="11"/>
                    </p:tgtEl>
                  </p:cond>
                </p:stCondLst>
                <p:endSync evt="end" delay="0">
                  <p:rtn val="all"/>
                </p:endSync>
                <p:childTnLst>
                  <p:par>
                    <p:cTn id="60" fill="hold">
                      <p:stCondLst>
                        <p:cond delay="0"/>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par>
                                <p:cTn id="65" presetID="1" presetClass="mediacall" presetSubtype="0" fill="hold" nodeType="withEffect">
                                  <p:stCondLst>
                                    <p:cond delay="0"/>
                                  </p:stCondLst>
                                  <p:childTnLst>
                                    <p:cmd type="call" cmd="playFrom(0.0)">
                                      <p:cBhvr>
                                        <p:cTn id="66" dur="8150" fill="hold"/>
                                        <p:tgtEl>
                                          <p:spTgt spid="19"/>
                                        </p:tgtEl>
                                      </p:cBhvr>
                                    </p:cmd>
                                  </p:childTnLst>
                                </p:cTn>
                              </p:par>
                            </p:childTnLst>
                          </p:cTn>
                        </p:par>
                      </p:childTnLst>
                    </p:cTn>
                  </p:par>
                </p:childTnLst>
              </p:cTn>
              <p:nextCondLst>
                <p:cond evt="onClick" delay="0">
                  <p:tgtEl>
                    <p:spTgt spid="11"/>
                  </p:tgtEl>
                </p:cond>
              </p:nextCondLst>
            </p:seq>
            <p:seq concurrent="1" nextAc="seek">
              <p:cTn id="67" restart="whenNotActive" fill="hold" evtFilter="cancelBubble" nodeType="interactiveSeq">
                <p:stCondLst>
                  <p:cond evt="onClick" delay="0">
                    <p:tgtEl>
                      <p:spTgt spid="10"/>
                    </p:tgtEl>
                  </p:cond>
                </p:stCondLst>
                <p:endSync evt="end" delay="0">
                  <p:rtn val="all"/>
                </p:endSync>
                <p:childTnLst>
                  <p:par>
                    <p:cTn id="68" fill="hold">
                      <p:stCondLst>
                        <p:cond delay="0"/>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500"/>
                                        <p:tgtEl>
                                          <p:spTgt spid="13"/>
                                        </p:tgtEl>
                                      </p:cBhvr>
                                    </p:animEffect>
                                  </p:childTnLst>
                                </p:cTn>
                              </p:par>
                              <p:par>
                                <p:cTn id="73" presetID="1" presetClass="mediacall" presetSubtype="0" fill="hold" nodeType="withEffect">
                                  <p:stCondLst>
                                    <p:cond delay="0"/>
                                  </p:stCondLst>
                                  <p:childTnLst>
                                    <p:cmd type="call" cmd="playFrom(0.0)">
                                      <p:cBhvr>
                                        <p:cTn id="74" dur="8150" fill="hold"/>
                                        <p:tgtEl>
                                          <p:spTgt spid="18"/>
                                        </p:tgtEl>
                                      </p:cBhvr>
                                    </p:cmd>
                                  </p:childTnLst>
                                </p:cTn>
                              </p:par>
                            </p:childTnLst>
                          </p:cTn>
                        </p:par>
                      </p:childTnLst>
                    </p:cTn>
                  </p:par>
                </p:childTnLst>
              </p:cTn>
              <p:nextCondLst>
                <p:cond evt="onClick" delay="0">
                  <p:tgtEl>
                    <p:spTgt spid="10"/>
                  </p:tgtEl>
                </p:cond>
              </p:nextCondLst>
            </p:seq>
            <p:audio>
              <p:cMediaNode vol="80000">
                <p:cTn id="75" fill="hold" display="0">
                  <p:stCondLst>
                    <p:cond delay="indefinite"/>
                  </p:stCondLst>
                  <p:endCondLst>
                    <p:cond evt="onStopAudio" delay="0">
                      <p:tgtEl>
                        <p:sldTgt/>
                      </p:tgtEl>
                    </p:cond>
                  </p:endCondLst>
                </p:cTn>
                <p:tgtEl>
                  <p:spTgt spid="16"/>
                </p:tgtEl>
              </p:cMediaNode>
            </p:audio>
            <p:audio>
              <p:cMediaNode vol="80000">
                <p:cTn id="76" fill="hold" display="0">
                  <p:stCondLst>
                    <p:cond delay="indefinite"/>
                  </p:stCondLst>
                  <p:endCondLst>
                    <p:cond evt="onStopAudio" delay="0">
                      <p:tgtEl>
                        <p:sldTgt/>
                      </p:tgtEl>
                    </p:cond>
                  </p:endCondLst>
                </p:cTn>
                <p:tgtEl>
                  <p:spTgt spid="17"/>
                </p:tgtEl>
              </p:cMediaNode>
            </p:audio>
            <p:audio>
              <p:cMediaNode vol="80000">
                <p:cTn id="77" fill="hold" display="0">
                  <p:stCondLst>
                    <p:cond delay="indefinite"/>
                  </p:stCondLst>
                  <p:endCondLst>
                    <p:cond evt="onStopAudio" delay="0">
                      <p:tgtEl>
                        <p:sldTgt/>
                      </p:tgtEl>
                    </p:cond>
                  </p:endCondLst>
                </p:cTn>
                <p:tgtEl>
                  <p:spTgt spid="18"/>
                </p:tgtEl>
              </p:cMediaNode>
            </p:audio>
            <p:audio>
              <p:cMediaNode vol="80000">
                <p:cTn id="78" fill="hold" display="0">
                  <p:stCondLst>
                    <p:cond delay="indefinite"/>
                  </p:stCondLst>
                  <p:endCondLst>
                    <p:cond evt="onStopAudio" delay="0">
                      <p:tgtEl>
                        <p:sldTgt/>
                      </p:tgtEl>
                    </p:cond>
                  </p:endCondLst>
                </p:cTn>
                <p:tgtEl>
                  <p:spTgt spid="19"/>
                </p:tgtEl>
              </p:cMediaNode>
            </p:audio>
            <p:seq concurrent="1" nextAc="seek">
              <p:cTn id="79" restart="whenNotActive" fill="hold" evtFilter="cancelBubble" nodeType="interactiveSeq">
                <p:stCondLst>
                  <p:cond evt="onClick" delay="0">
                    <p:tgtEl>
                      <p:spTgt spid="15"/>
                    </p:tgtEl>
                  </p:cond>
                </p:stCondLst>
                <p:endSync evt="end" delay="0">
                  <p:rtn val="all"/>
                </p:endSync>
                <p:childTnLst>
                  <p:par>
                    <p:cTn id="80" fill="hold">
                      <p:stCondLst>
                        <p:cond delay="0"/>
                      </p:stCondLst>
                      <p:childTnLst>
                        <p:par>
                          <p:cTn id="81" fill="hold">
                            <p:stCondLst>
                              <p:cond delay="0"/>
                            </p:stCondLst>
                            <p:childTnLst>
                              <p:par>
                                <p:cTn id="82" presetID="1" presetClass="exit" presetSubtype="0" fill="hold" nodeType="clickEffect">
                                  <p:stCondLst>
                                    <p:cond delay="0"/>
                                  </p:stCondLst>
                                  <p:childTnLst>
                                    <p:set>
                                      <p:cBhvr>
                                        <p:cTn id="83"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2" grpId="0" animBg="1"/>
      <p:bldP spid="3" grpId="0"/>
      <p:bldP spid="4" grpId="0" animBg="1"/>
      <p:bldP spid="5" grpId="0" animBg="1"/>
      <p:bldP spid="6" grpId="0" animBg="1"/>
      <p:bldP spid="7" grpId="0" animBg="1"/>
      <p:bldP spid="8" grpId="0"/>
      <p:bldP spid="9" grpId="0"/>
      <p:bldP spid="10" grpId="0"/>
      <p:bldP spid="11"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149C7CD1-0F00-1E90-3025-BA402BF41E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9127"/>
            <a:ext cx="12192000" cy="693712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Đối tượng 1">
            <a:extLst>
              <a:ext uri="{FF2B5EF4-FFF2-40B4-BE49-F238E27FC236}">
                <a16:creationId xmlns:a16="http://schemas.microsoft.com/office/drawing/2014/main" xmlns="" id="{6B292B20-5763-B0F8-5851-2D0775A9B6EC}"/>
              </a:ext>
            </a:extLst>
          </p:cNvPr>
          <p:cNvGraphicFramePr>
            <a:graphicFrameLocks noChangeAspect="1"/>
          </p:cNvGraphicFramePr>
          <p:nvPr/>
        </p:nvGraphicFramePr>
        <p:xfrm>
          <a:off x="4970494" y="2343387"/>
          <a:ext cx="914400" cy="215900"/>
        </p:xfrm>
        <a:graphic>
          <a:graphicData uri="http://schemas.openxmlformats.org/presentationml/2006/ole">
            <mc:AlternateContent xmlns:mc="http://schemas.openxmlformats.org/markup-compatibility/2006">
              <mc:Choice xmlns:v="urn:schemas-microsoft-com:vml" Requires="v">
                <p:oleObj spid="_x0000_s2050" name="Equation" r:id="rId4" imgW="914400" imgH="216000" progId="Equation.DSMT4">
                  <p:embed/>
                </p:oleObj>
              </mc:Choice>
              <mc:Fallback>
                <p:oleObj name="Equation" r:id="rId4" imgW="914400" imgH="216000" progId="Equation.DSMT4">
                  <p:embed/>
                  <p:pic>
                    <p:nvPicPr>
                      <p:cNvPr id="2" name="Đối tượng 1">
                        <a:extLst>
                          <a:ext uri="{FF2B5EF4-FFF2-40B4-BE49-F238E27FC236}">
                            <a16:creationId xmlns:a16="http://schemas.microsoft.com/office/drawing/2014/main" xmlns="" id="{6B292B20-5763-B0F8-5851-2D0775A9B6EC}"/>
                          </a:ext>
                        </a:extLst>
                      </p:cNvPr>
                      <p:cNvPicPr/>
                      <p:nvPr/>
                    </p:nvPicPr>
                    <p:blipFill>
                      <a:blip r:embed="rId5"/>
                      <a:stretch>
                        <a:fillRect/>
                      </a:stretch>
                    </p:blipFill>
                    <p:spPr>
                      <a:xfrm>
                        <a:off x="4970494" y="2343387"/>
                        <a:ext cx="914400" cy="215900"/>
                      </a:xfrm>
                      <a:prstGeom prst="rect">
                        <a:avLst/>
                      </a:prstGeom>
                    </p:spPr>
                  </p:pic>
                </p:oleObj>
              </mc:Fallback>
            </mc:AlternateContent>
          </a:graphicData>
        </a:graphic>
      </p:graphicFrame>
      <p:pic>
        <p:nvPicPr>
          <p:cNvPr id="6" name="Hình ảnh 5">
            <a:extLst>
              <a:ext uri="{FF2B5EF4-FFF2-40B4-BE49-F238E27FC236}">
                <a16:creationId xmlns:a16="http://schemas.microsoft.com/office/drawing/2014/main" xmlns="" id="{845D8CB5-3AD1-6C16-A673-477345781DE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4175239"/>
            <a:ext cx="3053002" cy="2228431"/>
          </a:xfrm>
          <a:prstGeom prst="rect">
            <a:avLst/>
          </a:prstGeom>
        </p:spPr>
      </p:pic>
      <p:pic>
        <p:nvPicPr>
          <p:cNvPr id="5" name="Hình ảnh 4">
            <a:extLst>
              <a:ext uri="{FF2B5EF4-FFF2-40B4-BE49-F238E27FC236}">
                <a16:creationId xmlns:a16="http://schemas.microsoft.com/office/drawing/2014/main" xmlns="" id="{B4EB43F4-A907-DD81-6328-8897B4F0246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50483" y="2439858"/>
            <a:ext cx="2650390" cy="3470762"/>
          </a:xfrm>
          <a:prstGeom prst="rect">
            <a:avLst/>
          </a:prstGeom>
        </p:spPr>
      </p:pic>
      <p:sp>
        <p:nvSpPr>
          <p:cNvPr id="10" name="Rectangle 2">
            <a:extLst>
              <a:ext uri="{FF2B5EF4-FFF2-40B4-BE49-F238E27FC236}">
                <a16:creationId xmlns:a16="http://schemas.microsoft.com/office/drawing/2014/main" xmlns="" id="{7F5946D7-A48B-AC4A-1D3C-E30875C803F0}"/>
              </a:ext>
            </a:extLst>
          </p:cNvPr>
          <p:cNvSpPr/>
          <p:nvPr/>
        </p:nvSpPr>
        <p:spPr>
          <a:xfrm>
            <a:off x="3104410" y="1651346"/>
            <a:ext cx="5729273" cy="1815882"/>
          </a:xfrm>
          <a:prstGeom prst="rect">
            <a:avLst/>
          </a:prstGeom>
        </p:spPr>
        <p:txBody>
          <a:bodyPr wrap="square">
            <a:spAutoFit/>
          </a:bodyPr>
          <a:lstStyle/>
          <a:p>
            <a:pPr algn="just"/>
            <a:r>
              <a:rPr lang="pt-BR" sz="2800" b="1" dirty="0">
                <a:latin typeface="Times New Roman" panose="02020603050405020304" pitchFamily="18" charset="0"/>
                <a:cs typeface="Times New Roman" panose="02020603050405020304" pitchFamily="18" charset="0"/>
              </a:rPr>
              <a:t>Bài tập 2:</a:t>
            </a:r>
            <a:endParaRPr lang="en-US" sz="2800" dirty="0">
              <a:latin typeface="Times New Roman" panose="02020603050405020304" pitchFamily="18" charset="0"/>
              <a:cs typeface="Times New Roman" panose="02020603050405020304" pitchFamily="18" charset="0"/>
            </a:endParaRPr>
          </a:p>
          <a:p>
            <a:pPr algn="just"/>
            <a:r>
              <a:rPr lang="en-US" sz="2800" b="1" dirty="0" err="1">
                <a:latin typeface="Times New Roman" panose="02020603050405020304" pitchFamily="18" charset="0"/>
                <a:cs typeface="Times New Roman" panose="02020603050405020304" pitchFamily="18" charset="0"/>
              </a:rPr>
              <a:t>Em</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hãy</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tìm</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một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số</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câu</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tục</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ngữ</a:t>
            </a:r>
            <a:r>
              <a:rPr lang="en-US" sz="2800" b="1" dirty="0">
                <a:latin typeface="Times New Roman" panose="02020603050405020304" pitchFamily="18" charset="0"/>
                <a:cs typeface="Times New Roman" panose="02020603050405020304" pitchFamily="18" charset="0"/>
              </a:rPr>
              <a:t>, ca </a:t>
            </a:r>
            <a:r>
              <a:rPr lang="en-US" sz="2800" b="1" dirty="0" err="1">
                <a:latin typeface="Times New Roman" panose="02020603050405020304" pitchFamily="18" charset="0"/>
                <a:cs typeface="Times New Roman" panose="02020603050405020304" pitchFamily="18" charset="0"/>
              </a:rPr>
              <a:t>dao</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thơ</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chuyện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cổ</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Việt</a:t>
            </a:r>
            <a:r>
              <a:rPr lang="en-US" sz="2800" b="1" dirty="0">
                <a:latin typeface="Times New Roman" panose="02020603050405020304" pitchFamily="18" charset="0"/>
                <a:cs typeface="Times New Roman" panose="02020603050405020304" pitchFamily="18" charset="0"/>
              </a:rPr>
              <a:t> Nam </a:t>
            </a:r>
            <a:r>
              <a:rPr lang="en-US" sz="2800" b="1" dirty="0" err="1">
                <a:latin typeface="Times New Roman" panose="02020603050405020304" pitchFamily="18" charset="0"/>
                <a:cs typeface="Times New Roman" panose="02020603050405020304" pitchFamily="18" charset="0"/>
              </a:rPr>
              <a:t>có</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nói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đến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cây</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tre</a:t>
            </a:r>
            <a:r>
              <a:rPr lang="en-US" sz="2800" b="1" dirty="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
        <p:nvSpPr>
          <p:cNvPr id="11" name="Cuộn: Ngang 10">
            <a:extLst>
              <a:ext uri="{FF2B5EF4-FFF2-40B4-BE49-F238E27FC236}">
                <a16:creationId xmlns:a16="http://schemas.microsoft.com/office/drawing/2014/main" xmlns="" id="{9C751495-63C0-E27F-1D85-A807C976AD09}"/>
              </a:ext>
            </a:extLst>
          </p:cNvPr>
          <p:cNvSpPr/>
          <p:nvPr/>
        </p:nvSpPr>
        <p:spPr>
          <a:xfrm>
            <a:off x="2700187" y="1258379"/>
            <a:ext cx="6215975" cy="2462530"/>
          </a:xfrm>
          <a:prstGeom prst="horizontalScroll">
            <a:avLst/>
          </a:prstGeom>
          <a:noFill/>
          <a:ln w="76200">
            <a:solidFill>
              <a:srgbClr val="1F75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solidFill>
            </a:endParaRPr>
          </a:p>
        </p:txBody>
      </p:sp>
      <p:pic>
        <p:nvPicPr>
          <p:cNvPr id="12" name="Hình ảnh 11">
            <a:extLst>
              <a:ext uri="{FF2B5EF4-FFF2-40B4-BE49-F238E27FC236}">
                <a16:creationId xmlns:a16="http://schemas.microsoft.com/office/drawing/2014/main" xmlns="" id="{538F045B-4119-98CE-7876-3B8071C4D58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400000">
            <a:off x="2327318" y="1337406"/>
            <a:ext cx="1389226" cy="1231172"/>
          </a:xfrm>
          <a:prstGeom prst="rect">
            <a:avLst/>
          </a:prstGeom>
        </p:spPr>
      </p:pic>
      <p:grpSp>
        <p:nvGrpSpPr>
          <p:cNvPr id="8" name="Nhóm 7">
            <a:extLst>
              <a:ext uri="{FF2B5EF4-FFF2-40B4-BE49-F238E27FC236}">
                <a16:creationId xmlns:a16="http://schemas.microsoft.com/office/drawing/2014/main" xmlns="" id="{054E1041-DE6B-421E-CBB3-32449804CCEF}"/>
              </a:ext>
            </a:extLst>
          </p:cNvPr>
          <p:cNvGrpSpPr/>
          <p:nvPr/>
        </p:nvGrpSpPr>
        <p:grpSpPr>
          <a:xfrm>
            <a:off x="3906117" y="127059"/>
            <a:ext cx="4790808" cy="1043001"/>
            <a:chOff x="6831332" y="3765940"/>
            <a:chExt cx="4790808" cy="1043001"/>
          </a:xfrm>
        </p:grpSpPr>
        <p:grpSp>
          <p:nvGrpSpPr>
            <p:cNvPr id="9" name="Nhóm 8">
              <a:extLst>
                <a:ext uri="{FF2B5EF4-FFF2-40B4-BE49-F238E27FC236}">
                  <a16:creationId xmlns:a16="http://schemas.microsoft.com/office/drawing/2014/main" xmlns="" id="{166C0DEC-06AB-6864-6E5E-39F429EF19A9}"/>
                </a:ext>
              </a:extLst>
            </p:cNvPr>
            <p:cNvGrpSpPr/>
            <p:nvPr/>
          </p:nvGrpSpPr>
          <p:grpSpPr>
            <a:xfrm>
              <a:off x="6831332" y="3765940"/>
              <a:ext cx="4790808" cy="1043001"/>
              <a:chOff x="6831332" y="3756952"/>
              <a:chExt cx="4790808" cy="1043001"/>
            </a:xfrm>
          </p:grpSpPr>
          <p:sp>
            <p:nvSpPr>
              <p:cNvPr id="14" name="Hình chữ nhật: Góc Tròn 13">
                <a:extLst>
                  <a:ext uri="{FF2B5EF4-FFF2-40B4-BE49-F238E27FC236}">
                    <a16:creationId xmlns:a16="http://schemas.microsoft.com/office/drawing/2014/main" xmlns="" id="{A52BA8E2-D317-81BD-9C3D-B7ACF051766D}"/>
                  </a:ext>
                </a:extLst>
              </p:cNvPr>
              <p:cNvSpPr/>
              <p:nvPr/>
            </p:nvSpPr>
            <p:spPr>
              <a:xfrm>
                <a:off x="6831332" y="3756952"/>
                <a:ext cx="4790808" cy="1043001"/>
              </a:xfrm>
              <a:prstGeom prst="roundRect">
                <a:avLst>
                  <a:gd name="adj" fmla="val 50000"/>
                </a:avLst>
              </a:prstGeom>
              <a:gradFill>
                <a:gsLst>
                  <a:gs pos="23000">
                    <a:srgbClr val="3366FF">
                      <a:alpha val="56863"/>
                    </a:srgbClr>
                  </a:gs>
                  <a:gs pos="73000">
                    <a:srgbClr val="3333F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Lưu đồ: Đường kết nối 14">
                <a:extLst>
                  <a:ext uri="{FF2B5EF4-FFF2-40B4-BE49-F238E27FC236}">
                    <a16:creationId xmlns:a16="http://schemas.microsoft.com/office/drawing/2014/main" xmlns="" id="{E97FFE1D-7765-6C91-D7B0-3474C2CA3BE0}"/>
                  </a:ext>
                </a:extLst>
              </p:cNvPr>
              <p:cNvSpPr/>
              <p:nvPr/>
            </p:nvSpPr>
            <p:spPr>
              <a:xfrm>
                <a:off x="7026711" y="3859800"/>
                <a:ext cx="909116" cy="811822"/>
              </a:xfrm>
              <a:prstGeom prst="flowChartConnector">
                <a:avLst/>
              </a:prstGeom>
              <a:solidFill>
                <a:schemeClr val="bg1"/>
              </a:solidFill>
              <a:ln>
                <a:solidFill>
                  <a:schemeClr val="bg1"/>
                </a:solidFill>
              </a:ln>
              <a:effectLst>
                <a:outerShdw blurRad="190500" dist="38100" dir="2700000" sx="104000" sy="104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Hình ảnh 15">
                <a:extLst>
                  <a:ext uri="{FF2B5EF4-FFF2-40B4-BE49-F238E27FC236}">
                    <a16:creationId xmlns:a16="http://schemas.microsoft.com/office/drawing/2014/main" xmlns="" id="{2399B339-0ECA-C0D0-517E-1A84ECC72FF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222754" y="4032978"/>
                <a:ext cx="517026" cy="517026"/>
              </a:xfrm>
              <a:prstGeom prst="rect">
                <a:avLst/>
              </a:prstGeom>
            </p:spPr>
          </p:pic>
        </p:grpSp>
        <p:sp>
          <p:nvSpPr>
            <p:cNvPr id="13" name="Hộp Văn bản 12">
              <a:extLst>
                <a:ext uri="{FF2B5EF4-FFF2-40B4-BE49-F238E27FC236}">
                  <a16:creationId xmlns:a16="http://schemas.microsoft.com/office/drawing/2014/main" xmlns="" id="{970AFD77-0BF0-19EB-CA0F-DDD15F7CA69E}"/>
                </a:ext>
              </a:extLst>
            </p:cNvPr>
            <p:cNvSpPr txBox="1"/>
            <p:nvPr/>
          </p:nvSpPr>
          <p:spPr>
            <a:xfrm flipH="1">
              <a:off x="8001316" y="3991031"/>
              <a:ext cx="3223761" cy="677108"/>
            </a:xfrm>
            <a:prstGeom prst="rect">
              <a:avLst/>
            </a:prstGeom>
            <a:noFill/>
          </p:spPr>
          <p:txBody>
            <a:bodyPr wrap="square" rtlCol="0">
              <a:spAutoFit/>
            </a:bodyPr>
            <a:lstStyle/>
            <a:p>
              <a:r>
                <a:rPr lang="en-US" sz="3800" b="1" dirty="0">
                  <a:solidFill>
                    <a:schemeClr val="bg1"/>
                  </a:solidFill>
                  <a:latin typeface="Cooper Black" panose="0208090404030B020404" pitchFamily="18" charset="0"/>
                </a:rPr>
                <a:t>LUYỆN TẬP</a:t>
              </a:r>
            </a:p>
          </p:txBody>
        </p:sp>
      </p:grpSp>
    </p:spTree>
    <p:extLst>
      <p:ext uri="{BB962C8B-B14F-4D97-AF65-F5344CB8AC3E}">
        <p14:creationId xmlns:p14="http://schemas.microsoft.com/office/powerpoint/2010/main" val="6948854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2000"/>
                                        <p:tgtEl>
                                          <p:spTgt spid="11"/>
                                        </p:tgtEl>
                                      </p:cBhvr>
                                    </p:animEffect>
                                  </p:childTnLst>
                                </p:cTn>
                              </p:par>
                              <p:par>
                                <p:cTn id="13" presetID="16" presetClass="entr" presetSubtype="21"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2000"/>
                                        <p:tgtEl>
                                          <p:spTgt spid="12"/>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inVertical)">
                                      <p:cBhvr>
                                        <p:cTn id="18" dur="2000"/>
                                        <p:tgtEl>
                                          <p:spTgt spid="10"/>
                                        </p:tgtEl>
                                      </p:cBhvr>
                                    </p:animEffect>
                                  </p:childTnLst>
                                </p:cTn>
                              </p:par>
                              <p:par>
                                <p:cTn id="19" presetID="16" presetClass="entr" presetSubtype="21"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149C7CD1-0F00-1E90-3025-BA402BF41E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9127"/>
            <a:ext cx="12192000" cy="693712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Đối tượng 1">
            <a:extLst>
              <a:ext uri="{FF2B5EF4-FFF2-40B4-BE49-F238E27FC236}">
                <a16:creationId xmlns:a16="http://schemas.microsoft.com/office/drawing/2014/main" xmlns="" id="{6B292B20-5763-B0F8-5851-2D0775A9B6EC}"/>
              </a:ext>
            </a:extLst>
          </p:cNvPr>
          <p:cNvGraphicFramePr>
            <a:graphicFrameLocks noChangeAspect="1"/>
          </p:cNvGraphicFramePr>
          <p:nvPr>
            <p:extLst>
              <p:ext uri="{D42A27DB-BD31-4B8C-83A1-F6EECF244321}">
                <p14:modId xmlns:p14="http://schemas.microsoft.com/office/powerpoint/2010/main" val="4214134100"/>
              </p:ext>
            </p:extLst>
          </p:nvPr>
        </p:nvGraphicFramePr>
        <p:xfrm>
          <a:off x="5507210" y="1120874"/>
          <a:ext cx="914400" cy="215900"/>
        </p:xfrm>
        <a:graphic>
          <a:graphicData uri="http://schemas.openxmlformats.org/presentationml/2006/ole">
            <mc:AlternateContent xmlns:mc="http://schemas.openxmlformats.org/markup-compatibility/2006">
              <mc:Choice xmlns:v="urn:schemas-microsoft-com:vml" Requires="v">
                <p:oleObj spid="_x0000_s3074" name="Equation" r:id="rId4" imgW="914400" imgH="216000" progId="Equation.DSMT4">
                  <p:embed/>
                </p:oleObj>
              </mc:Choice>
              <mc:Fallback>
                <p:oleObj name="Equation" r:id="rId4" imgW="914400" imgH="216000" progId="Equation.DSMT4">
                  <p:embed/>
                  <p:pic>
                    <p:nvPicPr>
                      <p:cNvPr id="2" name="Đối tượng 1">
                        <a:extLst>
                          <a:ext uri="{FF2B5EF4-FFF2-40B4-BE49-F238E27FC236}">
                            <a16:creationId xmlns:a16="http://schemas.microsoft.com/office/drawing/2014/main" xmlns="" id="{6B292B20-5763-B0F8-5851-2D0775A9B6EC}"/>
                          </a:ext>
                        </a:extLst>
                      </p:cNvPr>
                      <p:cNvPicPr/>
                      <p:nvPr/>
                    </p:nvPicPr>
                    <p:blipFill>
                      <a:blip r:embed="rId5"/>
                      <a:stretch>
                        <a:fillRect/>
                      </a:stretch>
                    </p:blipFill>
                    <p:spPr>
                      <a:xfrm>
                        <a:off x="5507210" y="1120874"/>
                        <a:ext cx="914400" cy="215900"/>
                      </a:xfrm>
                      <a:prstGeom prst="rect">
                        <a:avLst/>
                      </a:prstGeom>
                    </p:spPr>
                  </p:pic>
                </p:oleObj>
              </mc:Fallback>
            </mc:AlternateContent>
          </a:graphicData>
        </a:graphic>
      </p:graphicFrame>
      <p:pic>
        <p:nvPicPr>
          <p:cNvPr id="6" name="Hình ảnh 5">
            <a:extLst>
              <a:ext uri="{FF2B5EF4-FFF2-40B4-BE49-F238E27FC236}">
                <a16:creationId xmlns:a16="http://schemas.microsoft.com/office/drawing/2014/main" xmlns="" id="{845D8CB5-3AD1-6C16-A673-477345781DE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3887" y="-158639"/>
            <a:ext cx="3053002" cy="2228431"/>
          </a:xfrm>
          <a:prstGeom prst="rect">
            <a:avLst/>
          </a:prstGeom>
        </p:spPr>
      </p:pic>
      <p:pic>
        <p:nvPicPr>
          <p:cNvPr id="5" name="Hình ảnh 4">
            <a:extLst>
              <a:ext uri="{FF2B5EF4-FFF2-40B4-BE49-F238E27FC236}">
                <a16:creationId xmlns:a16="http://schemas.microsoft.com/office/drawing/2014/main" xmlns="" id="{B4EB43F4-A907-DD81-6328-8897B4F0246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35891" y="2897446"/>
            <a:ext cx="2373209" cy="3107785"/>
          </a:xfrm>
          <a:prstGeom prst="rect">
            <a:avLst/>
          </a:prstGeom>
        </p:spPr>
      </p:pic>
      <p:sp>
        <p:nvSpPr>
          <p:cNvPr id="10" name="Rectangle 2">
            <a:extLst>
              <a:ext uri="{FF2B5EF4-FFF2-40B4-BE49-F238E27FC236}">
                <a16:creationId xmlns:a16="http://schemas.microsoft.com/office/drawing/2014/main" xmlns="" id="{7F5946D7-A48B-AC4A-1D3C-E30875C803F0}"/>
              </a:ext>
            </a:extLst>
          </p:cNvPr>
          <p:cNvSpPr/>
          <p:nvPr/>
        </p:nvSpPr>
        <p:spPr>
          <a:xfrm>
            <a:off x="3723604" y="420575"/>
            <a:ext cx="7129925" cy="1384995"/>
          </a:xfrm>
          <a:prstGeom prst="rect">
            <a:avLst/>
          </a:prstGeom>
        </p:spPr>
        <p:txBody>
          <a:bodyPr wrap="square">
            <a:spAutoFit/>
          </a:bodyPr>
          <a:lstStyle/>
          <a:p>
            <a:pPr algn="just"/>
            <a:r>
              <a:rPr lang="pt-BR" sz="2800" b="1" dirty="0">
                <a:latin typeface="Times New Roman" panose="02020603050405020304" pitchFamily="18" charset="0"/>
                <a:cs typeface="Times New Roman" panose="02020603050405020304" pitchFamily="18" charset="0"/>
              </a:rPr>
              <a:t>Bài tập 2:</a:t>
            </a:r>
            <a:endParaRPr lang="en-US" sz="2800" dirty="0">
              <a:latin typeface="Times New Roman" panose="02020603050405020304" pitchFamily="18" charset="0"/>
              <a:cs typeface="Times New Roman" panose="02020603050405020304" pitchFamily="18" charset="0"/>
            </a:endParaRPr>
          </a:p>
          <a:p>
            <a:pPr algn="just"/>
            <a:r>
              <a:rPr lang="en-US" sz="2800" b="1" dirty="0" err="1">
                <a:latin typeface="Times New Roman" panose="02020603050405020304" pitchFamily="18" charset="0"/>
                <a:cs typeface="Times New Roman" panose="02020603050405020304" pitchFamily="18" charset="0"/>
              </a:rPr>
              <a:t>Em</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hãy</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tìm</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một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số</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câu</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tục</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ngữ</a:t>
            </a:r>
            <a:r>
              <a:rPr lang="en-US" sz="2800" b="1" dirty="0">
                <a:latin typeface="Times New Roman" panose="02020603050405020304" pitchFamily="18" charset="0"/>
                <a:cs typeface="Times New Roman" panose="02020603050405020304" pitchFamily="18" charset="0"/>
              </a:rPr>
              <a:t>, ca </a:t>
            </a:r>
            <a:r>
              <a:rPr lang="en-US" sz="2800" b="1" dirty="0" err="1">
                <a:latin typeface="Times New Roman" panose="02020603050405020304" pitchFamily="18" charset="0"/>
                <a:cs typeface="Times New Roman" panose="02020603050405020304" pitchFamily="18" charset="0"/>
              </a:rPr>
              <a:t>dao</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thơ</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chuyện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cổ</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Việt</a:t>
            </a:r>
            <a:r>
              <a:rPr lang="en-US" sz="2800" b="1" dirty="0">
                <a:latin typeface="Times New Roman" panose="02020603050405020304" pitchFamily="18" charset="0"/>
                <a:cs typeface="Times New Roman" panose="02020603050405020304" pitchFamily="18" charset="0"/>
              </a:rPr>
              <a:t> Nam </a:t>
            </a:r>
            <a:r>
              <a:rPr lang="en-US" sz="2800" b="1" dirty="0" err="1">
                <a:latin typeface="Times New Roman" panose="02020603050405020304" pitchFamily="18" charset="0"/>
                <a:cs typeface="Times New Roman" panose="02020603050405020304" pitchFamily="18" charset="0"/>
              </a:rPr>
              <a:t>có</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nói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đến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cây</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tre</a:t>
            </a:r>
            <a:r>
              <a:rPr lang="en-US" sz="2800" b="1" dirty="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
        <p:nvSpPr>
          <p:cNvPr id="11" name="Cuộn: Ngang 10">
            <a:extLst>
              <a:ext uri="{FF2B5EF4-FFF2-40B4-BE49-F238E27FC236}">
                <a16:creationId xmlns:a16="http://schemas.microsoft.com/office/drawing/2014/main" xmlns="" id="{9C751495-63C0-E27F-1D85-A807C976AD09}"/>
              </a:ext>
            </a:extLst>
          </p:cNvPr>
          <p:cNvSpPr/>
          <p:nvPr/>
        </p:nvSpPr>
        <p:spPr>
          <a:xfrm>
            <a:off x="3236903" y="35866"/>
            <a:ext cx="7785593" cy="2140805"/>
          </a:xfrm>
          <a:prstGeom prst="horizontalScroll">
            <a:avLst/>
          </a:prstGeom>
          <a:noFill/>
          <a:ln w="76200">
            <a:solidFill>
              <a:srgbClr val="1F75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solidFill>
            </a:endParaRPr>
          </a:p>
        </p:txBody>
      </p:sp>
      <p:pic>
        <p:nvPicPr>
          <p:cNvPr id="12" name="Hình ảnh 11">
            <a:extLst>
              <a:ext uri="{FF2B5EF4-FFF2-40B4-BE49-F238E27FC236}">
                <a16:creationId xmlns:a16="http://schemas.microsoft.com/office/drawing/2014/main" xmlns="" id="{538F045B-4119-98CE-7876-3B8071C4D58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400000">
            <a:off x="2905884" y="209957"/>
            <a:ext cx="1389226" cy="1231172"/>
          </a:xfrm>
          <a:prstGeom prst="rect">
            <a:avLst/>
          </a:prstGeom>
        </p:spPr>
      </p:pic>
      <p:sp>
        <p:nvSpPr>
          <p:cNvPr id="18" name="Hộp Văn bản 17">
            <a:extLst>
              <a:ext uri="{FF2B5EF4-FFF2-40B4-BE49-F238E27FC236}">
                <a16:creationId xmlns:a16="http://schemas.microsoft.com/office/drawing/2014/main" xmlns="" id="{471E7FAB-E6E0-407F-8265-20012A290CEB}"/>
              </a:ext>
            </a:extLst>
          </p:cNvPr>
          <p:cNvSpPr txBox="1"/>
          <p:nvPr/>
        </p:nvSpPr>
        <p:spPr>
          <a:xfrm>
            <a:off x="561808" y="2037073"/>
            <a:ext cx="10291721" cy="4154984"/>
          </a:xfrm>
          <a:prstGeom prst="rect">
            <a:avLst/>
          </a:prstGeom>
          <a:noFill/>
        </p:spPr>
        <p:txBody>
          <a:bodyPr wrap="square">
            <a:spAutoFit/>
          </a:bodyPr>
          <a:lstStyle/>
          <a:p>
            <a:pPr marL="0" marR="0">
              <a:spcBef>
                <a:spcPts val="0"/>
              </a:spcBef>
              <a:spcAft>
                <a:spcPts val="750"/>
              </a:spcAft>
            </a:pPr>
            <a:r>
              <a:rPr lang="en-US"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Dưới</a:t>
            </a:r>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đây</a:t>
            </a:r>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là</a:t>
            </a:r>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một</a:t>
            </a:r>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số</a:t>
            </a:r>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câu</a:t>
            </a:r>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tục</a:t>
            </a:r>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ngữ</a:t>
            </a:r>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ca </a:t>
            </a:r>
            <a:r>
              <a:rPr lang="en-US" sz="28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dao</a:t>
            </a:r>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truyện</a:t>
            </a:r>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cổ</a:t>
            </a:r>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tích</a:t>
            </a:r>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Việt</a:t>
            </a:r>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Nam </a:t>
            </a:r>
            <a:r>
              <a:rPr lang="en-US" sz="28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có</a:t>
            </a:r>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nói</a:t>
            </a:r>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đến</a:t>
            </a:r>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cây</a:t>
            </a:r>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tre</a:t>
            </a:r>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800" b="1" dirty="0">
              <a:effectLst/>
              <a:latin typeface="Times New Roman" panose="02020603050405020304" pitchFamily="18" charset="0"/>
              <a:ea typeface="Times New Roman" panose="02020603050405020304" pitchFamily="18" charset="0"/>
            </a:endParaRPr>
          </a:p>
          <a:p>
            <a:pPr marL="0" marR="0">
              <a:spcBef>
                <a:spcPts val="0"/>
              </a:spcBef>
              <a:spcAft>
                <a:spcPts val="750"/>
              </a:spcAft>
            </a:pP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Khi </a:t>
            </a:r>
            <a:r>
              <a:rPr lang="en-US" sz="2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đi</a:t>
            </a: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trúc</a:t>
            </a: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chửa</a:t>
            </a: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mọc</a:t>
            </a: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măng</a:t>
            </a: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800" dirty="0">
              <a:effectLst/>
              <a:latin typeface="Times New Roman" panose="02020603050405020304" pitchFamily="18" charset="0"/>
              <a:ea typeface="Times New Roman" panose="02020603050405020304" pitchFamily="18" charset="0"/>
            </a:endParaRPr>
          </a:p>
          <a:p>
            <a:pPr marL="0" marR="0">
              <a:spcBef>
                <a:spcPts val="0"/>
              </a:spcBef>
              <a:spcAft>
                <a:spcPts val="750"/>
              </a:spcAft>
            </a:pP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Khi </a:t>
            </a:r>
            <a:r>
              <a:rPr lang="en-US" sz="2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về</a:t>
            </a: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trúc</a:t>
            </a: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đã</a:t>
            </a: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cao</a:t>
            </a: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bằng</a:t>
            </a: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ngọn</a:t>
            </a: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tre</a:t>
            </a: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800" dirty="0">
              <a:effectLst/>
              <a:latin typeface="Times New Roman" panose="02020603050405020304" pitchFamily="18" charset="0"/>
              <a:ea typeface="Times New Roman" panose="02020603050405020304" pitchFamily="18" charset="0"/>
            </a:endParaRPr>
          </a:p>
          <a:p>
            <a:pPr marL="0" marR="0">
              <a:spcBef>
                <a:spcPts val="0"/>
              </a:spcBef>
              <a:spcAft>
                <a:spcPts val="750"/>
              </a:spcAft>
            </a:pP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Tre </a:t>
            </a:r>
            <a:r>
              <a:rPr lang="en-US" sz="2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già</a:t>
            </a: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măng</a:t>
            </a: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mọc</a:t>
            </a: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800" dirty="0">
              <a:effectLst/>
              <a:latin typeface="Times New Roman" panose="02020603050405020304" pitchFamily="18" charset="0"/>
              <a:ea typeface="Times New Roman" panose="02020603050405020304" pitchFamily="18" charset="0"/>
            </a:endParaRPr>
          </a:p>
          <a:p>
            <a:pPr marL="0" marR="0">
              <a:spcBef>
                <a:spcPts val="0"/>
              </a:spcBef>
              <a:spcAft>
                <a:spcPts val="750"/>
              </a:spcAft>
            </a:pP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Con </a:t>
            </a:r>
            <a:r>
              <a:rPr lang="en-US" sz="2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mèo</a:t>
            </a: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con </a:t>
            </a:r>
            <a:r>
              <a:rPr lang="en-US" sz="2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chó</a:t>
            </a: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có</a:t>
            </a: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lông</a:t>
            </a: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800" dirty="0">
              <a:effectLst/>
              <a:latin typeface="Times New Roman" panose="02020603050405020304" pitchFamily="18" charset="0"/>
              <a:ea typeface="Times New Roman" panose="02020603050405020304" pitchFamily="18" charset="0"/>
            </a:endParaRPr>
          </a:p>
          <a:p>
            <a:pPr marL="0" marR="0">
              <a:spcBef>
                <a:spcPts val="0"/>
              </a:spcBef>
              <a:spcAft>
                <a:spcPts val="750"/>
              </a:spcAft>
            </a:pPr>
            <a:r>
              <a:rPr lang="en-US" sz="2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Cây</a:t>
            </a: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tre</a:t>
            </a: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có</a:t>
            </a: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mắt</a:t>
            </a: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xanh</a:t>
            </a: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đồng</a:t>
            </a: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có</a:t>
            </a: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quai</a:t>
            </a: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800" dirty="0">
              <a:effectLst/>
              <a:latin typeface="Times New Roman" panose="02020603050405020304" pitchFamily="18" charset="0"/>
              <a:ea typeface="Times New Roman" panose="02020603050405020304" pitchFamily="18" charset="0"/>
            </a:endParaRPr>
          </a:p>
          <a:p>
            <a:pPr marL="0" marR="0">
              <a:spcBef>
                <a:spcPts val="0"/>
              </a:spcBef>
              <a:spcAft>
                <a:spcPts val="750"/>
              </a:spcAft>
            </a:pP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Xanh</a:t>
            </a: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đồng</a:t>
            </a: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là</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một</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loại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chảo</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sâu</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lòng</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dùng</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để</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xào</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nấu</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450660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2000"/>
                                        <p:tgtEl>
                                          <p:spTgt spid="11"/>
                                        </p:tgtEl>
                                      </p:cBhvr>
                                    </p:animEffect>
                                  </p:childTnLst>
                                </p:cTn>
                              </p:par>
                              <p:par>
                                <p:cTn id="8" presetID="16" presetClass="entr" presetSubtype="21"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2000"/>
                                        <p:tgtEl>
                                          <p:spTgt spid="12"/>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inVertical)">
                                      <p:cBhvr>
                                        <p:cTn id="13" dur="2000"/>
                                        <p:tgtEl>
                                          <p:spTgt spid="10"/>
                                        </p:tgtEl>
                                      </p:cBhvr>
                                    </p:animEffect>
                                  </p:childTnLst>
                                </p:cTn>
                              </p:par>
                              <p:par>
                                <p:cTn id="14" presetID="16" presetClass="entr" presetSubtype="21"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inVertical)">
                                      <p:cBhvr>
                                        <p:cTn id="16" dur="2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barn(inVertical)">
                                      <p:cBhvr>
                                        <p:cTn id="2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8"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0+ hình nền powerpoint màu xanh dương nhạt - hinhanhsieudep.net">
            <a:extLst>
              <a:ext uri="{FF2B5EF4-FFF2-40B4-BE49-F238E27FC236}">
                <a16:creationId xmlns:a16="http://schemas.microsoft.com/office/drawing/2014/main" xmlns="" id="{149C7CD1-0F00-1E90-3025-BA402BF41E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9127"/>
            <a:ext cx="12192000" cy="693712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Đối tượng 1">
            <a:extLst>
              <a:ext uri="{FF2B5EF4-FFF2-40B4-BE49-F238E27FC236}">
                <a16:creationId xmlns:a16="http://schemas.microsoft.com/office/drawing/2014/main" xmlns="" id="{6B292B20-5763-B0F8-5851-2D0775A9B6EC}"/>
              </a:ext>
            </a:extLst>
          </p:cNvPr>
          <p:cNvGraphicFramePr>
            <a:graphicFrameLocks noChangeAspect="1"/>
          </p:cNvGraphicFramePr>
          <p:nvPr/>
        </p:nvGraphicFramePr>
        <p:xfrm>
          <a:off x="5507210" y="1200386"/>
          <a:ext cx="914400" cy="215900"/>
        </p:xfrm>
        <a:graphic>
          <a:graphicData uri="http://schemas.openxmlformats.org/presentationml/2006/ole">
            <mc:AlternateContent xmlns:mc="http://schemas.openxmlformats.org/markup-compatibility/2006">
              <mc:Choice xmlns:v="urn:schemas-microsoft-com:vml" Requires="v">
                <p:oleObj spid="_x0000_s4098" name="Equation" r:id="rId4" imgW="914400" imgH="216000" progId="Equation.DSMT4">
                  <p:embed/>
                </p:oleObj>
              </mc:Choice>
              <mc:Fallback>
                <p:oleObj name="Equation" r:id="rId4" imgW="914400" imgH="216000" progId="Equation.DSMT4">
                  <p:embed/>
                  <p:pic>
                    <p:nvPicPr>
                      <p:cNvPr id="2" name="Đối tượng 1">
                        <a:extLst>
                          <a:ext uri="{FF2B5EF4-FFF2-40B4-BE49-F238E27FC236}">
                            <a16:creationId xmlns:a16="http://schemas.microsoft.com/office/drawing/2014/main" xmlns="" id="{6B292B20-5763-B0F8-5851-2D0775A9B6EC}"/>
                          </a:ext>
                        </a:extLst>
                      </p:cNvPr>
                      <p:cNvPicPr/>
                      <p:nvPr/>
                    </p:nvPicPr>
                    <p:blipFill>
                      <a:blip r:embed="rId5"/>
                      <a:stretch>
                        <a:fillRect/>
                      </a:stretch>
                    </p:blipFill>
                    <p:spPr>
                      <a:xfrm>
                        <a:off x="5507210" y="1200386"/>
                        <a:ext cx="914400" cy="215900"/>
                      </a:xfrm>
                      <a:prstGeom prst="rect">
                        <a:avLst/>
                      </a:prstGeom>
                    </p:spPr>
                  </p:pic>
                </p:oleObj>
              </mc:Fallback>
            </mc:AlternateContent>
          </a:graphicData>
        </a:graphic>
      </p:graphicFrame>
      <p:pic>
        <p:nvPicPr>
          <p:cNvPr id="6" name="Hình ảnh 5">
            <a:extLst>
              <a:ext uri="{FF2B5EF4-FFF2-40B4-BE49-F238E27FC236}">
                <a16:creationId xmlns:a16="http://schemas.microsoft.com/office/drawing/2014/main" xmlns="" id="{845D8CB5-3AD1-6C16-A673-477345781DE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3887" y="-79127"/>
            <a:ext cx="3053002" cy="2228431"/>
          </a:xfrm>
          <a:prstGeom prst="rect">
            <a:avLst/>
          </a:prstGeom>
        </p:spPr>
      </p:pic>
      <p:pic>
        <p:nvPicPr>
          <p:cNvPr id="5" name="Hình ảnh 4">
            <a:extLst>
              <a:ext uri="{FF2B5EF4-FFF2-40B4-BE49-F238E27FC236}">
                <a16:creationId xmlns:a16="http://schemas.microsoft.com/office/drawing/2014/main" xmlns="" id="{B4EB43F4-A907-DD81-6328-8897B4F0246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41610" y="2866437"/>
            <a:ext cx="2650390" cy="3470762"/>
          </a:xfrm>
          <a:prstGeom prst="rect">
            <a:avLst/>
          </a:prstGeom>
        </p:spPr>
      </p:pic>
      <p:sp>
        <p:nvSpPr>
          <p:cNvPr id="10" name="Rectangle 2">
            <a:extLst>
              <a:ext uri="{FF2B5EF4-FFF2-40B4-BE49-F238E27FC236}">
                <a16:creationId xmlns:a16="http://schemas.microsoft.com/office/drawing/2014/main" xmlns="" id="{7F5946D7-A48B-AC4A-1D3C-E30875C803F0}"/>
              </a:ext>
            </a:extLst>
          </p:cNvPr>
          <p:cNvSpPr/>
          <p:nvPr/>
        </p:nvSpPr>
        <p:spPr>
          <a:xfrm>
            <a:off x="3723604" y="500087"/>
            <a:ext cx="7129925" cy="1384995"/>
          </a:xfrm>
          <a:prstGeom prst="rect">
            <a:avLst/>
          </a:prstGeom>
        </p:spPr>
        <p:txBody>
          <a:bodyPr wrap="square">
            <a:spAutoFit/>
          </a:bodyPr>
          <a:lstStyle/>
          <a:p>
            <a:pPr algn="just"/>
            <a:r>
              <a:rPr lang="pt-BR" sz="2800" b="1" dirty="0">
                <a:latin typeface="Times New Roman" panose="02020603050405020304" pitchFamily="18" charset="0"/>
                <a:cs typeface="Times New Roman" panose="02020603050405020304" pitchFamily="18" charset="0"/>
              </a:rPr>
              <a:t>Bài tập 2:</a:t>
            </a:r>
            <a:endParaRPr lang="en-US" sz="2800" dirty="0">
              <a:latin typeface="Times New Roman" panose="02020603050405020304" pitchFamily="18" charset="0"/>
              <a:cs typeface="Times New Roman" panose="02020603050405020304" pitchFamily="18" charset="0"/>
            </a:endParaRPr>
          </a:p>
          <a:p>
            <a:pPr algn="just"/>
            <a:r>
              <a:rPr lang="en-US" sz="2800" b="1" dirty="0" err="1">
                <a:latin typeface="Times New Roman" panose="02020603050405020304" pitchFamily="18" charset="0"/>
                <a:cs typeface="Times New Roman" panose="02020603050405020304" pitchFamily="18" charset="0"/>
              </a:rPr>
              <a:t>Em</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hãy</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tìm</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một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số</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câu</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tục</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ngữ</a:t>
            </a:r>
            <a:r>
              <a:rPr lang="en-US" sz="2800" b="1" dirty="0">
                <a:latin typeface="Times New Roman" panose="02020603050405020304" pitchFamily="18" charset="0"/>
                <a:cs typeface="Times New Roman" panose="02020603050405020304" pitchFamily="18" charset="0"/>
              </a:rPr>
              <a:t>, ca </a:t>
            </a:r>
            <a:r>
              <a:rPr lang="en-US" sz="2800" b="1" dirty="0" err="1">
                <a:latin typeface="Times New Roman" panose="02020603050405020304" pitchFamily="18" charset="0"/>
                <a:cs typeface="Times New Roman" panose="02020603050405020304" pitchFamily="18" charset="0"/>
              </a:rPr>
              <a:t>dao</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thơ</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chuyện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cổ</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Việt</a:t>
            </a:r>
            <a:r>
              <a:rPr lang="en-US" sz="2800" b="1" dirty="0">
                <a:latin typeface="Times New Roman" panose="02020603050405020304" pitchFamily="18" charset="0"/>
                <a:cs typeface="Times New Roman" panose="02020603050405020304" pitchFamily="18" charset="0"/>
              </a:rPr>
              <a:t> Nam </a:t>
            </a:r>
            <a:r>
              <a:rPr lang="en-US" sz="2800" b="1" dirty="0" err="1">
                <a:latin typeface="Times New Roman" panose="02020603050405020304" pitchFamily="18" charset="0"/>
                <a:cs typeface="Times New Roman" panose="02020603050405020304" pitchFamily="18" charset="0"/>
              </a:rPr>
              <a:t>có</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nói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đến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cây</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tre</a:t>
            </a:r>
            <a:r>
              <a:rPr lang="en-US" sz="2800" b="1" dirty="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
        <p:nvSpPr>
          <p:cNvPr id="11" name="Cuộn: Ngang 10">
            <a:extLst>
              <a:ext uri="{FF2B5EF4-FFF2-40B4-BE49-F238E27FC236}">
                <a16:creationId xmlns:a16="http://schemas.microsoft.com/office/drawing/2014/main" xmlns="" id="{9C751495-63C0-E27F-1D85-A807C976AD09}"/>
              </a:ext>
            </a:extLst>
          </p:cNvPr>
          <p:cNvSpPr/>
          <p:nvPr/>
        </p:nvSpPr>
        <p:spPr>
          <a:xfrm>
            <a:off x="3236903" y="115378"/>
            <a:ext cx="7785593" cy="2140805"/>
          </a:xfrm>
          <a:prstGeom prst="horizontalScroll">
            <a:avLst/>
          </a:prstGeom>
          <a:noFill/>
          <a:ln w="76200">
            <a:solidFill>
              <a:srgbClr val="1F75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solidFill>
            </a:endParaRPr>
          </a:p>
        </p:txBody>
      </p:sp>
      <p:pic>
        <p:nvPicPr>
          <p:cNvPr id="12" name="Hình ảnh 11">
            <a:extLst>
              <a:ext uri="{FF2B5EF4-FFF2-40B4-BE49-F238E27FC236}">
                <a16:creationId xmlns:a16="http://schemas.microsoft.com/office/drawing/2014/main" xmlns="" id="{538F045B-4119-98CE-7876-3B8071C4D58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400000">
            <a:off x="2905884" y="289469"/>
            <a:ext cx="1389226" cy="1231172"/>
          </a:xfrm>
          <a:prstGeom prst="rect">
            <a:avLst/>
          </a:prstGeom>
        </p:spPr>
      </p:pic>
      <p:sp>
        <p:nvSpPr>
          <p:cNvPr id="18" name="Hộp Văn bản 17">
            <a:extLst>
              <a:ext uri="{FF2B5EF4-FFF2-40B4-BE49-F238E27FC236}">
                <a16:creationId xmlns:a16="http://schemas.microsoft.com/office/drawing/2014/main" xmlns="" id="{471E7FAB-E6E0-407F-8265-20012A290CEB}"/>
              </a:ext>
            </a:extLst>
          </p:cNvPr>
          <p:cNvSpPr txBox="1"/>
          <p:nvPr/>
        </p:nvSpPr>
        <p:spPr>
          <a:xfrm>
            <a:off x="442538" y="2534013"/>
            <a:ext cx="9615862" cy="3313728"/>
          </a:xfrm>
          <a:prstGeom prst="rect">
            <a:avLst/>
          </a:prstGeom>
          <a:noFill/>
        </p:spPr>
        <p:txBody>
          <a:bodyPr wrap="square">
            <a:spAutoFit/>
          </a:bodyPr>
          <a:lstStyle/>
          <a:p>
            <a:pPr marL="0" marR="0">
              <a:spcBef>
                <a:spcPts val="0"/>
              </a:spcBef>
              <a:spcAft>
                <a:spcPts val="750"/>
              </a:spcAft>
            </a:pP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Truyện</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Cây</a:t>
            </a: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tre</a:t>
            </a: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trăm</a:t>
            </a: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đốt</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là</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truyện</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cổ</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tích</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trong</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đó</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cây</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tre</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có</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một</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vị</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trí</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rất</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quan</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trọng</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800" dirty="0">
              <a:effectLst/>
              <a:latin typeface="Times New Roman" panose="02020603050405020304" pitchFamily="18" charset="0"/>
              <a:ea typeface="Times New Roman" panose="02020603050405020304" pitchFamily="18" charset="0"/>
            </a:endParaRPr>
          </a:p>
          <a:p>
            <a:pPr marL="0" marR="0">
              <a:spcBef>
                <a:spcPts val="0"/>
              </a:spcBef>
              <a:spcAft>
                <a:spcPts val="750"/>
              </a:spcAft>
            </a:pP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Truyền</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thuyết</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Thánh</a:t>
            </a:r>
            <a:r>
              <a:rPr lang="en-US" sz="2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Gióng</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kể</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rằng</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khi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roi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sắt</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gãy</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Gióng</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đã</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nhổ</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tre</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ven</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đường</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quật</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vào</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quân</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giặc</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làm</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cho</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chúng</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thua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chạy</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tan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tác</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và</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do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ngựa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sắt</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phun</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lửa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nên</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cho</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đến</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giờ</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ở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làng</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Cháy</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vẫn</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còn</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giống</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tre</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thân</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có</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màu</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vàng</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óng</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gọi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là</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tre</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đằng</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ngà</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pt-BR" sz="2800" dirty="0">
                <a:effectLst/>
                <a:latin typeface="Times New Roman" panose="02020603050405020304" pitchFamily="18" charset="0"/>
                <a:ea typeface="Times New Roman" panose="02020603050405020304" pitchFamily="18" charset="0"/>
                <a:cs typeface="Times New Roman" panose="02020603050405020304" pitchFamily="18" charset="0"/>
              </a:rPr>
              <a:t>- Sọ Dừa: chi tiết về tiếng sáo của chàng.</a:t>
            </a:r>
            <a:endParaRPr lang="en-US"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39740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2000"/>
                                        <p:tgtEl>
                                          <p:spTgt spid="11"/>
                                        </p:tgtEl>
                                      </p:cBhvr>
                                    </p:animEffect>
                                  </p:childTnLst>
                                </p:cTn>
                              </p:par>
                              <p:par>
                                <p:cTn id="8" presetID="16" presetClass="entr" presetSubtype="21"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2000"/>
                                        <p:tgtEl>
                                          <p:spTgt spid="12"/>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inVertical)">
                                      <p:cBhvr>
                                        <p:cTn id="13" dur="2000"/>
                                        <p:tgtEl>
                                          <p:spTgt spid="10"/>
                                        </p:tgtEl>
                                      </p:cBhvr>
                                    </p:animEffect>
                                  </p:childTnLst>
                                </p:cTn>
                              </p:par>
                              <p:par>
                                <p:cTn id="14" presetID="16" presetClass="entr" presetSubtype="21"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inVertical)">
                                      <p:cBhvr>
                                        <p:cTn id="16" dur="2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barn(inVertical)">
                                      <p:cBhvr>
                                        <p:cTn id="2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8"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100+ hình nền powerpoint màu xanh dương nhạt - hinhanhsieudep.net">
            <a:extLst>
              <a:ext uri="{FF2B5EF4-FFF2-40B4-BE49-F238E27FC236}">
                <a16:creationId xmlns:a16="http://schemas.microsoft.com/office/drawing/2014/main" xmlns="" id="{8002C659-8EDF-2BFC-877D-57B3F64E18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942"/>
            <a:ext cx="12192000" cy="6937127"/>
          </a:xfrm>
          <a:prstGeom prst="rect">
            <a:avLst/>
          </a:prstGeom>
          <a:noFill/>
          <a:extLst>
            <a:ext uri="{909E8E84-426E-40DD-AFC4-6F175D3DCCD1}">
              <a14:hiddenFill xmlns:a14="http://schemas.microsoft.com/office/drawing/2010/main">
                <a:solidFill>
                  <a:srgbClr val="FFFFFF"/>
                </a:solidFill>
              </a14:hiddenFill>
            </a:ext>
          </a:extLst>
        </p:spPr>
      </p:pic>
      <p:sp>
        <p:nvSpPr>
          <p:cNvPr id="12" name="Bong bóng Lời nói: Hình chữ nhật với Góc Tròn 11">
            <a:extLst>
              <a:ext uri="{FF2B5EF4-FFF2-40B4-BE49-F238E27FC236}">
                <a16:creationId xmlns:a16="http://schemas.microsoft.com/office/drawing/2014/main" xmlns="" id="{199C1731-6241-D711-96B1-82314E3B12F2}"/>
              </a:ext>
            </a:extLst>
          </p:cNvPr>
          <p:cNvSpPr/>
          <p:nvPr/>
        </p:nvSpPr>
        <p:spPr>
          <a:xfrm>
            <a:off x="2686310" y="1576590"/>
            <a:ext cx="8782601" cy="2421478"/>
          </a:xfrm>
          <a:prstGeom prst="wedgeRoundRectCallout">
            <a:avLst>
              <a:gd name="adj1" fmla="val -53807"/>
              <a:gd name="adj2" fmla="val 42279"/>
              <a:gd name="adj3" fmla="val 16667"/>
            </a:avLst>
          </a:prstGeom>
          <a:noFill/>
          <a:ln w="57150">
            <a:solidFill>
              <a:srgbClr val="00A1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Hộp Văn bản 12">
            <a:extLst>
              <a:ext uri="{FF2B5EF4-FFF2-40B4-BE49-F238E27FC236}">
                <a16:creationId xmlns:a16="http://schemas.microsoft.com/office/drawing/2014/main" xmlns="" id="{B6896D57-1E4C-7C80-05B9-AA21FDE9EF77}"/>
              </a:ext>
            </a:extLst>
          </p:cNvPr>
          <p:cNvSpPr txBox="1"/>
          <p:nvPr/>
        </p:nvSpPr>
        <p:spPr>
          <a:xfrm>
            <a:off x="2880626" y="1611579"/>
            <a:ext cx="8422913" cy="2246769"/>
          </a:xfrm>
          <a:prstGeom prst="rect">
            <a:avLst/>
          </a:prstGeom>
          <a:noFill/>
        </p:spPr>
        <p:txBody>
          <a:bodyPr wrap="square">
            <a:spAutoFit/>
          </a:bodyPr>
          <a:lstStyle/>
          <a:p>
            <a:pPr algn="just">
              <a:spcAft>
                <a:spcPts val="800"/>
              </a:spcAft>
            </a:pPr>
            <a:r>
              <a:rPr lang="en-US" sz="2800" b="1" dirty="0" err="1">
                <a:solidFill>
                  <a:srgbClr val="0000FF"/>
                </a:solidFill>
                <a:latin typeface="Times New Roman" panose="02020603050405020304" pitchFamily="18" charset="0"/>
                <a:cs typeface="Times New Roman" panose="02020603050405020304" pitchFamily="18" charset="0"/>
              </a:rPr>
              <a:t>Bài</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tập</a:t>
            </a:r>
            <a:r>
              <a:rPr lang="en-US" sz="2800" b="1" dirty="0">
                <a:solidFill>
                  <a:srgbClr val="0000FF"/>
                </a:solidFill>
                <a:latin typeface="Times New Roman" panose="02020603050405020304" pitchFamily="18" charset="0"/>
                <a:cs typeface="Times New Roman" panose="02020603050405020304" pitchFamily="18" charset="0"/>
              </a:rPr>
              <a:t> 1: </a:t>
            </a:r>
            <a:r>
              <a:rPr lang="en-US" sz="2800" i="1" dirty="0" err="1">
                <a:latin typeface="Times New Roman" panose="02020603050405020304" pitchFamily="18" charset="0"/>
                <a:cs typeface="Times New Roman" panose="02020603050405020304" pitchFamily="18" charset="0"/>
              </a:rPr>
              <a:t>Hãy</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tìm</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một</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số</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bằng</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chứng</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để</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thấy</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tre</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nứa</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vẫn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gắn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bó</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thân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thiết</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với</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đời</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sống</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của</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người</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Việt</a:t>
            </a:r>
            <a:r>
              <a:rPr lang="en-US" sz="2800" i="1" dirty="0">
                <a:latin typeface="Times New Roman" panose="02020603050405020304" pitchFamily="18" charset="0"/>
                <a:cs typeface="Times New Roman" panose="02020603050405020304" pitchFamily="18" charset="0"/>
              </a:rPr>
              <a:t> Nam. </a:t>
            </a:r>
            <a:r>
              <a:rPr lang="en-US" sz="2800" i="1" dirty="0" err="1">
                <a:latin typeface="Times New Roman" panose="02020603050405020304" pitchFamily="18" charset="0"/>
                <a:cs typeface="Times New Roman" panose="02020603050405020304" pitchFamily="18" charset="0"/>
              </a:rPr>
              <a:t>Em</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hãy</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viết</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đoạn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văn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từ</a:t>
            </a:r>
            <a:r>
              <a:rPr lang="en-US" sz="2800" i="1" dirty="0">
                <a:latin typeface="Times New Roman" panose="02020603050405020304" pitchFamily="18" charset="0"/>
                <a:cs typeface="Times New Roman" panose="02020603050405020304" pitchFamily="18" charset="0"/>
              </a:rPr>
              <a:t> 7 </a:t>
            </a:r>
            <a:r>
              <a:rPr lang="en-US" sz="2800" i="1" dirty="0" err="1">
                <a:latin typeface="Times New Roman" panose="02020603050405020304" pitchFamily="18" charset="0"/>
                <a:cs typeface="Times New Roman" panose="02020603050405020304" pitchFamily="18" charset="0"/>
              </a:rPr>
              <a:t>đến</a:t>
            </a:r>
            <a:r>
              <a:rPr lang="en-US" sz="2800" i="1" dirty="0">
                <a:latin typeface="Times New Roman" panose="02020603050405020304" pitchFamily="18" charset="0"/>
                <a:cs typeface="Times New Roman" panose="02020603050405020304" pitchFamily="18" charset="0"/>
              </a:rPr>
              <a:t> 10 </a:t>
            </a:r>
            <a:r>
              <a:rPr lang="en-US" sz="2800" i="1" dirty="0" err="1">
                <a:latin typeface="Times New Roman" panose="02020603050405020304" pitchFamily="18" charset="0"/>
                <a:cs typeface="Times New Roman" panose="02020603050405020304" pitchFamily="18" charset="0"/>
              </a:rPr>
              <a:t>dòng</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nêu</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cảm</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nhận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của</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em</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về</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sự</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gắn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bó</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mà</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em</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ấn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tượng</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nhất</a:t>
            </a:r>
            <a:r>
              <a:rPr lang="en-US" sz="2800" i="1" dirty="0">
                <a:latin typeface="Times New Roman" panose="02020603050405020304" pitchFamily="18" charset="0"/>
                <a:cs typeface="Times New Roman" panose="02020603050405020304" pitchFamily="18" charset="0"/>
              </a:rPr>
              <a:t>? (HS </a:t>
            </a:r>
            <a:r>
              <a:rPr lang="en-US" sz="2800" i="1" dirty="0" err="1">
                <a:latin typeface="Times New Roman" panose="02020603050405020304" pitchFamily="18" charset="0"/>
                <a:cs typeface="Times New Roman" panose="02020603050405020304" pitchFamily="18" charset="0"/>
              </a:rPr>
              <a:t>có</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thể</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dùng</a:t>
            </a:r>
            <a:r>
              <a:rPr lang="en-US" sz="2800" i="1" dirty="0">
                <a:latin typeface="Times New Roman" panose="02020603050405020304" pitchFamily="18" charset="0"/>
                <a:cs typeface="Times New Roman" panose="02020603050405020304" pitchFamily="18" charset="0"/>
              </a:rPr>
              <a:t> clip </a:t>
            </a:r>
            <a:r>
              <a:rPr lang="en-US" sz="2800" i="1" dirty="0" err="1">
                <a:latin typeface="Times New Roman" panose="02020603050405020304" pitchFamily="18" charset="0"/>
                <a:cs typeface="Times New Roman" panose="02020603050405020304" pitchFamily="18" charset="0"/>
              </a:rPr>
              <a:t>để</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minh</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họa</a:t>
            </a:r>
            <a:r>
              <a:rPr lang="en-US" sz="2800" i="1" dirty="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pic>
        <p:nvPicPr>
          <p:cNvPr id="4" name="Hình ảnh 3">
            <a:extLst>
              <a:ext uri="{FF2B5EF4-FFF2-40B4-BE49-F238E27FC236}">
                <a16:creationId xmlns:a16="http://schemas.microsoft.com/office/drawing/2014/main" xmlns="" id="{AF3C9434-A1C9-8D38-0571-6C0AD51BD7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9531" y="3017716"/>
            <a:ext cx="3660846" cy="3660846"/>
          </a:xfrm>
          <a:prstGeom prst="rect">
            <a:avLst/>
          </a:prstGeom>
        </p:spPr>
      </p:pic>
      <p:pic>
        <p:nvPicPr>
          <p:cNvPr id="5" name="Hình ảnh 4">
            <a:extLst>
              <a:ext uri="{FF2B5EF4-FFF2-40B4-BE49-F238E27FC236}">
                <a16:creationId xmlns:a16="http://schemas.microsoft.com/office/drawing/2014/main" xmlns="" id="{F0F63469-016A-A531-62B1-725D9D352E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84359" y="2903580"/>
            <a:ext cx="2517593" cy="3889118"/>
          </a:xfrm>
          <a:prstGeom prst="rect">
            <a:avLst/>
          </a:prstGeom>
        </p:spPr>
      </p:pic>
      <p:grpSp>
        <p:nvGrpSpPr>
          <p:cNvPr id="6" name="Nhóm 5">
            <a:extLst>
              <a:ext uri="{FF2B5EF4-FFF2-40B4-BE49-F238E27FC236}">
                <a16:creationId xmlns:a16="http://schemas.microsoft.com/office/drawing/2014/main" xmlns="" id="{AEB22CAE-2A6C-61D2-F09E-24430DCBF721}"/>
              </a:ext>
            </a:extLst>
          </p:cNvPr>
          <p:cNvGrpSpPr/>
          <p:nvPr/>
        </p:nvGrpSpPr>
        <p:grpSpPr>
          <a:xfrm>
            <a:off x="4110434" y="179438"/>
            <a:ext cx="4790807" cy="1043001"/>
            <a:chOff x="6831332" y="5142211"/>
            <a:chExt cx="4790807" cy="1043001"/>
          </a:xfrm>
        </p:grpSpPr>
        <p:sp>
          <p:nvSpPr>
            <p:cNvPr id="8" name="Hình chữ nhật: Góc Tròn 7">
              <a:extLst>
                <a:ext uri="{FF2B5EF4-FFF2-40B4-BE49-F238E27FC236}">
                  <a16:creationId xmlns:a16="http://schemas.microsoft.com/office/drawing/2014/main" xmlns="" id="{C205A241-AE60-08CD-2DD1-42514B3758CE}"/>
                </a:ext>
              </a:extLst>
            </p:cNvPr>
            <p:cNvSpPr/>
            <p:nvPr/>
          </p:nvSpPr>
          <p:spPr>
            <a:xfrm>
              <a:off x="6831332" y="5142211"/>
              <a:ext cx="4790807" cy="1043001"/>
            </a:xfrm>
            <a:prstGeom prst="roundRect">
              <a:avLst>
                <a:gd name="adj" fmla="val 50000"/>
              </a:avLst>
            </a:prstGeom>
            <a:gradFill>
              <a:gsLst>
                <a:gs pos="23000">
                  <a:srgbClr val="33CC33">
                    <a:alpha val="56863"/>
                  </a:srgbClr>
                </a:gs>
                <a:gs pos="73000">
                  <a:srgbClr val="00CC6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ưu đồ: Đường kết nối 10">
              <a:extLst>
                <a:ext uri="{FF2B5EF4-FFF2-40B4-BE49-F238E27FC236}">
                  <a16:creationId xmlns:a16="http://schemas.microsoft.com/office/drawing/2014/main" xmlns="" id="{B47093EC-A4C0-9309-C9C3-5ABFB6AF18A4}"/>
                </a:ext>
              </a:extLst>
            </p:cNvPr>
            <p:cNvSpPr/>
            <p:nvPr/>
          </p:nvSpPr>
          <p:spPr>
            <a:xfrm>
              <a:off x="7026711" y="5271567"/>
              <a:ext cx="909116" cy="811822"/>
            </a:xfrm>
            <a:prstGeom prst="flowChartConnector">
              <a:avLst/>
            </a:prstGeom>
            <a:solidFill>
              <a:schemeClr val="bg1"/>
            </a:solidFill>
            <a:ln>
              <a:solidFill>
                <a:schemeClr val="bg1"/>
              </a:solidFill>
            </a:ln>
            <a:effectLst>
              <a:outerShdw blurRad="190500" dist="38100" dir="2700000" sx="104000" sy="104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Hình ảnh 13">
              <a:extLst>
                <a:ext uri="{FF2B5EF4-FFF2-40B4-BE49-F238E27FC236}">
                  <a16:creationId xmlns:a16="http://schemas.microsoft.com/office/drawing/2014/main" xmlns="" id="{DB59A996-C678-A764-9995-04269109719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70427" y="5438898"/>
              <a:ext cx="621438" cy="621438"/>
            </a:xfrm>
            <a:prstGeom prst="rect">
              <a:avLst/>
            </a:prstGeom>
          </p:spPr>
        </p:pic>
        <p:sp>
          <p:nvSpPr>
            <p:cNvPr id="15" name="Hộp Văn bản 14">
              <a:extLst>
                <a:ext uri="{FF2B5EF4-FFF2-40B4-BE49-F238E27FC236}">
                  <a16:creationId xmlns:a16="http://schemas.microsoft.com/office/drawing/2014/main" xmlns="" id="{036043A1-5E32-EBD1-9069-D5325EA17FEA}"/>
                </a:ext>
              </a:extLst>
            </p:cNvPr>
            <p:cNvSpPr txBox="1"/>
            <p:nvPr/>
          </p:nvSpPr>
          <p:spPr>
            <a:xfrm flipH="1">
              <a:off x="7938053" y="5301171"/>
              <a:ext cx="3223761" cy="677108"/>
            </a:xfrm>
            <a:prstGeom prst="rect">
              <a:avLst/>
            </a:prstGeom>
            <a:noFill/>
          </p:spPr>
          <p:txBody>
            <a:bodyPr wrap="square" rtlCol="0">
              <a:spAutoFit/>
            </a:bodyPr>
            <a:lstStyle/>
            <a:p>
              <a:r>
                <a:rPr lang="en-US" sz="3800" b="1" dirty="0">
                  <a:solidFill>
                    <a:schemeClr val="bg1"/>
                  </a:solidFill>
                  <a:latin typeface="Cooper Black" panose="0208090404030B020404" pitchFamily="18" charset="0"/>
                </a:rPr>
                <a:t>VẬN DỤNG</a:t>
              </a:r>
            </a:p>
          </p:txBody>
        </p:sp>
      </p:grpSp>
    </p:spTree>
    <p:extLst>
      <p:ext uri="{BB962C8B-B14F-4D97-AF65-F5344CB8AC3E}">
        <p14:creationId xmlns:p14="http://schemas.microsoft.com/office/powerpoint/2010/main" val="24918867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arn(inVertical)">
                                      <p:cBhvr>
                                        <p:cTn id="20" dur="500"/>
                                        <p:tgtEl>
                                          <p:spTgt spid="4"/>
                                        </p:tgtEl>
                                      </p:cBhvr>
                                    </p:animEffect>
                                  </p:childTnLst>
                                </p:cTn>
                              </p:par>
                              <p:par>
                                <p:cTn id="21" presetID="22" presetClass="entr" presetSubtype="4"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100+ hình nền powerpoint màu xanh dương nhạt - hinhanhsieudep.net">
            <a:extLst>
              <a:ext uri="{FF2B5EF4-FFF2-40B4-BE49-F238E27FC236}">
                <a16:creationId xmlns:a16="http://schemas.microsoft.com/office/drawing/2014/main" xmlns="" id="{8002C659-8EDF-2BFC-877D-57B3F64E18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942"/>
            <a:ext cx="12192000" cy="6937127"/>
          </a:xfrm>
          <a:prstGeom prst="rect">
            <a:avLst/>
          </a:prstGeom>
          <a:noFill/>
          <a:extLst>
            <a:ext uri="{909E8E84-426E-40DD-AFC4-6F175D3DCCD1}">
              <a14:hiddenFill xmlns:a14="http://schemas.microsoft.com/office/drawing/2010/main">
                <a:solidFill>
                  <a:srgbClr val="FFFFFF"/>
                </a:solidFill>
              </a14:hiddenFill>
            </a:ext>
          </a:extLst>
        </p:spPr>
      </p:pic>
      <p:pic>
        <p:nvPicPr>
          <p:cNvPr id="4" name="Hình ảnh 3">
            <a:extLst>
              <a:ext uri="{FF2B5EF4-FFF2-40B4-BE49-F238E27FC236}">
                <a16:creationId xmlns:a16="http://schemas.microsoft.com/office/drawing/2014/main" xmlns="" id="{AF3C9434-A1C9-8D38-0571-6C0AD51BD7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9902" y="4583949"/>
            <a:ext cx="2611447" cy="2611447"/>
          </a:xfrm>
          <a:prstGeom prst="rect">
            <a:avLst/>
          </a:prstGeom>
        </p:spPr>
      </p:pic>
      <p:sp>
        <p:nvSpPr>
          <p:cNvPr id="9" name="Hộp Văn bản 8">
            <a:extLst>
              <a:ext uri="{FF2B5EF4-FFF2-40B4-BE49-F238E27FC236}">
                <a16:creationId xmlns:a16="http://schemas.microsoft.com/office/drawing/2014/main" xmlns="" id="{F52DA368-07B0-9468-6260-0CDEA26DE830}"/>
              </a:ext>
            </a:extLst>
          </p:cNvPr>
          <p:cNvSpPr txBox="1"/>
          <p:nvPr/>
        </p:nvSpPr>
        <p:spPr>
          <a:xfrm>
            <a:off x="663435" y="361986"/>
            <a:ext cx="9424781" cy="523220"/>
          </a:xfrm>
          <a:prstGeom prst="rect">
            <a:avLst/>
          </a:prstGeom>
          <a:noFill/>
        </p:spPr>
        <p:txBody>
          <a:bodyPr wrap="square">
            <a:spAutoFit/>
          </a:bodyPr>
          <a:lstStyle/>
          <a:p>
            <a:pPr marL="0" marR="0" algn="just">
              <a:spcBef>
                <a:spcPts val="600"/>
              </a:spcBef>
              <a:spcAft>
                <a:spcPts val="600"/>
              </a:spcAft>
            </a:pP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Một</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số</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hình</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ảnh</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về</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sự</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gắn</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bó</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tre</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với</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cuộc</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sóng</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hiện</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nay:</a:t>
            </a:r>
            <a:endParaRPr lang="en-US" sz="2800" b="1" dirty="0">
              <a:solidFill>
                <a:srgbClr val="0000FF"/>
              </a:solidFill>
              <a:effectLst/>
              <a:latin typeface="Times New Roman" panose="02020603050405020304" pitchFamily="18" charset="0"/>
              <a:ea typeface="Times New Roman" panose="02020603050405020304" pitchFamily="18" charset="0"/>
            </a:endParaRPr>
          </a:p>
        </p:txBody>
      </p:sp>
      <p:sp>
        <p:nvSpPr>
          <p:cNvPr id="16" name="Rectangle 2">
            <a:extLst>
              <a:ext uri="{FF2B5EF4-FFF2-40B4-BE49-F238E27FC236}">
                <a16:creationId xmlns:a16="http://schemas.microsoft.com/office/drawing/2014/main" xmlns="" id="{E97E3507-4D6F-BBC3-3254-FFCF63EB610F}"/>
              </a:ext>
            </a:extLst>
          </p:cNvPr>
          <p:cNvSpPr>
            <a:spLocks noChangeArrowheads="1"/>
          </p:cNvSpPr>
          <p:nvPr/>
        </p:nvSpPr>
        <p:spPr bwMode="auto">
          <a:xfrm>
            <a:off x="7113107" y="2717990"/>
            <a:ext cx="4244009"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1"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Mành</a:t>
            </a:r>
            <a:r>
              <a:rPr kumimoji="0" lang="en-US" altLang="en-US" sz="2800" b="1"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1" i="1"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tre</a:t>
            </a:r>
            <a:r>
              <a:rPr kumimoji="0" lang="en-US" altLang="en-US" sz="2800" b="1"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1" i="1"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được</a:t>
            </a:r>
            <a:r>
              <a:rPr kumimoji="0" lang="en-US" altLang="en-US" sz="2800" b="1"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1" i="1"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trang</a:t>
            </a:r>
            <a:r>
              <a:rPr kumimoji="0" lang="en-US" altLang="en-US" sz="2800" b="1"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1" i="1"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trí</a:t>
            </a:r>
            <a:r>
              <a:rPr kumimoji="0" lang="en-US" altLang="en-US" sz="2800" b="1"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1" i="1"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các</a:t>
            </a:r>
            <a:r>
              <a:rPr kumimoji="0" lang="en-US" altLang="en-US" sz="2800" b="1"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1" i="1"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tiểu</a:t>
            </a:r>
            <a:r>
              <a:rPr kumimoji="0" lang="en-US" altLang="en-US" sz="2800" b="1"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1" i="1"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cảnh</a:t>
            </a:r>
            <a:r>
              <a:rPr kumimoji="0" lang="en-US" altLang="en-US" sz="2800" b="1"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1" i="1"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để</a:t>
            </a:r>
            <a:r>
              <a:rPr kumimoji="0" lang="en-US" altLang="en-US" sz="2800" b="1"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1" i="1"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đón</a:t>
            </a:r>
            <a:r>
              <a:rPr kumimoji="0" lang="en-US" altLang="en-US" sz="2800" b="1"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800" b="1" i="1"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Tết</a:t>
            </a:r>
            <a:r>
              <a:rPr kumimoji="0" lang="en-US" altLang="en-US" sz="2800" b="1"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kumimoji="0" lang="en-US" altLang="en-US" sz="2800" b="1" i="0" u="none" strike="noStrike" cap="none" normalizeH="0" baseline="0" dirty="0">
              <a:ln>
                <a:noFill/>
              </a:ln>
              <a:solidFill>
                <a:schemeClr val="tx1"/>
              </a:solidFill>
              <a:effectLst/>
            </a:endParaRPr>
          </a:p>
        </p:txBody>
      </p:sp>
      <p:pic>
        <p:nvPicPr>
          <p:cNvPr id="1025" name="Picture 14" descr="mau-trang-tri-tieu-canh-tet 1.2">
            <a:extLst>
              <a:ext uri="{FF2B5EF4-FFF2-40B4-BE49-F238E27FC236}">
                <a16:creationId xmlns:a16="http://schemas.microsoft.com/office/drawing/2014/main" xmlns="" id="{C5AAA921-D2A5-820E-F790-90B2A2BC53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4096" y="1285834"/>
            <a:ext cx="4114799" cy="4441762"/>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3">
            <a:extLst>
              <a:ext uri="{FF2B5EF4-FFF2-40B4-BE49-F238E27FC236}">
                <a16:creationId xmlns:a16="http://schemas.microsoft.com/office/drawing/2014/main" xmlns="" id="{82B20222-3871-3893-23E7-F31AC11D04E3}"/>
              </a:ext>
            </a:extLst>
          </p:cNvPr>
          <p:cNvSpPr>
            <a:spLocks noChangeArrowheads="1"/>
          </p:cNvSpPr>
          <p:nvPr/>
        </p:nvSpPr>
        <p:spPr bwMode="auto">
          <a:xfrm>
            <a:off x="0" y="28194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8013297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5"/>
                                        </p:tgtEl>
                                        <p:attrNameLst>
                                          <p:attrName>style.visibility</p:attrName>
                                        </p:attrNameLst>
                                      </p:cBhvr>
                                      <p:to>
                                        <p:strVal val="visible"/>
                                      </p:to>
                                    </p:set>
                                    <p:animEffect transition="in" filter="barn(inVertical)">
                                      <p:cBhvr>
                                        <p:cTn id="7" dur="500"/>
                                        <p:tgtEl>
                                          <p:spTgt spid="102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barn(inVertical)">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100+ hình nền powerpoint màu xanh dương nhạt - hinhanhsieudep.net">
            <a:extLst>
              <a:ext uri="{FF2B5EF4-FFF2-40B4-BE49-F238E27FC236}">
                <a16:creationId xmlns:a16="http://schemas.microsoft.com/office/drawing/2014/main" xmlns="" id="{8002C659-8EDF-2BFC-877D-57B3F64E18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942"/>
            <a:ext cx="12192000" cy="6937127"/>
          </a:xfrm>
          <a:prstGeom prst="rect">
            <a:avLst/>
          </a:prstGeom>
          <a:noFill/>
          <a:extLst>
            <a:ext uri="{909E8E84-426E-40DD-AFC4-6F175D3DCCD1}">
              <a14:hiddenFill xmlns:a14="http://schemas.microsoft.com/office/drawing/2010/main">
                <a:solidFill>
                  <a:srgbClr val="FFFFFF"/>
                </a:solidFill>
              </a14:hiddenFill>
            </a:ext>
          </a:extLst>
        </p:spPr>
      </p:pic>
      <p:pic>
        <p:nvPicPr>
          <p:cNvPr id="4" name="Hình ảnh 3">
            <a:extLst>
              <a:ext uri="{FF2B5EF4-FFF2-40B4-BE49-F238E27FC236}">
                <a16:creationId xmlns:a16="http://schemas.microsoft.com/office/drawing/2014/main" xmlns="" id="{AF3C9434-A1C9-8D38-0571-6C0AD51BD7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9902" y="4583949"/>
            <a:ext cx="2611447" cy="2611447"/>
          </a:xfrm>
          <a:prstGeom prst="rect">
            <a:avLst/>
          </a:prstGeom>
        </p:spPr>
      </p:pic>
      <p:sp>
        <p:nvSpPr>
          <p:cNvPr id="9" name="Hộp Văn bản 8">
            <a:extLst>
              <a:ext uri="{FF2B5EF4-FFF2-40B4-BE49-F238E27FC236}">
                <a16:creationId xmlns:a16="http://schemas.microsoft.com/office/drawing/2014/main" xmlns="" id="{F52DA368-07B0-9468-6260-0CDEA26DE830}"/>
              </a:ext>
            </a:extLst>
          </p:cNvPr>
          <p:cNvSpPr txBox="1"/>
          <p:nvPr/>
        </p:nvSpPr>
        <p:spPr>
          <a:xfrm>
            <a:off x="663435" y="361986"/>
            <a:ext cx="9424781" cy="523220"/>
          </a:xfrm>
          <a:prstGeom prst="rect">
            <a:avLst/>
          </a:prstGeom>
          <a:noFill/>
        </p:spPr>
        <p:txBody>
          <a:bodyPr wrap="square">
            <a:spAutoFit/>
          </a:bodyPr>
          <a:lstStyle/>
          <a:p>
            <a:pPr marL="0" marR="0" algn="just">
              <a:spcBef>
                <a:spcPts val="600"/>
              </a:spcBef>
              <a:spcAft>
                <a:spcPts val="600"/>
              </a:spcAft>
            </a:pP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Một</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số</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hình</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ảnh</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về</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sự</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gắn</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bó</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tre</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với</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cuộc</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sóng</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hiện</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nay:</a:t>
            </a:r>
            <a:endParaRPr lang="en-US" sz="2800" b="1" dirty="0">
              <a:solidFill>
                <a:srgbClr val="0000FF"/>
              </a:solidFill>
              <a:effectLst/>
              <a:latin typeface="Times New Roman" panose="02020603050405020304" pitchFamily="18" charset="0"/>
              <a:ea typeface="Times New Roman" panose="02020603050405020304" pitchFamily="18" charset="0"/>
            </a:endParaRPr>
          </a:p>
        </p:txBody>
      </p:sp>
      <p:sp>
        <p:nvSpPr>
          <p:cNvPr id="16" name="Rectangle 2">
            <a:extLst>
              <a:ext uri="{FF2B5EF4-FFF2-40B4-BE49-F238E27FC236}">
                <a16:creationId xmlns:a16="http://schemas.microsoft.com/office/drawing/2014/main" xmlns="" id="{E97E3507-4D6F-BBC3-3254-FFCF63EB610F}"/>
              </a:ext>
            </a:extLst>
          </p:cNvPr>
          <p:cNvSpPr>
            <a:spLocks noChangeArrowheads="1"/>
          </p:cNvSpPr>
          <p:nvPr/>
        </p:nvSpPr>
        <p:spPr bwMode="auto">
          <a:xfrm>
            <a:off x="7021995" y="2274051"/>
            <a:ext cx="4244009"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n-US" sz="2800" b="1" i="1" dirty="0">
                <a:latin typeface="Times New Roman" panose="02020603050405020304" pitchFamily="18" charset="0"/>
                <a:cs typeface="Times New Roman" panose="02020603050405020304" pitchFamily="18" charset="0"/>
              </a:rPr>
              <a:t>Tre </a:t>
            </a:r>
            <a:r>
              <a:rPr lang="en-US" sz="2800" b="1" i="1" dirty="0" err="1">
                <a:latin typeface="Times New Roman" panose="02020603050405020304" pitchFamily="18" charset="0"/>
                <a:cs typeface="Times New Roman" panose="02020603050405020304" pitchFamily="18" charset="0"/>
              </a:rPr>
              <a:t>được</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dùng</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để</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đan</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thúng</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trang</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trí</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vườn</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hoa</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thay</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thế</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cho</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chậu</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hoa</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bằng</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nhựa</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gây</a:t>
            </a:r>
            <a:r>
              <a:rPr lang="en-US" sz="2800" b="1" i="1" dirty="0">
                <a:latin typeface="Times New Roman" panose="02020603050405020304" pitchFamily="18" charset="0"/>
                <a:cs typeface="Times New Roman" panose="02020603050405020304" pitchFamily="18" charset="0"/>
              </a:rPr>
              <a:t> ô </a:t>
            </a:r>
            <a:r>
              <a:rPr lang="en-US" sz="2800" b="1" i="1" dirty="0" err="1">
                <a:latin typeface="Times New Roman" panose="02020603050405020304" pitchFamily="18" charset="0"/>
                <a:cs typeface="Times New Roman" panose="02020603050405020304" pitchFamily="18" charset="0"/>
              </a:rPr>
              <a:t>nhiễm</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moi</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trường</a:t>
            </a:r>
            <a:endParaRPr lang="en-US" sz="2800" b="1" dirty="0">
              <a:latin typeface="Times New Roman" panose="02020603050405020304" pitchFamily="18" charset="0"/>
              <a:cs typeface="Times New Roman" panose="02020603050405020304" pitchFamily="18" charset="0"/>
            </a:endParaRPr>
          </a:p>
        </p:txBody>
      </p:sp>
      <p:pic>
        <p:nvPicPr>
          <p:cNvPr id="5" name="Picture 16" descr="mau-trang-tri-tieu-canh-tet 1">
            <a:extLst>
              <a:ext uri="{FF2B5EF4-FFF2-40B4-BE49-F238E27FC236}">
                <a16:creationId xmlns:a16="http://schemas.microsoft.com/office/drawing/2014/main" xmlns="" id="{D56B1190-0426-618A-1351-CBD1E24F07B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5435" y="1381539"/>
            <a:ext cx="5350565" cy="4572000"/>
          </a:xfrm>
          <a:prstGeom prst="rect">
            <a:avLst/>
          </a:prstGeom>
          <a:noFill/>
          <a:ln>
            <a:noFill/>
          </a:ln>
        </p:spPr>
      </p:pic>
    </p:spTree>
    <p:extLst>
      <p:ext uri="{BB962C8B-B14F-4D97-AF65-F5344CB8AC3E}">
        <p14:creationId xmlns:p14="http://schemas.microsoft.com/office/powerpoint/2010/main" val="19366639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barn(inVertical)">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100+ hình nền powerpoint màu xanh dương nhạt - hinhanhsieudep.net">
            <a:extLst>
              <a:ext uri="{FF2B5EF4-FFF2-40B4-BE49-F238E27FC236}">
                <a16:creationId xmlns:a16="http://schemas.microsoft.com/office/drawing/2014/main" xmlns="" id="{8002C659-8EDF-2BFC-877D-57B3F64E18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942"/>
            <a:ext cx="12192000" cy="6937127"/>
          </a:xfrm>
          <a:prstGeom prst="rect">
            <a:avLst/>
          </a:prstGeom>
          <a:noFill/>
          <a:extLst>
            <a:ext uri="{909E8E84-426E-40DD-AFC4-6F175D3DCCD1}">
              <a14:hiddenFill xmlns:a14="http://schemas.microsoft.com/office/drawing/2010/main">
                <a:solidFill>
                  <a:srgbClr val="FFFFFF"/>
                </a:solidFill>
              </a14:hiddenFill>
            </a:ext>
          </a:extLst>
        </p:spPr>
      </p:pic>
      <p:pic>
        <p:nvPicPr>
          <p:cNvPr id="4" name="Hình ảnh 3">
            <a:extLst>
              <a:ext uri="{FF2B5EF4-FFF2-40B4-BE49-F238E27FC236}">
                <a16:creationId xmlns:a16="http://schemas.microsoft.com/office/drawing/2014/main" xmlns="" id="{AF3C9434-A1C9-8D38-0571-6C0AD51BD7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9902" y="4583949"/>
            <a:ext cx="2611447" cy="2611447"/>
          </a:xfrm>
          <a:prstGeom prst="rect">
            <a:avLst/>
          </a:prstGeom>
        </p:spPr>
      </p:pic>
      <p:sp>
        <p:nvSpPr>
          <p:cNvPr id="9" name="Hộp Văn bản 8">
            <a:extLst>
              <a:ext uri="{FF2B5EF4-FFF2-40B4-BE49-F238E27FC236}">
                <a16:creationId xmlns:a16="http://schemas.microsoft.com/office/drawing/2014/main" xmlns="" id="{F52DA368-07B0-9468-6260-0CDEA26DE830}"/>
              </a:ext>
            </a:extLst>
          </p:cNvPr>
          <p:cNvSpPr txBox="1"/>
          <p:nvPr/>
        </p:nvSpPr>
        <p:spPr>
          <a:xfrm>
            <a:off x="663435" y="361986"/>
            <a:ext cx="9424781" cy="523220"/>
          </a:xfrm>
          <a:prstGeom prst="rect">
            <a:avLst/>
          </a:prstGeom>
          <a:noFill/>
        </p:spPr>
        <p:txBody>
          <a:bodyPr wrap="square">
            <a:spAutoFit/>
          </a:bodyPr>
          <a:lstStyle/>
          <a:p>
            <a:pPr marL="0" marR="0" algn="just">
              <a:spcBef>
                <a:spcPts val="600"/>
              </a:spcBef>
              <a:spcAft>
                <a:spcPts val="600"/>
              </a:spcAft>
            </a:pP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Một</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số</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hình</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ảnh</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về</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sự</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gắn</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bó</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tre</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với</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cuộc</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sóng</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hiện</a:t>
            </a:r>
            <a:r>
              <a:rPr lang="en-US" sz="2800" b="1" i="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nay:</a:t>
            </a:r>
            <a:endParaRPr lang="en-US" sz="2800" b="1" dirty="0">
              <a:solidFill>
                <a:srgbClr val="0000FF"/>
              </a:solidFill>
              <a:effectLst/>
              <a:latin typeface="Times New Roman" panose="02020603050405020304" pitchFamily="18" charset="0"/>
              <a:ea typeface="Times New Roman" panose="02020603050405020304" pitchFamily="18" charset="0"/>
            </a:endParaRPr>
          </a:p>
        </p:txBody>
      </p:sp>
      <p:sp>
        <p:nvSpPr>
          <p:cNvPr id="16" name="Rectangle 2">
            <a:extLst>
              <a:ext uri="{FF2B5EF4-FFF2-40B4-BE49-F238E27FC236}">
                <a16:creationId xmlns:a16="http://schemas.microsoft.com/office/drawing/2014/main" xmlns="" id="{E97E3507-4D6F-BBC3-3254-FFCF63EB610F}"/>
              </a:ext>
            </a:extLst>
          </p:cNvPr>
          <p:cNvSpPr>
            <a:spLocks noChangeArrowheads="1"/>
          </p:cNvSpPr>
          <p:nvPr/>
        </p:nvSpPr>
        <p:spPr bwMode="auto">
          <a:xfrm>
            <a:off x="7021995" y="2528142"/>
            <a:ext cx="4244009"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n-US" sz="2800" b="1" i="1" dirty="0">
                <a:latin typeface="Times New Roman" panose="02020603050405020304" pitchFamily="18" charset="0"/>
                <a:cs typeface="Times New Roman" panose="02020603050405020304" pitchFamily="18" charset="0"/>
              </a:rPr>
              <a:t>Tre </a:t>
            </a:r>
            <a:r>
              <a:rPr lang="en-US" sz="2800" b="1" i="1" dirty="0" err="1">
                <a:latin typeface="Times New Roman" panose="02020603050405020304" pitchFamily="18" charset="0"/>
                <a:cs typeface="Times New Roman" panose="02020603050405020304" pitchFamily="18" charset="0"/>
              </a:rPr>
              <a:t>được</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tranh</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trí</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cách</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nhà</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hàng</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tạo</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nét</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đẹp</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độc</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đáo</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cuốn</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hút</a:t>
            </a:r>
            <a:r>
              <a:rPr lang="en-US" sz="2800" b="1" i="1" dirty="0">
                <a:latin typeface="Times New Roman" panose="02020603050405020304" pitchFamily="18" charset="0"/>
                <a:cs typeface="Times New Roman" panose="02020603050405020304" pitchFamily="18" charset="0"/>
              </a:rPr>
              <a:t>:</a:t>
            </a:r>
            <a:endParaRPr lang="en-US" sz="2800" b="1" dirty="0">
              <a:latin typeface="Times New Roman" panose="02020603050405020304" pitchFamily="18" charset="0"/>
              <a:cs typeface="Times New Roman" panose="02020603050405020304" pitchFamily="18" charset="0"/>
            </a:endParaRPr>
          </a:p>
        </p:txBody>
      </p:sp>
      <p:pic>
        <p:nvPicPr>
          <p:cNvPr id="6" name="Picture 18" descr="thi công bảng hiệu tre trúc">
            <a:extLst>
              <a:ext uri="{FF2B5EF4-FFF2-40B4-BE49-F238E27FC236}">
                <a16:creationId xmlns:a16="http://schemas.microsoft.com/office/drawing/2014/main" xmlns="" id="{DE409183-9EB0-B784-86BF-D2B669295FB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5996" y="1378165"/>
            <a:ext cx="5170003" cy="4511507"/>
          </a:xfrm>
          <a:prstGeom prst="rect">
            <a:avLst/>
          </a:prstGeom>
          <a:noFill/>
          <a:ln>
            <a:noFill/>
          </a:ln>
        </p:spPr>
      </p:pic>
    </p:spTree>
    <p:extLst>
      <p:ext uri="{BB962C8B-B14F-4D97-AF65-F5344CB8AC3E}">
        <p14:creationId xmlns:p14="http://schemas.microsoft.com/office/powerpoint/2010/main" val="2423137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barn(inVertical)">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100+ hình nền powerpoint màu xanh dương nhạt - hinhanhsieudep.net">
            <a:extLst>
              <a:ext uri="{FF2B5EF4-FFF2-40B4-BE49-F238E27FC236}">
                <a16:creationId xmlns:a16="http://schemas.microsoft.com/office/drawing/2014/main" xmlns="" id="{BDA0BB73-DB7A-CECB-7525-8A024B86BE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127"/>
            <a:ext cx="12192000" cy="6937127"/>
          </a:xfrm>
          <a:prstGeom prst="rect">
            <a:avLst/>
          </a:prstGeom>
          <a:noFill/>
          <a:extLst>
            <a:ext uri="{909E8E84-426E-40DD-AFC4-6F175D3DCCD1}">
              <a14:hiddenFill xmlns:a14="http://schemas.microsoft.com/office/drawing/2010/main">
                <a:solidFill>
                  <a:srgbClr val="FFFFFF"/>
                </a:solidFill>
              </a14:hiddenFill>
            </a:ext>
          </a:extLst>
        </p:spPr>
      </p:pic>
      <p:sp>
        <p:nvSpPr>
          <p:cNvPr id="6" name="Hộp Văn bản 5">
            <a:extLst>
              <a:ext uri="{FF2B5EF4-FFF2-40B4-BE49-F238E27FC236}">
                <a16:creationId xmlns:a16="http://schemas.microsoft.com/office/drawing/2014/main" xmlns="" id="{945DC41D-0924-7AB5-DED8-DEEE3A348F5F}"/>
              </a:ext>
            </a:extLst>
          </p:cNvPr>
          <p:cNvSpPr txBox="1"/>
          <p:nvPr/>
        </p:nvSpPr>
        <p:spPr>
          <a:xfrm>
            <a:off x="404949" y="221319"/>
            <a:ext cx="11652068" cy="5909310"/>
          </a:xfrm>
          <a:prstGeom prst="rect">
            <a:avLst/>
          </a:prstGeom>
          <a:noFill/>
        </p:spPr>
        <p:txBody>
          <a:bodyPr wrap="square">
            <a:spAutoFit/>
          </a:bodyPr>
          <a:lstStyle/>
          <a:p>
            <a:pPr marL="0" marR="0" indent="0" algn="just">
              <a:spcBef>
                <a:spcPts val="0"/>
              </a:spcBef>
              <a:spcAft>
                <a:spcPts val="0"/>
              </a:spcAft>
            </a:pPr>
            <a:r>
              <a:rPr lang="en-US" sz="2700" b="1"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Gợi</a:t>
            </a:r>
            <a:r>
              <a:rPr lang="en-US" sz="2700" b="1"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ý: </a:t>
            </a:r>
          </a:p>
          <a:p>
            <a:pPr marL="0" marR="0" indent="0" algn="just">
              <a:spcBef>
                <a:spcPts val="0"/>
              </a:spcBef>
              <a:spcAft>
                <a:spcPts val="0"/>
              </a:spcAft>
            </a:pPr>
            <a:r>
              <a:rPr lang="vi-VN"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Lựa chọn: Đó có thể là</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rặng</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tre</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đầu</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làng</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nơi</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dân</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làng</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thường</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dừng</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chân</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lại</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khi</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đi</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đâu</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làng</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trở</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về</a:t>
            </a:r>
            <a:r>
              <a:rPr lang="vi-VN"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là một nét đẹp của</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làng</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quê</a:t>
            </a:r>
            <a:r>
              <a:rPr lang="vi-VN"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có thể là một nhạc cụ mà em đã được </a:t>
            </a:r>
            <a:r>
              <a:rPr lang="vi-VN"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xemtrong</a:t>
            </a:r>
            <a:r>
              <a:rPr lang="vi-VN"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một buổi biểu diễn văn nghệ </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như</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sáo</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đàn</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tranh</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vi-VN"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một cách bài trí nhà cửa,</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nhà</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hàng</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em</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từng</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đến</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7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indent="0" algn="just">
              <a:spcBef>
                <a:spcPts val="0"/>
              </a:spcBef>
              <a:spcAft>
                <a:spcPts val="0"/>
              </a:spcAft>
            </a:pPr>
            <a:r>
              <a:rPr lang="vi-VN"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Tìm ý bằng cách nêu các câu hỏi: </a:t>
            </a:r>
            <a:r>
              <a:rPr lang="vi-VN" sz="2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Khi nhắc đến</a:t>
            </a:r>
            <a:r>
              <a:rPr lang="en-US" sz="2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cây</a:t>
            </a:r>
            <a:r>
              <a:rPr lang="en-US" sz="2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tre</a:t>
            </a:r>
            <a:r>
              <a:rPr lang="vi-VN" sz="2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hình</a:t>
            </a:r>
            <a:r>
              <a:rPr lang="en-US" sz="2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ảnh</a:t>
            </a:r>
            <a:r>
              <a:rPr lang="en-US" sz="2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sự</a:t>
            </a:r>
            <a:r>
              <a:rPr lang="en-US" sz="2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vật</a:t>
            </a:r>
            <a:r>
              <a:rPr lang="en-US" sz="2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2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hiện lên đầu tiên trong tâm trí em?</a:t>
            </a:r>
            <a:r>
              <a:rPr lang="en-US" sz="2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Sự</a:t>
            </a:r>
            <a:r>
              <a:rPr lang="en-US" sz="2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vật</a:t>
            </a:r>
            <a:r>
              <a:rPr lang="en-US" sz="2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đó</a:t>
            </a:r>
            <a:r>
              <a:rPr lang="en-US" sz="2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đã</a:t>
            </a:r>
            <a:r>
              <a:rPr lang="en-US" sz="2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đem</a:t>
            </a:r>
            <a:r>
              <a:rPr lang="en-US" sz="2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lại</a:t>
            </a:r>
            <a:r>
              <a:rPr lang="en-US" sz="2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cho</a:t>
            </a:r>
            <a:r>
              <a:rPr lang="en-US" sz="2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mọi</a:t>
            </a:r>
            <a:r>
              <a:rPr lang="en-US" sz="2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người</a:t>
            </a:r>
            <a:r>
              <a:rPr lang="en-US" sz="2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những</a:t>
            </a:r>
            <a:r>
              <a:rPr lang="en-US" sz="2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lợi</a:t>
            </a:r>
            <a:r>
              <a:rPr lang="en-US" sz="2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ích</a:t>
            </a:r>
            <a:r>
              <a:rPr lang="en-US" sz="2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gì</a:t>
            </a:r>
            <a:r>
              <a:rPr lang="en-US" sz="2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Về</a:t>
            </a:r>
            <a:r>
              <a:rPr lang="en-US" sz="2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vật</a:t>
            </a:r>
            <a:r>
              <a:rPr lang="en-US" sz="2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chất</a:t>
            </a:r>
            <a:r>
              <a:rPr lang="en-US" sz="2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về</a:t>
            </a:r>
            <a:r>
              <a:rPr lang="en-US" sz="2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tình</a:t>
            </a:r>
            <a:r>
              <a:rPr lang="en-US" sz="2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thần</a:t>
            </a:r>
            <a:r>
              <a:rPr lang="en-US" sz="2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vi-VN" sz="2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Em hãy tìm những </a:t>
            </a:r>
            <a:r>
              <a:rPr lang="en-US" sz="27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từ</a:t>
            </a:r>
            <a:r>
              <a:rPr lang="en-US" sz="2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ngữ</a:t>
            </a:r>
            <a:r>
              <a:rPr lang="en-US" sz="2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2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cụ thể để diễn tả </a:t>
            </a:r>
            <a:r>
              <a:rPr lang="en-US" sz="27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điều</a:t>
            </a:r>
            <a:r>
              <a:rPr lang="en-US" sz="2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2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đó...</a:t>
            </a:r>
            <a:endParaRPr lang="en-US" sz="27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indent="0" algn="just">
              <a:spcBef>
                <a:spcPts val="0"/>
              </a:spcBef>
              <a:spcAft>
                <a:spcPts val="0"/>
              </a:spcAft>
              <a:tabLst>
                <a:tab pos="550545" algn="l"/>
              </a:tabLst>
            </a:pPr>
            <a:r>
              <a:rPr lang="vi-VN"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 Mở đoạn: Giới thiệu khái quát về</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sự</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gắn</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bó</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của</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cây</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tre</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qua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hình</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ảnh</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sự</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vật</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mà</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em</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ấn</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tượng</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trong</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đời</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sống</a:t>
            </a:r>
            <a:r>
              <a:rPr lang="vi-VN"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7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indent="0" algn="just">
              <a:spcBef>
                <a:spcPts val="0"/>
              </a:spcBef>
              <a:spcAft>
                <a:spcPts val="0"/>
              </a:spcAft>
              <a:tabLst>
                <a:tab pos="550545" algn="l"/>
              </a:tabLst>
            </a:pPr>
            <a:r>
              <a:rPr lang="vi-VN"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 Thân đoạn: Nêu những cảm nhận cụ thể chi tiết</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sự</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vật</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hình</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ảnh</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liên</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quan</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đến</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cây</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tre</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hoặc</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được</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làm</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từ</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tre</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nứa</a:t>
            </a:r>
            <a:r>
              <a:rPr lang="vi-VN"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những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cảm</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nhận</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của bản thân</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về</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giá</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trị</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của</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sự</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vật</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từ</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tre</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nứa</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vi-VN"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7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indent="0" algn="just">
              <a:spcBef>
                <a:spcPts val="0"/>
              </a:spcBef>
              <a:spcAft>
                <a:spcPts val="0"/>
              </a:spcAft>
              <a:tabLst>
                <a:tab pos="550545" algn="l"/>
              </a:tabLst>
            </a:pPr>
            <a:r>
              <a:rPr lang="vi-VN"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 Kết đoạn: Bày tỏ cảm nghĩ.</a:t>
            </a:r>
            <a:endParaRPr lang="en-US" sz="2700"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91855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100+ hình nền powerpoint màu xanh dương nhạt - hinhanhsieudep.net">
            <a:extLst>
              <a:ext uri="{FF2B5EF4-FFF2-40B4-BE49-F238E27FC236}">
                <a16:creationId xmlns:a16="http://schemas.microsoft.com/office/drawing/2014/main" xmlns="" id="{BDA0BB73-DB7A-CECB-7525-8A024B86BE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127"/>
            <a:ext cx="12192000" cy="6937127"/>
          </a:xfrm>
          <a:prstGeom prst="rect">
            <a:avLst/>
          </a:prstGeom>
          <a:noFill/>
          <a:extLst>
            <a:ext uri="{909E8E84-426E-40DD-AFC4-6F175D3DCCD1}">
              <a14:hiddenFill xmlns:a14="http://schemas.microsoft.com/office/drawing/2010/main">
                <a:solidFill>
                  <a:srgbClr val="FFFFFF"/>
                </a:solidFill>
              </a14:hiddenFill>
            </a:ext>
          </a:extLst>
        </p:spPr>
      </p:pic>
      <p:sp>
        <p:nvSpPr>
          <p:cNvPr id="4" name="Hộp Văn bản 3">
            <a:extLst>
              <a:ext uri="{FF2B5EF4-FFF2-40B4-BE49-F238E27FC236}">
                <a16:creationId xmlns:a16="http://schemas.microsoft.com/office/drawing/2014/main" xmlns="" id="{59262A30-67F5-BAC6-D63D-7225DD49318C}"/>
              </a:ext>
            </a:extLst>
          </p:cNvPr>
          <p:cNvSpPr txBox="1"/>
          <p:nvPr/>
        </p:nvSpPr>
        <p:spPr>
          <a:xfrm>
            <a:off x="337185" y="578446"/>
            <a:ext cx="11517630" cy="4832092"/>
          </a:xfrm>
          <a:prstGeom prst="rect">
            <a:avLst/>
          </a:prstGeom>
          <a:noFill/>
          <a:ln w="38100">
            <a:solidFill>
              <a:schemeClr val="tx1"/>
            </a:solidFill>
          </a:ln>
        </p:spPr>
        <p:txBody>
          <a:bodyPr wrap="square">
            <a:spAutoFit/>
          </a:bodyPr>
          <a:lstStyle/>
          <a:p>
            <a:pPr marL="0" marR="0" algn="ctr">
              <a:spcBef>
                <a:spcPts val="0"/>
              </a:spcBef>
              <a:spcAft>
                <a:spcPts val="0"/>
              </a:spcAft>
              <a:tabLst>
                <a:tab pos="1386840" algn="l"/>
              </a:tabLst>
            </a:pPr>
            <a:r>
              <a:rPr lang="vi-VN" sz="2800" b="1" dirty="0">
                <a:solidFill>
                  <a:srgbClr val="0000FF"/>
                </a:solidFill>
                <a:effectLst/>
                <a:latin typeface="Times New Roman" panose="02020603050405020304" pitchFamily="18" charset="0"/>
                <a:ea typeface="MS Mincho" panose="02020609040205080304" pitchFamily="49" charset="-128"/>
                <a:cs typeface="Times New Roman" panose="02020603050405020304" pitchFamily="18" charset="0"/>
              </a:rPr>
              <a:t>PHIẾU CHỈNH SỬA BÀI VIẾT</a:t>
            </a:r>
            <a:endParaRPr lang="en-US" sz="2800" dirty="0">
              <a:solidFill>
                <a:srgbClr val="0000FF"/>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1386840" algn="l"/>
              </a:tabLst>
            </a:pPr>
            <a:r>
              <a:rPr lang="vi-VN" sz="2800" b="1" dirty="0">
                <a:effectLst/>
                <a:latin typeface="Times New Roman" panose="02020603050405020304" pitchFamily="18" charset="0"/>
                <a:ea typeface="MS Mincho" panose="02020609040205080304" pitchFamily="49" charset="-128"/>
                <a:cs typeface="Times New Roman" panose="02020603050405020304" pitchFamily="18" charset="0"/>
              </a:rPr>
              <a:t>Nhiệm vụ: Hãy đọc bài viết của mình và hoàn chỉnh bài viết bằng cách trả lời các câu hỏi sau:</a:t>
            </a:r>
            <a:endParaRPr lang="en-US" sz="2800" dirty="0">
              <a:effectLst/>
              <a:latin typeface="Times New Roman" panose="02020603050405020304" pitchFamily="18" charset="0"/>
              <a:ea typeface="Times New Roman" panose="02020603050405020304" pitchFamily="18" charset="0"/>
            </a:endParaRPr>
          </a:p>
          <a:p>
            <a:pPr marL="0" marR="0" algn="just">
              <a:spcBef>
                <a:spcPts val="0"/>
              </a:spcBef>
              <a:spcAft>
                <a:spcPts val="0"/>
              </a:spcAft>
              <a:tabLst>
                <a:tab pos="1386840" algn="l"/>
              </a:tabLst>
            </a:pPr>
            <a:r>
              <a:rPr lang="vi-VN" sz="2800" dirty="0">
                <a:effectLst/>
                <a:latin typeface="Times New Roman" panose="02020603050405020304" pitchFamily="18" charset="0"/>
                <a:ea typeface="MS Mincho" panose="02020609040205080304" pitchFamily="49" charset="-128"/>
                <a:cs typeface="Times New Roman" panose="02020603050405020304" pitchFamily="18" charset="0"/>
              </a:rPr>
              <a:t>1. Bài viết  đảm bảo hình thức đoạn văn chưa?</a:t>
            </a:r>
            <a:endParaRPr lang="en-US" sz="2800" dirty="0">
              <a:effectLst/>
              <a:latin typeface="Times New Roman" panose="02020603050405020304" pitchFamily="18" charset="0"/>
              <a:ea typeface="Times New Roman" panose="02020603050405020304" pitchFamily="18" charset="0"/>
            </a:endParaRPr>
          </a:p>
          <a:p>
            <a:pPr marL="0" marR="0" algn="just">
              <a:spcBef>
                <a:spcPts val="0"/>
              </a:spcBef>
              <a:spcAft>
                <a:spcPts val="0"/>
              </a:spcAft>
              <a:tabLst>
                <a:tab pos="1386840" algn="l"/>
              </a:tabLst>
            </a:pPr>
            <a:r>
              <a:rPr lang="vi-VN" sz="2800" dirty="0">
                <a:effectLst/>
                <a:latin typeface="Times New Roman" panose="02020603050405020304" pitchFamily="18" charset="0"/>
                <a:ea typeface="MS Mincho" panose="02020609040205080304" pitchFamily="49" charset="-128"/>
                <a:cs typeface="Times New Roman" panose="02020603050405020304" pitchFamily="18" charset="0"/>
              </a:rPr>
              <a:t>..............................................................................................................................</a:t>
            </a:r>
            <a:endParaRPr lang="en-US" sz="2800" dirty="0">
              <a:effectLst/>
              <a:latin typeface="Times New Roman" panose="02020603050405020304" pitchFamily="18" charset="0"/>
              <a:ea typeface="Times New Roman" panose="02020603050405020304" pitchFamily="18" charset="0"/>
            </a:endParaRPr>
          </a:p>
          <a:p>
            <a:pPr marL="0" marR="0" algn="just">
              <a:spcBef>
                <a:spcPts val="0"/>
              </a:spcBef>
              <a:spcAft>
                <a:spcPts val="0"/>
              </a:spcAft>
              <a:tabLst>
                <a:tab pos="1386840" algn="l"/>
              </a:tabLst>
            </a:pPr>
            <a:r>
              <a:rPr lang="vi-VN" sz="2800" dirty="0">
                <a:effectLst/>
                <a:latin typeface="Times New Roman" panose="02020603050405020304" pitchFamily="18" charset="0"/>
                <a:ea typeface="MS Mincho" panose="02020609040205080304" pitchFamily="49" charset="-128"/>
                <a:cs typeface="Times New Roman" panose="02020603050405020304" pitchFamily="18" charset="0"/>
              </a:rPr>
              <a:t>2. Nội dung đã đảm bảo các ý chưa? Nếu chưa cần bổ sung những ý nào?</a:t>
            </a:r>
            <a:endParaRPr lang="en-US" sz="2800" dirty="0">
              <a:effectLst/>
              <a:latin typeface="Times New Roman" panose="02020603050405020304" pitchFamily="18" charset="0"/>
              <a:ea typeface="Times New Roman" panose="02020603050405020304" pitchFamily="18" charset="0"/>
            </a:endParaRPr>
          </a:p>
          <a:p>
            <a:pPr marL="0" marR="0" algn="just">
              <a:spcBef>
                <a:spcPts val="0"/>
              </a:spcBef>
              <a:spcAft>
                <a:spcPts val="0"/>
              </a:spcAft>
              <a:tabLst>
                <a:tab pos="1386840" algn="l"/>
              </a:tabLst>
            </a:pPr>
            <a:r>
              <a:rPr lang="vi-VN" sz="2800" dirty="0">
                <a:effectLst/>
                <a:latin typeface="Times New Roman" panose="02020603050405020304" pitchFamily="18" charset="0"/>
                <a:ea typeface="MS Mincho" panose="02020609040205080304" pitchFamily="49" charset="-128"/>
                <a:cs typeface="Times New Roman" panose="02020603050405020304" pitchFamily="18" charset="0"/>
              </a:rPr>
              <a:t>..............................................................................................................................</a:t>
            </a:r>
            <a:endParaRPr lang="en-US" sz="2800" dirty="0">
              <a:effectLst/>
              <a:latin typeface="Times New Roman" panose="02020603050405020304" pitchFamily="18" charset="0"/>
              <a:ea typeface="Times New Roman" panose="02020603050405020304" pitchFamily="18" charset="0"/>
            </a:endParaRPr>
          </a:p>
          <a:p>
            <a:pPr marL="0" marR="0" algn="just">
              <a:spcBef>
                <a:spcPts val="0"/>
              </a:spcBef>
              <a:spcAft>
                <a:spcPts val="0"/>
              </a:spcAft>
              <a:tabLst>
                <a:tab pos="1386840" algn="l"/>
              </a:tabLst>
            </a:pPr>
            <a:r>
              <a:rPr lang="vi-VN" sz="2800" dirty="0">
                <a:effectLst/>
                <a:latin typeface="Times New Roman" panose="02020603050405020304" pitchFamily="18" charset="0"/>
                <a:ea typeface="MS Mincho" panose="02020609040205080304" pitchFamily="49" charset="-128"/>
                <a:cs typeface="Times New Roman" panose="02020603050405020304" pitchFamily="18" charset="0"/>
              </a:rPr>
              <a:t>3. Bài viết có sai chính tả không? Nếu có em sửa chữa như thế nào?</a:t>
            </a:r>
            <a:endParaRPr lang="en-US" sz="2800" dirty="0">
              <a:effectLst/>
              <a:latin typeface="Times New Roman" panose="02020603050405020304" pitchFamily="18" charset="0"/>
              <a:ea typeface="Times New Roman" panose="02020603050405020304" pitchFamily="18" charset="0"/>
            </a:endParaRPr>
          </a:p>
          <a:p>
            <a:pPr marL="0" marR="0" algn="just">
              <a:spcBef>
                <a:spcPts val="0"/>
              </a:spcBef>
              <a:spcAft>
                <a:spcPts val="0"/>
              </a:spcAft>
              <a:tabLst>
                <a:tab pos="1386840" algn="l"/>
              </a:tabLst>
            </a:pPr>
            <a:r>
              <a:rPr lang="vi-VN" sz="2800" dirty="0">
                <a:effectLst/>
                <a:latin typeface="Times New Roman" panose="02020603050405020304" pitchFamily="18" charset="0"/>
                <a:ea typeface="MS Mincho" panose="02020609040205080304" pitchFamily="49" charset="-128"/>
                <a:cs typeface="Times New Roman" panose="02020603050405020304" pitchFamily="18" charset="0"/>
              </a:rPr>
              <a:t>.............................................................................................................................</a:t>
            </a:r>
            <a:endParaRPr lang="en-US" sz="2800" dirty="0">
              <a:effectLst/>
              <a:latin typeface="Times New Roman" panose="02020603050405020304" pitchFamily="18" charset="0"/>
              <a:ea typeface="Times New Roman" panose="02020603050405020304" pitchFamily="18" charset="0"/>
            </a:endParaRPr>
          </a:p>
          <a:p>
            <a:pPr marL="0" marR="0" algn="just">
              <a:spcBef>
                <a:spcPts val="0"/>
              </a:spcBef>
              <a:spcAft>
                <a:spcPts val="0"/>
              </a:spcAft>
              <a:tabLst>
                <a:tab pos="1386840" algn="l"/>
              </a:tabLst>
            </a:pPr>
            <a:r>
              <a:rPr lang="vi-VN" sz="2800" dirty="0">
                <a:effectLst/>
                <a:latin typeface="Times New Roman" panose="02020603050405020304" pitchFamily="18" charset="0"/>
                <a:ea typeface="MS Mincho" panose="02020609040205080304" pitchFamily="49" charset="-128"/>
                <a:cs typeface="Times New Roman" panose="02020603050405020304" pitchFamily="18" charset="0"/>
              </a:rPr>
              <a:t>4. Bài viết đã </a:t>
            </a:r>
            <a:r>
              <a:rPr lang="en-US" sz="2800" dirty="0" err="1">
                <a:effectLst/>
                <a:latin typeface="Times New Roman" panose="02020603050405020304" pitchFamily="18" charset="0"/>
                <a:ea typeface="MS Mincho" panose="02020609040205080304" pitchFamily="49" charset="-128"/>
                <a:cs typeface="Times New Roman" panose="02020603050405020304" pitchFamily="18" charset="0"/>
              </a:rPr>
              <a:t>thuyết</a:t>
            </a:r>
            <a:r>
              <a:rPr lang="en-US" sz="2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effectLst/>
                <a:latin typeface="Times New Roman" panose="02020603050405020304" pitchFamily="18" charset="0"/>
                <a:ea typeface="MS Mincho" panose="02020609040205080304" pitchFamily="49" charset="-128"/>
                <a:cs typeface="Times New Roman" panose="02020603050405020304" pitchFamily="18" charset="0"/>
              </a:rPr>
              <a:t>phục</a:t>
            </a:r>
            <a:r>
              <a:rPr lang="en-US" sz="2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effectLst/>
                <a:latin typeface="Times New Roman" panose="02020603050405020304" pitchFamily="18" charset="0"/>
                <a:ea typeface="MS Mincho" panose="02020609040205080304" pitchFamily="49" charset="-128"/>
                <a:cs typeface="Times New Roman" panose="02020603050405020304" pitchFamily="18" charset="0"/>
              </a:rPr>
              <a:t>được</a:t>
            </a:r>
            <a:r>
              <a:rPr lang="en-US" sz="2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effectLst/>
                <a:latin typeface="Times New Roman" panose="02020603050405020304" pitchFamily="18" charset="0"/>
                <a:ea typeface="MS Mincho" panose="02020609040205080304" pitchFamily="49" charset="-128"/>
                <a:cs typeface="Times New Roman" panose="02020603050405020304" pitchFamily="18" charset="0"/>
              </a:rPr>
              <a:t>người</a:t>
            </a:r>
            <a:r>
              <a:rPr lang="en-US" sz="2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effectLst/>
                <a:latin typeface="Times New Roman" panose="02020603050405020304" pitchFamily="18" charset="0"/>
                <a:ea typeface="MS Mincho" panose="02020609040205080304" pitchFamily="49" charset="-128"/>
                <a:cs typeface="Times New Roman" panose="02020603050405020304" pitchFamily="18" charset="0"/>
              </a:rPr>
              <a:t>đọc</a:t>
            </a:r>
            <a:r>
              <a:rPr lang="en-US" sz="2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effectLst/>
                <a:latin typeface="Times New Roman" panose="02020603050405020304" pitchFamily="18" charset="0"/>
                <a:ea typeface="MS Mincho" panose="02020609040205080304" pitchFamily="49" charset="-128"/>
                <a:cs typeface="Times New Roman" panose="02020603050405020304" pitchFamily="18" charset="0"/>
              </a:rPr>
              <a:t>về</a:t>
            </a:r>
            <a:r>
              <a:rPr lang="en-US" sz="2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effectLst/>
                <a:latin typeface="Times New Roman" panose="02020603050405020304" pitchFamily="18" charset="0"/>
                <a:ea typeface="MS Mincho" panose="02020609040205080304" pitchFamily="49" charset="-128"/>
                <a:cs typeface="Times New Roman" panose="02020603050405020304" pitchFamily="18" charset="0"/>
              </a:rPr>
              <a:t>vấn</a:t>
            </a:r>
            <a:r>
              <a:rPr lang="en-US" sz="2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effectLst/>
                <a:latin typeface="Times New Roman" panose="02020603050405020304" pitchFamily="18" charset="0"/>
                <a:ea typeface="MS Mincho" panose="02020609040205080304" pitchFamily="49" charset="-128"/>
                <a:cs typeface="Times New Roman" panose="02020603050405020304" pitchFamily="18" charset="0"/>
              </a:rPr>
              <a:t>đề</a:t>
            </a:r>
            <a:r>
              <a:rPr lang="en-US" sz="2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effectLst/>
                <a:latin typeface="Times New Roman" panose="02020603050405020304" pitchFamily="18" charset="0"/>
                <a:ea typeface="MS Mincho" panose="02020609040205080304" pitchFamily="49" charset="-128"/>
                <a:cs typeface="Times New Roman" panose="02020603050405020304" pitchFamily="18" charset="0"/>
              </a:rPr>
              <a:t>chưa</a:t>
            </a:r>
            <a:r>
              <a:rPr lang="en-US" sz="2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effectLst/>
                <a:latin typeface="Times New Roman" panose="02020603050405020304" pitchFamily="18" charset="0"/>
                <a:ea typeface="MS Mincho" panose="02020609040205080304" pitchFamily="49" charset="-128"/>
                <a:cs typeface="Times New Roman" panose="02020603050405020304" pitchFamily="18" charset="0"/>
              </a:rPr>
              <a:t>Nếu</a:t>
            </a:r>
            <a:r>
              <a:rPr lang="en-US" sz="2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effectLst/>
                <a:latin typeface="Times New Roman" panose="02020603050405020304" pitchFamily="18" charset="0"/>
                <a:ea typeface="MS Mincho" panose="02020609040205080304" pitchFamily="49" charset="-128"/>
                <a:cs typeface="Times New Roman" panose="02020603050405020304" pitchFamily="18" charset="0"/>
              </a:rPr>
              <a:t>chưa</a:t>
            </a:r>
            <a:r>
              <a:rPr lang="en-US" sz="2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effectLst/>
                <a:latin typeface="Times New Roman" panose="02020603050405020304" pitchFamily="18" charset="0"/>
                <a:ea typeface="MS Mincho" panose="02020609040205080304" pitchFamily="49" charset="-128"/>
                <a:cs typeface="Times New Roman" panose="02020603050405020304" pitchFamily="18" charset="0"/>
              </a:rPr>
              <a:t>hãy</a:t>
            </a:r>
            <a:r>
              <a:rPr lang="en-US" sz="2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effectLst/>
                <a:latin typeface="Times New Roman" panose="02020603050405020304" pitchFamily="18" charset="0"/>
                <a:ea typeface="MS Mincho" panose="02020609040205080304" pitchFamily="49" charset="-128"/>
                <a:cs typeface="Times New Roman" panose="02020603050405020304" pitchFamily="18" charset="0"/>
              </a:rPr>
              <a:t>khắc</a:t>
            </a:r>
            <a:r>
              <a:rPr lang="en-US" sz="2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2800" dirty="0" err="1">
                <a:effectLst/>
                <a:latin typeface="Times New Roman" panose="02020603050405020304" pitchFamily="18" charset="0"/>
                <a:ea typeface="MS Mincho" panose="02020609040205080304" pitchFamily="49" charset="-128"/>
                <a:cs typeface="Times New Roman" panose="02020603050405020304" pitchFamily="18" charset="0"/>
              </a:rPr>
              <a:t>phục</a:t>
            </a:r>
            <a:r>
              <a:rPr lang="vi-VN" sz="2800" dirty="0">
                <a:effectLst/>
                <a:latin typeface="Times New Roman" panose="02020603050405020304" pitchFamily="18" charset="0"/>
                <a:ea typeface="MS Mincho" panose="02020609040205080304" pitchFamily="49" charset="-128"/>
                <a:cs typeface="Times New Roman" panose="02020603050405020304" pitchFamily="18" charset="0"/>
              </a:rPr>
              <a:t>.</a:t>
            </a:r>
            <a:endParaRPr lang="en-US"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430497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100+ hình nền powerpoint màu xanh dương nhạt - hinhanhsieudep.net">
            <a:extLst>
              <a:ext uri="{FF2B5EF4-FFF2-40B4-BE49-F238E27FC236}">
                <a16:creationId xmlns:a16="http://schemas.microsoft.com/office/drawing/2014/main" xmlns="" id="{8002C659-8EDF-2BFC-877D-57B3F64E18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942"/>
            <a:ext cx="12192000" cy="6937127"/>
          </a:xfrm>
          <a:prstGeom prst="rect">
            <a:avLst/>
          </a:prstGeom>
          <a:noFill/>
          <a:extLst>
            <a:ext uri="{909E8E84-426E-40DD-AFC4-6F175D3DCCD1}">
              <a14:hiddenFill xmlns:a14="http://schemas.microsoft.com/office/drawing/2010/main">
                <a:solidFill>
                  <a:srgbClr val="FFFFFF"/>
                </a:solidFill>
              </a14:hiddenFill>
            </a:ext>
          </a:extLst>
        </p:spPr>
      </p:pic>
      <p:sp>
        <p:nvSpPr>
          <p:cNvPr id="12" name="Bong bóng Lời nói: Hình chữ nhật với Góc Tròn 11">
            <a:extLst>
              <a:ext uri="{FF2B5EF4-FFF2-40B4-BE49-F238E27FC236}">
                <a16:creationId xmlns:a16="http://schemas.microsoft.com/office/drawing/2014/main" xmlns="" id="{199C1731-6241-D711-96B1-82314E3B12F2}"/>
              </a:ext>
            </a:extLst>
          </p:cNvPr>
          <p:cNvSpPr/>
          <p:nvPr/>
        </p:nvSpPr>
        <p:spPr>
          <a:xfrm>
            <a:off x="1045030" y="1315330"/>
            <a:ext cx="10423882" cy="1531965"/>
          </a:xfrm>
          <a:prstGeom prst="wedgeRoundRectCallout">
            <a:avLst>
              <a:gd name="adj1" fmla="val -53807"/>
              <a:gd name="adj2" fmla="val 42279"/>
              <a:gd name="adj3" fmla="val 16667"/>
            </a:avLst>
          </a:prstGeom>
          <a:noFill/>
          <a:ln w="57150">
            <a:solidFill>
              <a:srgbClr val="00A1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Hộp Văn bản 12">
            <a:extLst>
              <a:ext uri="{FF2B5EF4-FFF2-40B4-BE49-F238E27FC236}">
                <a16:creationId xmlns:a16="http://schemas.microsoft.com/office/drawing/2014/main" xmlns="" id="{B6896D57-1E4C-7C80-05B9-AA21FDE9EF77}"/>
              </a:ext>
            </a:extLst>
          </p:cNvPr>
          <p:cNvSpPr txBox="1"/>
          <p:nvPr/>
        </p:nvSpPr>
        <p:spPr>
          <a:xfrm>
            <a:off x="1188720" y="1350319"/>
            <a:ext cx="10114819" cy="1384995"/>
          </a:xfrm>
          <a:prstGeom prst="rect">
            <a:avLst/>
          </a:prstGeom>
          <a:noFill/>
        </p:spPr>
        <p:txBody>
          <a:bodyPr wrap="square">
            <a:spAutoFit/>
          </a:bodyPr>
          <a:lstStyle/>
          <a:p>
            <a:pPr algn="just"/>
            <a:r>
              <a:rPr lang="pt-BR" sz="28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Bài tập 2:</a:t>
            </a:r>
            <a:r>
              <a:rPr lang="pt-BR" sz="280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ea typeface="Calibri" panose="020F0502020204030204" pitchFamily="34" charset="0"/>
                <a:cs typeface="Times New Roman" panose="02020603050405020304" pitchFamily="18" charset="0"/>
              </a:rPr>
              <a:t>H</a:t>
            </a:r>
            <a:r>
              <a:rPr lang="vi-VN" sz="2800" i="1" dirty="0" err="1">
                <a:latin typeface="Times New Roman" panose="02020603050405020304" pitchFamily="18" charset="0"/>
                <a:ea typeface="Calibri" panose="020F0502020204030204" pitchFamily="34" charset="0"/>
                <a:cs typeface="Times New Roman" panose="02020603050405020304" pitchFamily="18" charset="0"/>
              </a:rPr>
              <a:t>ãy</a:t>
            </a:r>
            <a:r>
              <a:rPr lang="vi-VN" sz="2800" i="1" dirty="0">
                <a:latin typeface="Times New Roman" panose="02020603050405020304" pitchFamily="18" charset="0"/>
                <a:ea typeface="Calibri" panose="020F0502020204030204" pitchFamily="34" charset="0"/>
                <a:cs typeface="Times New Roman" panose="02020603050405020304" pitchFamily="18" charset="0"/>
              </a:rPr>
              <a:t> kể tên một số tác phẩm thuộc thể loại tùy bút, tản văn (ngoài chương trình SGK) mà em biết?</a:t>
            </a:r>
            <a:r>
              <a:rPr lang="en-US" sz="2800" i="1" dirty="0">
                <a:latin typeface="Times New Roman" panose="02020603050405020304" pitchFamily="18" charset="0"/>
                <a:ea typeface="Calibri" panose="020F0502020204030204" pitchFamily="34" charset="0"/>
                <a:cs typeface="Times New Roman" panose="02020603050405020304" pitchFamily="18" charset="0"/>
              </a:rPr>
              <a:t> </a:t>
            </a:r>
            <a:r>
              <a:rPr lang="en-US" sz="2800" i="1" dirty="0" err="1">
                <a:latin typeface="Times New Roman" panose="02020603050405020304" pitchFamily="18" charset="0"/>
                <a:ea typeface="Calibri" panose="020F0502020204030204" pitchFamily="34" charset="0"/>
                <a:cs typeface="Times New Roman" panose="02020603050405020304" pitchFamily="18" charset="0"/>
              </a:rPr>
              <a:t>Sưu</a:t>
            </a:r>
            <a:r>
              <a:rPr lang="en-US" sz="2800" i="1" dirty="0">
                <a:latin typeface="Times New Roman" panose="02020603050405020304" pitchFamily="18" charset="0"/>
                <a:ea typeface="Calibri" panose="020F0502020204030204" pitchFamily="34" charset="0"/>
                <a:cs typeface="Times New Roman" panose="02020603050405020304" pitchFamily="18" charset="0"/>
              </a:rPr>
              <a:t> </a:t>
            </a:r>
            <a:r>
              <a:rPr lang="en-US" sz="2800" i="1" dirty="0" err="1">
                <a:latin typeface="Times New Roman" panose="02020603050405020304" pitchFamily="18" charset="0"/>
                <a:ea typeface="Calibri" panose="020F0502020204030204" pitchFamily="34" charset="0"/>
                <a:cs typeface="Times New Roman" panose="02020603050405020304" pitchFamily="18" charset="0"/>
              </a:rPr>
              <a:t>tầm</a:t>
            </a:r>
            <a:r>
              <a:rPr lang="en-US" sz="2800" i="1" dirty="0">
                <a:latin typeface="Times New Roman" panose="02020603050405020304" pitchFamily="18" charset="0"/>
                <a:ea typeface="Calibri" panose="020F0502020204030204" pitchFamily="34" charset="0"/>
                <a:cs typeface="Times New Roman" panose="02020603050405020304" pitchFamily="18" charset="0"/>
              </a:rPr>
              <a:t> 01 </a:t>
            </a:r>
            <a:r>
              <a:rPr lang="en-US" sz="2800" i="1" dirty="0" err="1">
                <a:latin typeface="Times New Roman" panose="02020603050405020304" pitchFamily="18" charset="0"/>
                <a:ea typeface="Calibri" panose="020F0502020204030204" pitchFamily="34" charset="0"/>
                <a:cs typeface="Times New Roman" panose="02020603050405020304" pitchFamily="18" charset="0"/>
              </a:rPr>
              <a:t>tuỳ</a:t>
            </a:r>
            <a:r>
              <a:rPr lang="en-US" sz="2800" i="1" dirty="0">
                <a:latin typeface="Times New Roman" panose="02020603050405020304" pitchFamily="18" charset="0"/>
                <a:ea typeface="Calibri" panose="020F0502020204030204" pitchFamily="34" charset="0"/>
                <a:cs typeface="Times New Roman" panose="02020603050405020304" pitchFamily="18" charset="0"/>
              </a:rPr>
              <a:t> </a:t>
            </a:r>
            <a:r>
              <a:rPr lang="en-US" sz="2800" i="1" dirty="0" err="1">
                <a:latin typeface="Times New Roman" panose="02020603050405020304" pitchFamily="18" charset="0"/>
                <a:ea typeface="Calibri" panose="020F0502020204030204" pitchFamily="34" charset="0"/>
                <a:cs typeface="Times New Roman" panose="02020603050405020304" pitchFamily="18" charset="0"/>
              </a:rPr>
              <a:t>bút</a:t>
            </a:r>
            <a:r>
              <a:rPr lang="en-US" sz="2800" i="1" dirty="0">
                <a:latin typeface="Times New Roman" panose="02020603050405020304" pitchFamily="18" charset="0"/>
                <a:ea typeface="Calibri" panose="020F0502020204030204" pitchFamily="34" charset="0"/>
                <a:cs typeface="Times New Roman" panose="02020603050405020304" pitchFamily="18" charset="0"/>
              </a:rPr>
              <a:t> </a:t>
            </a:r>
            <a:r>
              <a:rPr lang="en-US" sz="2800" i="1" dirty="0" err="1">
                <a:latin typeface="Times New Roman" panose="02020603050405020304" pitchFamily="18" charset="0"/>
                <a:ea typeface="Calibri" panose="020F0502020204030204" pitchFamily="34" charset="0"/>
                <a:cs typeface="Times New Roman" panose="02020603050405020304" pitchFamily="18" charset="0"/>
              </a:rPr>
              <a:t>hoặc</a:t>
            </a:r>
            <a:r>
              <a:rPr lang="en-US" sz="2800" i="1" dirty="0">
                <a:latin typeface="Times New Roman" panose="02020603050405020304" pitchFamily="18" charset="0"/>
                <a:ea typeface="Calibri" panose="020F0502020204030204" pitchFamily="34" charset="0"/>
                <a:cs typeface="Times New Roman" panose="02020603050405020304" pitchFamily="18" charset="0"/>
              </a:rPr>
              <a:t> 01 </a:t>
            </a:r>
            <a:r>
              <a:rPr lang="en-US" sz="2800" i="1" dirty="0" err="1">
                <a:latin typeface="Times New Roman" panose="02020603050405020304" pitchFamily="18" charset="0"/>
                <a:ea typeface="Calibri" panose="020F0502020204030204" pitchFamily="34" charset="0"/>
                <a:cs typeface="Times New Roman" panose="02020603050405020304" pitchFamily="18" charset="0"/>
              </a:rPr>
              <a:t>tản</a:t>
            </a:r>
            <a:r>
              <a:rPr lang="en-US" sz="2800" i="1" dirty="0">
                <a:latin typeface="Times New Roman" panose="02020603050405020304" pitchFamily="18" charset="0"/>
                <a:ea typeface="Calibri" panose="020F0502020204030204" pitchFamily="34" charset="0"/>
                <a:cs typeface="Times New Roman" panose="02020603050405020304" pitchFamily="18" charset="0"/>
              </a:rPr>
              <a:t> </a:t>
            </a:r>
            <a:r>
              <a:rPr lang="en-US" sz="2800" i="1" dirty="0" err="1">
                <a:latin typeface="Times New Roman" panose="02020603050405020304" pitchFamily="18" charset="0"/>
                <a:ea typeface="Calibri" panose="020F0502020204030204" pitchFamily="34" charset="0"/>
                <a:cs typeface="Times New Roman" panose="02020603050405020304" pitchFamily="18" charset="0"/>
              </a:rPr>
              <a:t>văn</a:t>
            </a:r>
            <a:r>
              <a:rPr lang="en-US" sz="2800" i="1" dirty="0">
                <a:latin typeface="Times New Roman" panose="02020603050405020304" pitchFamily="18" charset="0"/>
                <a:ea typeface="Calibri" panose="020F0502020204030204" pitchFamily="34" charset="0"/>
                <a:cs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pic>
        <p:nvPicPr>
          <p:cNvPr id="5" name="Hình ảnh 4">
            <a:extLst>
              <a:ext uri="{FF2B5EF4-FFF2-40B4-BE49-F238E27FC236}">
                <a16:creationId xmlns:a16="http://schemas.microsoft.com/office/drawing/2014/main" xmlns="" id="{F0F63469-016A-A531-62B1-725D9D352E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5653" y="3509556"/>
            <a:ext cx="2221366" cy="3431513"/>
          </a:xfrm>
          <a:prstGeom prst="rect">
            <a:avLst/>
          </a:prstGeom>
        </p:spPr>
      </p:pic>
      <p:grpSp>
        <p:nvGrpSpPr>
          <p:cNvPr id="6" name="Nhóm 5">
            <a:extLst>
              <a:ext uri="{FF2B5EF4-FFF2-40B4-BE49-F238E27FC236}">
                <a16:creationId xmlns:a16="http://schemas.microsoft.com/office/drawing/2014/main" xmlns="" id="{AEB22CAE-2A6C-61D2-F09E-24430DCBF721}"/>
              </a:ext>
            </a:extLst>
          </p:cNvPr>
          <p:cNvGrpSpPr/>
          <p:nvPr/>
        </p:nvGrpSpPr>
        <p:grpSpPr>
          <a:xfrm>
            <a:off x="4110434" y="179438"/>
            <a:ext cx="4790807" cy="1043001"/>
            <a:chOff x="6831332" y="5142211"/>
            <a:chExt cx="4790807" cy="1043001"/>
          </a:xfrm>
        </p:grpSpPr>
        <p:sp>
          <p:nvSpPr>
            <p:cNvPr id="8" name="Hình chữ nhật: Góc Tròn 7">
              <a:extLst>
                <a:ext uri="{FF2B5EF4-FFF2-40B4-BE49-F238E27FC236}">
                  <a16:creationId xmlns:a16="http://schemas.microsoft.com/office/drawing/2014/main" xmlns="" id="{C205A241-AE60-08CD-2DD1-42514B3758CE}"/>
                </a:ext>
              </a:extLst>
            </p:cNvPr>
            <p:cNvSpPr/>
            <p:nvPr/>
          </p:nvSpPr>
          <p:spPr>
            <a:xfrm>
              <a:off x="6831332" y="5142211"/>
              <a:ext cx="4790807" cy="1043001"/>
            </a:xfrm>
            <a:prstGeom prst="roundRect">
              <a:avLst>
                <a:gd name="adj" fmla="val 50000"/>
              </a:avLst>
            </a:prstGeom>
            <a:gradFill>
              <a:gsLst>
                <a:gs pos="23000">
                  <a:srgbClr val="33CC33">
                    <a:alpha val="56863"/>
                  </a:srgbClr>
                </a:gs>
                <a:gs pos="73000">
                  <a:srgbClr val="00CC6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ưu đồ: Đường kết nối 10">
              <a:extLst>
                <a:ext uri="{FF2B5EF4-FFF2-40B4-BE49-F238E27FC236}">
                  <a16:creationId xmlns:a16="http://schemas.microsoft.com/office/drawing/2014/main" xmlns="" id="{B47093EC-A4C0-9309-C9C3-5ABFB6AF18A4}"/>
                </a:ext>
              </a:extLst>
            </p:cNvPr>
            <p:cNvSpPr/>
            <p:nvPr/>
          </p:nvSpPr>
          <p:spPr>
            <a:xfrm>
              <a:off x="7026711" y="5271567"/>
              <a:ext cx="909116" cy="811822"/>
            </a:xfrm>
            <a:prstGeom prst="flowChartConnector">
              <a:avLst/>
            </a:prstGeom>
            <a:solidFill>
              <a:schemeClr val="bg1"/>
            </a:solidFill>
            <a:ln>
              <a:solidFill>
                <a:schemeClr val="bg1"/>
              </a:solidFill>
            </a:ln>
            <a:effectLst>
              <a:outerShdw blurRad="190500" dist="38100" dir="2700000" sx="104000" sy="104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Hình ảnh 13">
              <a:extLst>
                <a:ext uri="{FF2B5EF4-FFF2-40B4-BE49-F238E27FC236}">
                  <a16:creationId xmlns:a16="http://schemas.microsoft.com/office/drawing/2014/main" xmlns="" id="{DB59A996-C678-A764-9995-04269109719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70427" y="5438898"/>
              <a:ext cx="621438" cy="621438"/>
            </a:xfrm>
            <a:prstGeom prst="rect">
              <a:avLst/>
            </a:prstGeom>
          </p:spPr>
        </p:pic>
        <p:sp>
          <p:nvSpPr>
            <p:cNvPr id="15" name="Hộp Văn bản 14">
              <a:extLst>
                <a:ext uri="{FF2B5EF4-FFF2-40B4-BE49-F238E27FC236}">
                  <a16:creationId xmlns:a16="http://schemas.microsoft.com/office/drawing/2014/main" xmlns="" id="{036043A1-5E32-EBD1-9069-D5325EA17FEA}"/>
                </a:ext>
              </a:extLst>
            </p:cNvPr>
            <p:cNvSpPr txBox="1"/>
            <p:nvPr/>
          </p:nvSpPr>
          <p:spPr>
            <a:xfrm flipH="1">
              <a:off x="7938053" y="5301171"/>
              <a:ext cx="3223761" cy="677108"/>
            </a:xfrm>
            <a:prstGeom prst="rect">
              <a:avLst/>
            </a:prstGeom>
            <a:noFill/>
          </p:spPr>
          <p:txBody>
            <a:bodyPr wrap="square" rtlCol="0">
              <a:spAutoFit/>
            </a:bodyPr>
            <a:lstStyle/>
            <a:p>
              <a:r>
                <a:rPr lang="en-US" sz="3800" b="1" dirty="0">
                  <a:solidFill>
                    <a:schemeClr val="bg1"/>
                  </a:solidFill>
                  <a:latin typeface="Cooper Black" panose="0208090404030B020404" pitchFamily="18" charset="0"/>
                </a:rPr>
                <a:t>VẬN DỤNG</a:t>
              </a:r>
            </a:p>
          </p:txBody>
        </p:sp>
      </p:grpSp>
      <p:sp>
        <p:nvSpPr>
          <p:cNvPr id="9" name="Hộp Văn bản 8">
            <a:extLst>
              <a:ext uri="{FF2B5EF4-FFF2-40B4-BE49-F238E27FC236}">
                <a16:creationId xmlns:a16="http://schemas.microsoft.com/office/drawing/2014/main" xmlns="" id="{BB3173AA-30A6-9B8D-BA9B-8145006866F4}"/>
              </a:ext>
            </a:extLst>
          </p:cNvPr>
          <p:cNvSpPr txBox="1"/>
          <p:nvPr/>
        </p:nvSpPr>
        <p:spPr>
          <a:xfrm>
            <a:off x="2013777" y="2996574"/>
            <a:ext cx="9886485" cy="3108543"/>
          </a:xfrm>
          <a:prstGeom prst="rect">
            <a:avLst/>
          </a:prstGeom>
          <a:noFill/>
          <a:ln w="38100">
            <a:solidFill>
              <a:srgbClr val="0066FF"/>
            </a:solidFill>
          </a:ln>
        </p:spPr>
        <p:txBody>
          <a:bodyPr wrap="square">
            <a:spAutoFit/>
          </a:bodyPr>
          <a:lstStyle/>
          <a:p>
            <a:pPr marL="0" marR="0" algn="just">
              <a:spcBef>
                <a:spcPts val="0"/>
              </a:spcBef>
              <a:spcAft>
                <a:spcPts val="0"/>
              </a:spcAft>
              <a:tabLst>
                <a:tab pos="4594860" algn="l"/>
              </a:tabLst>
            </a:pPr>
            <a:r>
              <a:rPr lang="en-US" sz="28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cs typeface="Times New Roman" panose="02020603050405020304" pitchFamily="18" charset="0"/>
              </a:rPr>
              <a:t>Gợi</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 ý:</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Nhiều</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tác</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giả</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cs typeface="Times New Roman" panose="02020603050405020304" pitchFamily="18" charset="0"/>
              </a:rPr>
              <a:t>Hoa</a:t>
            </a:r>
            <a:r>
              <a:rPr lang="en-US" sz="2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cs typeface="Times New Roman" panose="02020603050405020304" pitchFamily="18" charset="0"/>
              </a:rPr>
              <a:t>nắng</a:t>
            </a:r>
            <a:r>
              <a:rPr lang="en-US" sz="2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cs typeface="Times New Roman" panose="02020603050405020304" pitchFamily="18" charset="0"/>
              </a:rPr>
              <a:t>phương</a:t>
            </a:r>
            <a:r>
              <a:rPr lang="en-US" sz="2800" i="1" dirty="0">
                <a:effectLst/>
                <a:latin typeface="Times New Roman" panose="02020603050405020304" pitchFamily="18" charset="0"/>
                <a:ea typeface="Times New Roman" panose="02020603050405020304" pitchFamily="18" charset="0"/>
                <a:cs typeface="Times New Roman" panose="02020603050405020304" pitchFamily="18" charset="0"/>
              </a:rPr>
              <a:t> Nam</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NXB VHTT, 2014;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Băng</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Sơn</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cs typeface="Times New Roman" panose="02020603050405020304" pitchFamily="18" charset="0"/>
              </a:rPr>
              <a:t>Hà</a:t>
            </a:r>
            <a:r>
              <a:rPr lang="en-US" sz="2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cs typeface="Times New Roman" panose="02020603050405020304" pitchFamily="18" charset="0"/>
              </a:rPr>
              <a:t>Nội</a:t>
            </a:r>
            <a:r>
              <a:rPr lang="en-US" sz="2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cs typeface="Times New Roman" panose="02020603050405020304" pitchFamily="18" charset="0"/>
              </a:rPr>
              <a:t>rong</a:t>
            </a:r>
            <a:r>
              <a:rPr lang="en-US" sz="2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cs typeface="Times New Roman" panose="02020603050405020304" pitchFamily="18" charset="0"/>
              </a:rPr>
              <a:t>ruổi</a:t>
            </a:r>
            <a:r>
              <a:rPr lang="en-US" sz="2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cs typeface="Times New Roman" panose="02020603050405020304" pitchFamily="18" charset="0"/>
              </a:rPr>
              <a:t>quẩn</a:t>
            </a:r>
            <a:r>
              <a:rPr lang="en-US" sz="2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cs typeface="Times New Roman" panose="02020603050405020304" pitchFamily="18" charset="0"/>
              </a:rPr>
              <a:t>quanh</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NXB Kim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Đồng</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Băng</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Sơn</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cs typeface="Times New Roman" panose="02020603050405020304" pitchFamily="18" charset="0"/>
              </a:rPr>
              <a:t>Người</a:t>
            </a:r>
            <a:r>
              <a:rPr lang="en-US" sz="2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cs typeface="Times New Roman" panose="02020603050405020304" pitchFamily="18" charset="0"/>
              </a:rPr>
              <a:t>Việt</a:t>
            </a:r>
            <a:r>
              <a:rPr lang="en-US" sz="2800" i="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800" i="1" dirty="0" err="1">
                <a:effectLst/>
                <a:latin typeface="Times New Roman" panose="02020603050405020304" pitchFamily="18" charset="0"/>
                <a:ea typeface="Times New Roman" panose="02020603050405020304" pitchFamily="18" charset="0"/>
                <a:cs typeface="Times New Roman" panose="02020603050405020304" pitchFamily="18" charset="0"/>
              </a:rPr>
              <a:t>từ</a:t>
            </a:r>
            <a:r>
              <a:rPr lang="en-US" sz="2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cs typeface="Times New Roman" panose="02020603050405020304" pitchFamily="18" charset="0"/>
              </a:rPr>
              <a:t>nhà</a:t>
            </a:r>
            <a:r>
              <a:rPr lang="en-US" sz="2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cs typeface="Times New Roman" panose="02020603050405020304" pitchFamily="18" charset="0"/>
              </a:rPr>
              <a:t>ra</a:t>
            </a:r>
            <a:r>
              <a:rPr lang="en-US" sz="2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cs typeface="Times New Roman" panose="02020603050405020304" pitchFamily="18" charset="0"/>
              </a:rPr>
              <a:t>đường</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NXB Thanh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Niên</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2016;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Vũ</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Bằng</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cs typeface="Times New Roman" panose="02020603050405020304" pitchFamily="18" charset="0"/>
              </a:rPr>
              <a:t>Miếng</a:t>
            </a:r>
            <a:r>
              <a:rPr lang="en-US" sz="2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cs typeface="Times New Roman" panose="02020603050405020304" pitchFamily="18" charset="0"/>
              </a:rPr>
              <a:t>ngon</a:t>
            </a:r>
            <a:r>
              <a:rPr lang="en-US" sz="2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cs typeface="Times New Roman" panose="02020603050405020304" pitchFamily="18" charset="0"/>
              </a:rPr>
              <a:t>Hà</a:t>
            </a:r>
            <a:r>
              <a:rPr lang="en-US" sz="2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cs typeface="Times New Roman" panose="02020603050405020304" pitchFamily="18" charset="0"/>
              </a:rPr>
              <a:t>Nội</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NXB VHTT, 2014; Lê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Hữu</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Tỉnh</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cs typeface="Times New Roman" panose="02020603050405020304" pitchFamily="18" charset="0"/>
              </a:rPr>
              <a:t>Quê</a:t>
            </a:r>
            <a:r>
              <a:rPr lang="en-US" sz="2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cs typeface="Times New Roman" panose="02020603050405020304" pitchFamily="18" charset="0"/>
              </a:rPr>
              <a:t>hương</a:t>
            </a:r>
            <a:r>
              <a:rPr lang="en-US" sz="2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cs typeface="Times New Roman" panose="02020603050405020304" pitchFamily="18" charset="0"/>
              </a:rPr>
              <a:t>tuổi</a:t>
            </a:r>
            <a:r>
              <a:rPr lang="en-US" sz="2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cs typeface="Times New Roman" panose="02020603050405020304" pitchFamily="18" charset="0"/>
              </a:rPr>
              <a:t>thơ</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NXB Kim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Đồng</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2015;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Duy</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Khán</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cs typeface="Times New Roman" panose="02020603050405020304" pitchFamily="18" charset="0"/>
              </a:rPr>
              <a:t>Tuổi</a:t>
            </a:r>
            <a:r>
              <a:rPr lang="en-US" sz="2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cs typeface="Times New Roman" panose="02020603050405020304" pitchFamily="18" charset="0"/>
              </a:rPr>
              <a:t>thơ</a:t>
            </a:r>
            <a:r>
              <a:rPr lang="en-US" sz="2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cs typeface="Times New Roman" panose="02020603050405020304" pitchFamily="18" charset="0"/>
              </a:rPr>
              <a:t>im</a:t>
            </a:r>
            <a:r>
              <a:rPr lang="en-US" sz="2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cs typeface="Times New Roman" panose="02020603050405020304" pitchFamily="18" charset="0"/>
              </a:rPr>
              <a:t>lặng</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NXB Kim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Đồng</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2016;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Nguyễn</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Bổng</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cs typeface="Times New Roman" panose="02020603050405020304" pitchFamily="18" charset="0"/>
              </a:rPr>
              <a:t>Thảo</a:t>
            </a:r>
            <a:r>
              <a:rPr lang="en-US" sz="2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cs typeface="Times New Roman" panose="02020603050405020304" pitchFamily="18" charset="0"/>
              </a:rPr>
              <a:t>thơm</a:t>
            </a:r>
            <a:r>
              <a:rPr lang="en-US" sz="2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cs typeface="Times New Roman" panose="02020603050405020304" pitchFamily="18" charset="0"/>
              </a:rPr>
              <a:t>quê</a:t>
            </a:r>
            <a:r>
              <a:rPr lang="en-US" sz="2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cs typeface="Times New Roman" panose="02020603050405020304" pitchFamily="18" charset="0"/>
              </a:rPr>
              <a:t>nhà</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NXB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Văn</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Học</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2021…)</a:t>
            </a:r>
            <a:endParaRPr lang="en-US"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98499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par>
                                <p:cTn id="11" presetID="22" presetClass="entr" presetSubtype="4"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par>
                                <p:cTn id="14" presetID="16" presetClass="entr" presetSubtype="21"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inVertical)">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arn(inVertical)">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9" grpId="0" animBg="1"/>
    </p:bldLst>
  </p:timing>
</p:sld>
</file>

<file path=ppt/theme/theme1.xml><?xml version="1.0" encoding="utf-8"?>
<a:theme xmlns:a="http://schemas.openxmlformats.org/drawingml/2006/main" name="Chủ đề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Chủ đề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797</TotalTime>
  <Words>5702</Words>
  <Application>Microsoft Office PowerPoint</Application>
  <PresentationFormat>Custom</PresentationFormat>
  <Paragraphs>454</Paragraphs>
  <Slides>77</Slides>
  <Notes>6</Notes>
  <HiddenSlides>0</HiddenSlides>
  <MMClips>44</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77</vt:i4>
      </vt:variant>
    </vt:vector>
  </HeadingPairs>
  <TitlesOfParts>
    <vt:vector size="79" baseType="lpstr">
      <vt:lpstr>Chủ đề Office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Luật chơi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Bản trình bày PowerPoint</dc:title>
  <dc:creator>Thúy Mai</dc:creator>
  <cp:lastModifiedBy>Windows User</cp:lastModifiedBy>
  <cp:revision>128</cp:revision>
  <dcterms:created xsi:type="dcterms:W3CDTF">2022-12-25T01:43:40Z</dcterms:created>
  <dcterms:modified xsi:type="dcterms:W3CDTF">2023-04-03T23:41:58Z</dcterms:modified>
</cp:coreProperties>
</file>