
<file path=[Content_Types].xml><?xml version="1.0" encoding="utf-8"?>
<Types xmlns="http://schemas.openxmlformats.org/package/2006/content-types">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8" r:id="rId2"/>
    <p:sldId id="275" r:id="rId3"/>
    <p:sldId id="270" r:id="rId4"/>
    <p:sldId id="287" r:id="rId5"/>
    <p:sldId id="288" r:id="rId6"/>
    <p:sldId id="289" r:id="rId7"/>
    <p:sldId id="290" r:id="rId8"/>
    <p:sldId id="271" r:id="rId9"/>
    <p:sldId id="291" r:id="rId10"/>
    <p:sldId id="292" r:id="rId11"/>
    <p:sldId id="293" r:id="rId12"/>
    <p:sldId id="295" r:id="rId13"/>
    <p:sldId id="294" r:id="rId14"/>
    <p:sldId id="276" r:id="rId15"/>
  </p:sldIdLst>
  <p:sldSz cx="12192000" cy="6858000"/>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D37E08-20BA-4A27-9725-740F1471D0BE}" type="datetimeFigureOut">
              <a:rPr lang="vi-VN" smtClean="0"/>
              <a:pPr/>
              <a:t>20/09/2022</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9B6725-CFD2-4EF8-AF6C-4777587C7F51}" type="slidenum">
              <a:rPr lang="vi-VN" smtClean="0"/>
              <a:pPr/>
              <a:t>‹#›</a:t>
            </a:fld>
            <a:endParaRPr lang="vi-VN"/>
          </a:p>
        </p:txBody>
      </p:sp>
    </p:spTree>
    <p:extLst>
      <p:ext uri="{BB962C8B-B14F-4D97-AF65-F5344CB8AC3E}">
        <p14:creationId xmlns:p14="http://schemas.microsoft.com/office/powerpoint/2010/main" val="4416808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Slide Image Placeholder 1"/>
          <p:cNvSpPr>
            <a:spLocks noGrp="1" noRot="1" noChangeAspect="1" noChangeArrowheads="1" noTextEdit="1"/>
          </p:cNvSpPr>
          <p:nvPr>
            <p:ph type="sldImg"/>
          </p:nvPr>
        </p:nvSpPr>
        <p:spPr>
          <a:ln/>
        </p:spPr>
      </p:sp>
      <p:sp>
        <p:nvSpPr>
          <p:cNvPr id="339971" name="Notes Placeholder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vi-VN" altLang="vi-VN">
              <a:latin typeface="Arial" panose="020B0604020202020204" pitchFamily="34" charset="0"/>
              <a:cs typeface="Arial" panose="020B0604020202020204" pitchFamily="34" charset="0"/>
            </a:endParaRPr>
          </a:p>
        </p:txBody>
      </p:sp>
      <p:sp>
        <p:nvSpPr>
          <p:cNvPr id="339972" name="Slide Number Placeholder 3"/>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0000FF"/>
                </a:solidFill>
                <a:latin typeface=".VnCentury Schoolbook" panose="020B7200000000000000" pitchFamily="34" charset="0"/>
                <a:cs typeface="Arial" panose="020B0604020202020204" pitchFamily="34" charset="0"/>
              </a:defRPr>
            </a:lvl1pPr>
            <a:lvl2pPr marL="742950" indent="-285750" eaLnBrk="0" hangingPunct="0">
              <a:defRPr sz="2200" b="1">
                <a:solidFill>
                  <a:srgbClr val="0000FF"/>
                </a:solidFill>
                <a:latin typeface=".VnCentury Schoolbook" panose="020B7200000000000000" pitchFamily="34" charset="0"/>
                <a:cs typeface="Arial" panose="020B0604020202020204" pitchFamily="34" charset="0"/>
              </a:defRPr>
            </a:lvl2pPr>
            <a:lvl3pPr marL="1143000" indent="-228600" eaLnBrk="0" hangingPunct="0">
              <a:defRPr sz="2200" b="1">
                <a:solidFill>
                  <a:srgbClr val="0000FF"/>
                </a:solidFill>
                <a:latin typeface=".VnCentury Schoolbook" panose="020B7200000000000000" pitchFamily="34" charset="0"/>
                <a:cs typeface="Arial" panose="020B0604020202020204" pitchFamily="34" charset="0"/>
              </a:defRPr>
            </a:lvl3pPr>
            <a:lvl4pPr marL="1600200" indent="-228600" eaLnBrk="0" hangingPunct="0">
              <a:defRPr sz="2200" b="1">
                <a:solidFill>
                  <a:srgbClr val="0000FF"/>
                </a:solidFill>
                <a:latin typeface=".VnCentury Schoolbook" panose="020B7200000000000000" pitchFamily="34" charset="0"/>
                <a:cs typeface="Arial" panose="020B0604020202020204" pitchFamily="34" charset="0"/>
              </a:defRPr>
            </a:lvl4pPr>
            <a:lvl5pPr marL="2057400" indent="-228600" eaLnBrk="0" hangingPunct="0">
              <a:defRPr sz="2200" b="1">
                <a:solidFill>
                  <a:srgbClr val="0000FF"/>
                </a:solidFill>
                <a:latin typeface=".VnCentury Schoolbook" panose="020B7200000000000000" pitchFamily="34" charset="0"/>
                <a:cs typeface="Arial" panose="020B0604020202020204" pitchFamily="34" charset="0"/>
              </a:defRPr>
            </a:lvl5pPr>
            <a:lvl6pPr marL="25146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6pPr>
            <a:lvl7pPr marL="29718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7pPr>
            <a:lvl8pPr marL="34290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8pPr>
            <a:lvl9pPr marL="38862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9pPr>
          </a:lstStyle>
          <a:p>
            <a:pPr eaLnBrk="1" hangingPunct="1"/>
            <a:fld id="{5E42BC4A-1EBF-45EA-AF8C-2ABDDC30BA19}" type="slidenum">
              <a:rPr lang="en-US" altLang="vi-VN" sz="1200" b="0">
                <a:solidFill>
                  <a:srgbClr val="000000"/>
                </a:solidFill>
                <a:latin typeface="Calibri" panose="020F0502020204030204" pitchFamily="34" charset="0"/>
              </a:rPr>
              <a:pPr eaLnBrk="1" hangingPunct="1"/>
              <a:t>1</a:t>
            </a:fld>
            <a:endParaRPr lang="en-US" altLang="vi-VN" sz="1200" b="0">
              <a:solidFill>
                <a:srgbClr val="000000"/>
              </a:solidFill>
              <a:latin typeface="Calibri" panose="020F0502020204030204" pitchFamily="34" charset="0"/>
            </a:endParaRPr>
          </a:p>
        </p:txBody>
      </p:sp>
    </p:spTree>
    <p:extLst>
      <p:ext uri="{BB962C8B-B14F-4D97-AF65-F5344CB8AC3E}">
        <p14:creationId xmlns:p14="http://schemas.microsoft.com/office/powerpoint/2010/main" val="42061050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fld id="{81D06942-0AB9-4B89-84F6-977DEB744BE1}" type="datetimeFigureOut">
              <a:rPr lang="vi-VN" smtClean="0"/>
              <a:pPr/>
              <a:t>20/09/2022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1945EC6D-219D-4426-962D-58DE11CAE77A}" type="slidenum">
              <a:rPr lang="vi-VN" smtClean="0"/>
              <a:pPr/>
              <a:t>‹#›</a:t>
            </a:fld>
            <a:endParaRPr lang="vi-VN"/>
          </a:p>
        </p:txBody>
      </p:sp>
    </p:spTree>
    <p:extLst>
      <p:ext uri="{BB962C8B-B14F-4D97-AF65-F5344CB8AC3E}">
        <p14:creationId xmlns:p14="http://schemas.microsoft.com/office/powerpoint/2010/main" val="2422780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81D06942-0AB9-4B89-84F6-977DEB744BE1}" type="datetimeFigureOut">
              <a:rPr lang="vi-VN" smtClean="0"/>
              <a:pPr/>
              <a:t>20/09/2022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1945EC6D-219D-4426-962D-58DE11CAE77A}" type="slidenum">
              <a:rPr lang="vi-VN" smtClean="0"/>
              <a:pPr/>
              <a:t>‹#›</a:t>
            </a:fld>
            <a:endParaRPr lang="vi-VN"/>
          </a:p>
        </p:txBody>
      </p:sp>
    </p:spTree>
    <p:extLst>
      <p:ext uri="{BB962C8B-B14F-4D97-AF65-F5344CB8AC3E}">
        <p14:creationId xmlns:p14="http://schemas.microsoft.com/office/powerpoint/2010/main" val="1556027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81D06942-0AB9-4B89-84F6-977DEB744BE1}" type="datetimeFigureOut">
              <a:rPr lang="vi-VN" smtClean="0"/>
              <a:pPr/>
              <a:t>20/09/2022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1945EC6D-219D-4426-962D-58DE11CAE77A}" type="slidenum">
              <a:rPr lang="vi-VN" smtClean="0"/>
              <a:pPr/>
              <a:t>‹#›</a:t>
            </a:fld>
            <a:endParaRPr lang="vi-VN"/>
          </a:p>
        </p:txBody>
      </p:sp>
    </p:spTree>
    <p:extLst>
      <p:ext uri="{BB962C8B-B14F-4D97-AF65-F5344CB8AC3E}">
        <p14:creationId xmlns:p14="http://schemas.microsoft.com/office/powerpoint/2010/main" val="38059620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81D06942-0AB9-4B89-84F6-977DEB744BE1}" type="datetimeFigureOut">
              <a:rPr lang="vi-VN" smtClean="0"/>
              <a:pPr/>
              <a:t>20/09/2022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1945EC6D-219D-4426-962D-58DE11CAE77A}" type="slidenum">
              <a:rPr lang="vi-VN" smtClean="0"/>
              <a:pPr/>
              <a:t>‹#›</a:t>
            </a:fld>
            <a:endParaRPr lang="vi-VN"/>
          </a:p>
        </p:txBody>
      </p:sp>
    </p:spTree>
    <p:extLst>
      <p:ext uri="{BB962C8B-B14F-4D97-AF65-F5344CB8AC3E}">
        <p14:creationId xmlns:p14="http://schemas.microsoft.com/office/powerpoint/2010/main" val="2465857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1D06942-0AB9-4B89-84F6-977DEB744BE1}" type="datetimeFigureOut">
              <a:rPr lang="vi-VN" smtClean="0"/>
              <a:pPr/>
              <a:t>20/09/2022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1945EC6D-219D-4426-962D-58DE11CAE77A}" type="slidenum">
              <a:rPr lang="vi-VN" smtClean="0"/>
              <a:pPr/>
              <a:t>‹#›</a:t>
            </a:fld>
            <a:endParaRPr lang="vi-VN"/>
          </a:p>
        </p:txBody>
      </p:sp>
    </p:spTree>
    <p:extLst>
      <p:ext uri="{BB962C8B-B14F-4D97-AF65-F5344CB8AC3E}">
        <p14:creationId xmlns:p14="http://schemas.microsoft.com/office/powerpoint/2010/main" val="237268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fld id="{81D06942-0AB9-4B89-84F6-977DEB744BE1}" type="datetimeFigureOut">
              <a:rPr lang="vi-VN" smtClean="0"/>
              <a:pPr/>
              <a:t>20/09/2022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1945EC6D-219D-4426-962D-58DE11CAE77A}" type="slidenum">
              <a:rPr lang="vi-VN" smtClean="0"/>
              <a:pPr/>
              <a:t>‹#›</a:t>
            </a:fld>
            <a:endParaRPr lang="vi-VN"/>
          </a:p>
        </p:txBody>
      </p:sp>
    </p:spTree>
    <p:extLst>
      <p:ext uri="{BB962C8B-B14F-4D97-AF65-F5344CB8AC3E}">
        <p14:creationId xmlns:p14="http://schemas.microsoft.com/office/powerpoint/2010/main" val="216699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fld id="{81D06942-0AB9-4B89-84F6-977DEB744BE1}" type="datetimeFigureOut">
              <a:rPr lang="vi-VN" smtClean="0"/>
              <a:pPr/>
              <a:t>20/09/2022</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1945EC6D-219D-4426-962D-58DE11CAE77A}" type="slidenum">
              <a:rPr lang="vi-VN" smtClean="0"/>
              <a:pPr/>
              <a:t>‹#›</a:t>
            </a:fld>
            <a:endParaRPr lang="vi-VN"/>
          </a:p>
        </p:txBody>
      </p:sp>
    </p:spTree>
    <p:extLst>
      <p:ext uri="{BB962C8B-B14F-4D97-AF65-F5344CB8AC3E}">
        <p14:creationId xmlns:p14="http://schemas.microsoft.com/office/powerpoint/2010/main" val="2983477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fld id="{81D06942-0AB9-4B89-84F6-977DEB744BE1}" type="datetimeFigureOut">
              <a:rPr lang="vi-VN" smtClean="0"/>
              <a:pPr/>
              <a:t>20/09/2022</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1945EC6D-219D-4426-962D-58DE11CAE77A}" type="slidenum">
              <a:rPr lang="vi-VN" smtClean="0"/>
              <a:pPr/>
              <a:t>‹#›</a:t>
            </a:fld>
            <a:endParaRPr lang="vi-VN"/>
          </a:p>
        </p:txBody>
      </p:sp>
    </p:spTree>
    <p:extLst>
      <p:ext uri="{BB962C8B-B14F-4D97-AF65-F5344CB8AC3E}">
        <p14:creationId xmlns:p14="http://schemas.microsoft.com/office/powerpoint/2010/main" val="12548171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D06942-0AB9-4B89-84F6-977DEB744BE1}" type="datetimeFigureOut">
              <a:rPr lang="vi-VN" smtClean="0"/>
              <a:pPr/>
              <a:t>20/09/2022</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1945EC6D-219D-4426-962D-58DE11CAE77A}" type="slidenum">
              <a:rPr lang="vi-VN" smtClean="0"/>
              <a:pPr/>
              <a:t>‹#›</a:t>
            </a:fld>
            <a:endParaRPr lang="vi-VN"/>
          </a:p>
        </p:txBody>
      </p:sp>
    </p:spTree>
    <p:extLst>
      <p:ext uri="{BB962C8B-B14F-4D97-AF65-F5344CB8AC3E}">
        <p14:creationId xmlns:p14="http://schemas.microsoft.com/office/powerpoint/2010/main" val="973430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1D06942-0AB9-4B89-84F6-977DEB744BE1}" type="datetimeFigureOut">
              <a:rPr lang="vi-VN" smtClean="0"/>
              <a:pPr/>
              <a:t>20/09/2022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1945EC6D-219D-4426-962D-58DE11CAE77A}" type="slidenum">
              <a:rPr lang="vi-VN" smtClean="0"/>
              <a:pPr/>
              <a:t>‹#›</a:t>
            </a:fld>
            <a:endParaRPr lang="vi-VN"/>
          </a:p>
        </p:txBody>
      </p:sp>
    </p:spTree>
    <p:extLst>
      <p:ext uri="{BB962C8B-B14F-4D97-AF65-F5344CB8AC3E}">
        <p14:creationId xmlns:p14="http://schemas.microsoft.com/office/powerpoint/2010/main" val="12651048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1D06942-0AB9-4B89-84F6-977DEB744BE1}" type="datetimeFigureOut">
              <a:rPr lang="vi-VN" smtClean="0"/>
              <a:pPr/>
              <a:t>20/09/2022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1945EC6D-219D-4426-962D-58DE11CAE77A}" type="slidenum">
              <a:rPr lang="vi-VN" smtClean="0"/>
              <a:pPr/>
              <a:t>‹#›</a:t>
            </a:fld>
            <a:endParaRPr lang="vi-VN"/>
          </a:p>
        </p:txBody>
      </p:sp>
    </p:spTree>
    <p:extLst>
      <p:ext uri="{BB962C8B-B14F-4D97-AF65-F5344CB8AC3E}">
        <p14:creationId xmlns:p14="http://schemas.microsoft.com/office/powerpoint/2010/main" val="458453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D06942-0AB9-4B89-84F6-977DEB744BE1}" type="datetimeFigureOut">
              <a:rPr lang="vi-VN" smtClean="0"/>
              <a:pPr/>
              <a:t>20/09/2022</a:t>
            </a:fld>
            <a:endParaRPr lang="vi-V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45EC6D-219D-4426-962D-58DE11CAE77A}" type="slidenum">
              <a:rPr lang="vi-VN" smtClean="0"/>
              <a:pPr/>
              <a:t>‹#›</a:t>
            </a:fld>
            <a:endParaRPr lang="vi-VN"/>
          </a:p>
        </p:txBody>
      </p:sp>
    </p:spTree>
    <p:extLst>
      <p:ext uri="{BB962C8B-B14F-4D97-AF65-F5344CB8AC3E}">
        <p14:creationId xmlns:p14="http://schemas.microsoft.com/office/powerpoint/2010/main" val="6132213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media1.mp3"/><Relationship Id="rId7" Type="http://schemas.openxmlformats.org/officeDocument/2006/relationships/image" Target="../media/image3.png"/><Relationship Id="rId2" Type="http://schemas.microsoft.com/office/2007/relationships/media" Target="../media/media1.mp3"/><Relationship Id="rId1" Type="http://schemas.openxmlformats.org/officeDocument/2006/relationships/tags" Target="../tags/tag1.xml"/><Relationship Id="rId6" Type="http://schemas.openxmlformats.org/officeDocument/2006/relationships/image" Target="../media/image2.jpeg"/><Relationship Id="rId5" Type="http://schemas.openxmlformats.org/officeDocument/2006/relationships/notesSlide" Target="../notesSlides/notesSlide1.xml"/><Relationship Id="rId4"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slideLayout" Target="../slideLayouts/slideLayout7.xml"/><Relationship Id="rId7" Type="http://schemas.openxmlformats.org/officeDocument/2006/relationships/image" Target="../media/image20.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9.png"/><Relationship Id="rId11" Type="http://schemas.openxmlformats.org/officeDocument/2006/relationships/image" Target="../media/image3.png"/><Relationship Id="rId5" Type="http://schemas.microsoft.com/office/2007/relationships/hdphoto" Target="../media/hdphoto1.wdp"/><Relationship Id="rId10" Type="http://schemas.openxmlformats.org/officeDocument/2006/relationships/image" Target="../media/image23.png"/><Relationship Id="rId4" Type="http://schemas.openxmlformats.org/officeDocument/2006/relationships/image" Target="../media/image18.png"/><Relationship Id="rId9" Type="http://schemas.openxmlformats.org/officeDocument/2006/relationships/image" Target="../media/image22.png"/></Relationships>
</file>

<file path=ppt/slides/_rels/slide2.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image" Target="../media/image4.jpg"/><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 Id="rId9" Type="http://schemas.openxmlformats.org/officeDocument/2006/relationships/image" Target="../media/image11.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p:cNvSpPr>
            <a:spLocks noChangeArrowheads="1"/>
          </p:cNvSpPr>
          <p:nvPr/>
        </p:nvSpPr>
        <p:spPr bwMode="auto">
          <a:xfrm>
            <a:off x="6979151" y="3621119"/>
            <a:ext cx="329322" cy="298966"/>
          </a:xfrm>
          <a:prstGeom prst="irregularSeal1">
            <a:avLst/>
          </a:prstGeom>
          <a:gradFill rotWithShape="1">
            <a:gsLst>
              <a:gs pos="0">
                <a:srgbClr val="E6F8A6">
                  <a:alpha val="62000"/>
                </a:srgbClr>
              </a:gs>
              <a:gs pos="100000">
                <a:srgbClr val="FF0066"/>
              </a:gs>
            </a:gsLst>
            <a:lin ang="5400000" scaled="1"/>
          </a:gradFill>
          <a:ln>
            <a:noFill/>
          </a:ln>
          <a:effectLst/>
          <a:extLst>
            <a:ext uri="{91240B29-F687-4F45-9708-019B960494DF}">
              <a14:hiddenLine xmlns:a14="http://schemas.microsoft.com/office/drawing/2010/main" w="9525">
                <a:solidFill>
                  <a:srgbClr val="00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41" name="AutoShape 5"/>
          <p:cNvSpPr>
            <a:spLocks noChangeArrowheads="1"/>
          </p:cNvSpPr>
          <p:nvPr/>
        </p:nvSpPr>
        <p:spPr bwMode="auto">
          <a:xfrm>
            <a:off x="552893" y="5944669"/>
            <a:ext cx="309805" cy="286219"/>
          </a:xfrm>
          <a:prstGeom prst="star5">
            <a:avLst/>
          </a:prstGeom>
          <a:gradFill rotWithShape="1">
            <a:gsLst>
              <a:gs pos="0">
                <a:srgbClr val="FF0000"/>
              </a:gs>
              <a:gs pos="100000">
                <a:srgbClr val="FFFF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vi-VN" sz="1349">
              <a:solidFill>
                <a:srgbClr val="FFFFFF"/>
              </a:solidFill>
              <a:latin typeface="Arial" panose="020B0604020202020204" pitchFamily="34" charset="0"/>
              <a:ea typeface="宋体" panose="02010600030101010101" pitchFamily="2" charset="-122"/>
              <a:cs typeface="Arial" panose="020B0604020202020204" pitchFamily="34" charset="0"/>
            </a:endParaRPr>
          </a:p>
        </p:txBody>
      </p:sp>
      <p:sp>
        <p:nvSpPr>
          <p:cNvPr id="42" name="AutoShape 8"/>
          <p:cNvSpPr>
            <a:spLocks noChangeArrowheads="1"/>
          </p:cNvSpPr>
          <p:nvPr/>
        </p:nvSpPr>
        <p:spPr bwMode="auto">
          <a:xfrm>
            <a:off x="6164000" y="1875863"/>
            <a:ext cx="309805" cy="286219"/>
          </a:xfrm>
          <a:prstGeom prst="star5">
            <a:avLst/>
          </a:prstGeom>
          <a:gradFill rotWithShape="1">
            <a:gsLst>
              <a:gs pos="0">
                <a:srgbClr val="FF0000"/>
              </a:gs>
              <a:gs pos="100000">
                <a:srgbClr val="FFFF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vi-VN" sz="1349">
              <a:solidFill>
                <a:srgbClr val="FFFFFF"/>
              </a:solidFill>
              <a:latin typeface="Arial" panose="020B0604020202020204" pitchFamily="34" charset="0"/>
              <a:ea typeface="宋体" panose="02010600030101010101" pitchFamily="2" charset="-122"/>
              <a:cs typeface="Arial" panose="020B0604020202020204" pitchFamily="34" charset="0"/>
            </a:endParaRPr>
          </a:p>
        </p:txBody>
      </p:sp>
      <p:sp>
        <p:nvSpPr>
          <p:cNvPr id="43" name="AutoShape 10"/>
          <p:cNvSpPr>
            <a:spLocks noChangeArrowheads="1"/>
          </p:cNvSpPr>
          <p:nvPr/>
        </p:nvSpPr>
        <p:spPr bwMode="auto">
          <a:xfrm>
            <a:off x="8547538" y="1945379"/>
            <a:ext cx="283398" cy="293031"/>
          </a:xfrm>
          <a:prstGeom prst="irregularSeal2">
            <a:avLst/>
          </a:prstGeom>
          <a:gradFill rotWithShape="1">
            <a:gsLst>
              <a:gs pos="0">
                <a:srgbClr val="FCA2B1">
                  <a:alpha val="87999"/>
                </a:srgbClr>
              </a:gs>
              <a:gs pos="100000">
                <a:srgbClr val="FF0000">
                  <a:alpha val="57999"/>
                </a:srgbClr>
              </a:gs>
            </a:gsLst>
            <a:path path="shape">
              <a:fillToRect l="50000" t="50000" r="50000" b="50000"/>
            </a:path>
          </a:gradFill>
          <a:ln>
            <a:noFill/>
          </a:ln>
          <a:effectLst/>
          <a:extLst>
            <a:ext uri="{91240B29-F687-4F45-9708-019B960494DF}">
              <a14:hiddenLine xmlns:a14="http://schemas.microsoft.com/office/drawing/2010/main" w="9525">
                <a:solidFill>
                  <a:srgbClr val="FF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44" name="AutoShape 14"/>
          <p:cNvSpPr>
            <a:spLocks noChangeArrowheads="1"/>
          </p:cNvSpPr>
          <p:nvPr/>
        </p:nvSpPr>
        <p:spPr bwMode="auto">
          <a:xfrm>
            <a:off x="9625873" y="1576537"/>
            <a:ext cx="296388" cy="320985"/>
          </a:xfrm>
          <a:prstGeom prst="star5">
            <a:avLst/>
          </a:prstGeom>
          <a:gradFill rotWithShape="1">
            <a:gsLst>
              <a:gs pos="0">
                <a:schemeClr val="accent1"/>
              </a:gs>
              <a:gs pos="100000">
                <a:srgbClr val="FF0066"/>
              </a:gs>
            </a:gsLst>
            <a:path path="shape">
              <a:fillToRect l="50000" t="50000" r="50000" b="50000"/>
            </a:path>
          </a:gradFill>
          <a:ln>
            <a:noFill/>
          </a:ln>
          <a:effectLst/>
          <a:extLst>
            <a:ext uri="{91240B29-F687-4F45-9708-019B960494DF}">
              <a14:hiddenLine xmlns:a14="http://schemas.microsoft.com/office/drawing/2010/main" w="9525">
                <a:solidFill>
                  <a:srgbClr val="00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vi-VN" sz="1349">
              <a:solidFill>
                <a:srgbClr val="FFFFFF"/>
              </a:solidFill>
              <a:latin typeface="Arial" panose="020B0604020202020204" pitchFamily="34" charset="0"/>
              <a:ea typeface="宋体" panose="02010600030101010101" pitchFamily="2" charset="-122"/>
              <a:cs typeface="Arial" panose="020B0604020202020204" pitchFamily="34" charset="0"/>
            </a:endParaRPr>
          </a:p>
        </p:txBody>
      </p:sp>
      <p:sp>
        <p:nvSpPr>
          <p:cNvPr id="45" name="AutoShape 19"/>
          <p:cNvSpPr>
            <a:spLocks noChangeArrowheads="1"/>
          </p:cNvSpPr>
          <p:nvPr/>
        </p:nvSpPr>
        <p:spPr bwMode="auto">
          <a:xfrm>
            <a:off x="2257701" y="2296261"/>
            <a:ext cx="409819" cy="389351"/>
          </a:xfrm>
          <a:prstGeom prst="star5">
            <a:avLst/>
          </a:prstGeom>
          <a:gradFill rotWithShape="1">
            <a:gsLst>
              <a:gs pos="0">
                <a:srgbClr val="FFFF00"/>
              </a:gs>
              <a:gs pos="100000">
                <a:srgbClr val="1907FD"/>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vi-VN" sz="1349">
              <a:solidFill>
                <a:srgbClr val="FFFFFF"/>
              </a:solidFill>
              <a:latin typeface="Arial" panose="020B0604020202020204" pitchFamily="34" charset="0"/>
              <a:ea typeface="宋体" panose="02010600030101010101" pitchFamily="2" charset="-122"/>
              <a:cs typeface="Arial" panose="020B0604020202020204" pitchFamily="34" charset="0"/>
            </a:endParaRPr>
          </a:p>
        </p:txBody>
      </p:sp>
      <p:sp>
        <p:nvSpPr>
          <p:cNvPr id="46" name="AutoShape 20"/>
          <p:cNvSpPr>
            <a:spLocks noChangeArrowheads="1"/>
          </p:cNvSpPr>
          <p:nvPr/>
        </p:nvSpPr>
        <p:spPr bwMode="auto">
          <a:xfrm>
            <a:off x="4695067" y="3623538"/>
            <a:ext cx="379329" cy="393986"/>
          </a:xfrm>
          <a:prstGeom prst="star4">
            <a:avLst>
              <a:gd name="adj" fmla="val 12500"/>
            </a:avLst>
          </a:prstGeom>
          <a:gradFill rotWithShape="1">
            <a:gsLst>
              <a:gs pos="0">
                <a:srgbClr val="06E81C"/>
              </a:gs>
              <a:gs pos="100000">
                <a:srgbClr val="FF82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47" name="AutoShape 21"/>
          <p:cNvSpPr>
            <a:spLocks noChangeArrowheads="1"/>
          </p:cNvSpPr>
          <p:nvPr/>
        </p:nvSpPr>
        <p:spPr bwMode="auto">
          <a:xfrm>
            <a:off x="7447708" y="1464444"/>
            <a:ext cx="367794" cy="403033"/>
          </a:xfrm>
          <a:prstGeom prst="star4">
            <a:avLst>
              <a:gd name="adj" fmla="val 12500"/>
            </a:avLst>
          </a:prstGeom>
          <a:gradFill rotWithShape="1">
            <a:gsLst>
              <a:gs pos="0">
                <a:srgbClr val="000082"/>
              </a:gs>
              <a:gs pos="100000">
                <a:srgbClr val="FF82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48" name="AutoShape 22"/>
          <p:cNvSpPr>
            <a:spLocks noChangeArrowheads="1"/>
          </p:cNvSpPr>
          <p:nvPr/>
        </p:nvSpPr>
        <p:spPr bwMode="auto">
          <a:xfrm>
            <a:off x="552892" y="2313559"/>
            <a:ext cx="309805" cy="286219"/>
          </a:xfrm>
          <a:prstGeom prst="star5">
            <a:avLst/>
          </a:prstGeom>
          <a:gradFill rotWithShape="1">
            <a:gsLst>
              <a:gs pos="0">
                <a:srgbClr val="FF0000"/>
              </a:gs>
              <a:gs pos="100000">
                <a:srgbClr val="FFFF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vi-VN" sz="1349">
              <a:solidFill>
                <a:srgbClr val="FFFFFF"/>
              </a:solidFill>
              <a:latin typeface="Arial" panose="020B0604020202020204" pitchFamily="34" charset="0"/>
              <a:ea typeface="宋体" panose="02010600030101010101" pitchFamily="2" charset="-122"/>
              <a:cs typeface="Arial" panose="020B0604020202020204" pitchFamily="34" charset="0"/>
            </a:endParaRPr>
          </a:p>
        </p:txBody>
      </p:sp>
      <p:sp>
        <p:nvSpPr>
          <p:cNvPr id="49" name="AutoShape 4"/>
          <p:cNvSpPr>
            <a:spLocks noChangeArrowheads="1"/>
          </p:cNvSpPr>
          <p:nvPr/>
        </p:nvSpPr>
        <p:spPr bwMode="auto">
          <a:xfrm>
            <a:off x="509915" y="4434938"/>
            <a:ext cx="281754" cy="315191"/>
          </a:xfrm>
          <a:prstGeom prst="irregularSeal1">
            <a:avLst/>
          </a:prstGeom>
          <a:gradFill rotWithShape="1">
            <a:gsLst>
              <a:gs pos="0">
                <a:srgbClr val="FF0066"/>
              </a:gs>
              <a:gs pos="100000">
                <a:srgbClr val="FF0000">
                  <a:alpha val="3998"/>
                </a:srgbClr>
              </a:gs>
            </a:gsLst>
            <a:path path="rect">
              <a:fillToRect r="100000" b="10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50" name="AutoShape 7"/>
          <p:cNvSpPr>
            <a:spLocks noChangeArrowheads="1"/>
          </p:cNvSpPr>
          <p:nvPr/>
        </p:nvSpPr>
        <p:spPr bwMode="auto">
          <a:xfrm>
            <a:off x="8547538" y="3669787"/>
            <a:ext cx="351273" cy="500595"/>
          </a:xfrm>
          <a:prstGeom prst="irregularSeal1">
            <a:avLst/>
          </a:prstGeom>
          <a:gradFill rotWithShape="1">
            <a:gsLst>
              <a:gs pos="0">
                <a:srgbClr val="FF0000"/>
              </a:gs>
              <a:gs pos="100000">
                <a:srgbClr val="1907FD"/>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51" name="AutoShape 9"/>
          <p:cNvSpPr>
            <a:spLocks noChangeArrowheads="1"/>
          </p:cNvSpPr>
          <p:nvPr/>
        </p:nvSpPr>
        <p:spPr bwMode="auto">
          <a:xfrm>
            <a:off x="3519287" y="1674729"/>
            <a:ext cx="510887" cy="455193"/>
          </a:xfrm>
          <a:prstGeom prst="star5">
            <a:avLst/>
          </a:prstGeom>
          <a:gradFill rotWithShape="1">
            <a:gsLst>
              <a:gs pos="0">
                <a:srgbClr val="FFFF00"/>
              </a:gs>
              <a:gs pos="100000">
                <a:srgbClr val="1907FD"/>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vi-VN" sz="1349">
              <a:solidFill>
                <a:srgbClr val="FFFFFF"/>
              </a:solidFill>
              <a:latin typeface="Arial" panose="020B0604020202020204" pitchFamily="34" charset="0"/>
              <a:ea typeface="宋体" panose="02010600030101010101" pitchFamily="2" charset="-122"/>
              <a:cs typeface="Arial" panose="020B0604020202020204" pitchFamily="34" charset="0"/>
            </a:endParaRPr>
          </a:p>
        </p:txBody>
      </p:sp>
      <p:sp>
        <p:nvSpPr>
          <p:cNvPr id="52" name="AutoShape 11"/>
          <p:cNvSpPr>
            <a:spLocks noChangeArrowheads="1"/>
          </p:cNvSpPr>
          <p:nvPr/>
        </p:nvSpPr>
        <p:spPr bwMode="auto">
          <a:xfrm>
            <a:off x="10466726" y="2434700"/>
            <a:ext cx="281751" cy="315191"/>
          </a:xfrm>
          <a:prstGeom prst="irregularSeal1">
            <a:avLst/>
          </a:prstGeom>
          <a:gradFill rotWithShape="1">
            <a:gsLst>
              <a:gs pos="0">
                <a:srgbClr val="FF0066"/>
              </a:gs>
              <a:gs pos="100000">
                <a:srgbClr val="FF0000">
                  <a:alpha val="3998"/>
                </a:srgbClr>
              </a:gs>
            </a:gsLst>
            <a:path path="rect">
              <a:fillToRect r="100000" b="10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53" name="AutoShape 13"/>
          <p:cNvSpPr>
            <a:spLocks noChangeArrowheads="1"/>
          </p:cNvSpPr>
          <p:nvPr/>
        </p:nvSpPr>
        <p:spPr bwMode="auto">
          <a:xfrm>
            <a:off x="1867396" y="1913592"/>
            <a:ext cx="390305" cy="294330"/>
          </a:xfrm>
          <a:prstGeom prst="star4">
            <a:avLst>
              <a:gd name="adj" fmla="val 12500"/>
            </a:avLst>
          </a:prstGeom>
          <a:solidFill>
            <a:srgbClr val="FF0000"/>
          </a:solidFill>
          <a:ln>
            <a:noFill/>
          </a:ln>
          <a:effectLst/>
          <a:extLst>
            <a:ext uri="{91240B29-F687-4F45-9708-019B960494DF}">
              <a14:hiddenLine xmlns:a14="http://schemas.microsoft.com/office/drawing/2010/main" w="9525">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54" name="AutoShape 17"/>
          <p:cNvSpPr>
            <a:spLocks noChangeArrowheads="1"/>
          </p:cNvSpPr>
          <p:nvPr/>
        </p:nvSpPr>
        <p:spPr bwMode="auto">
          <a:xfrm>
            <a:off x="2715521" y="3583361"/>
            <a:ext cx="454122" cy="512090"/>
          </a:xfrm>
          <a:prstGeom prst="star5">
            <a:avLst/>
          </a:prstGeom>
          <a:gradFill rotWithShape="1">
            <a:gsLst>
              <a:gs pos="0">
                <a:srgbClr val="1907FD"/>
              </a:gs>
              <a:gs pos="100000">
                <a:schemeClr val="bg1"/>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vi-VN" sz="1349">
              <a:solidFill>
                <a:srgbClr val="FFFFFF"/>
              </a:solidFill>
              <a:latin typeface="Arial" panose="020B0604020202020204" pitchFamily="34" charset="0"/>
              <a:ea typeface="宋体" panose="02010600030101010101" pitchFamily="2" charset="-122"/>
              <a:cs typeface="Arial" panose="020B0604020202020204" pitchFamily="34" charset="0"/>
            </a:endParaRPr>
          </a:p>
        </p:txBody>
      </p:sp>
      <p:sp>
        <p:nvSpPr>
          <p:cNvPr id="2" name="TextBox 1"/>
          <p:cNvSpPr txBox="1"/>
          <p:nvPr/>
        </p:nvSpPr>
        <p:spPr>
          <a:xfrm>
            <a:off x="1072719" y="1046482"/>
            <a:ext cx="9873499" cy="1938992"/>
          </a:xfrm>
          <a:prstGeom prst="rect">
            <a:avLst/>
          </a:prstGeom>
          <a:noFill/>
        </p:spPr>
        <p:txBody>
          <a:bodyPr wrap="square" rtlCol="0">
            <a:spAutoFit/>
          </a:bodyPr>
          <a:lstStyle/>
          <a:p>
            <a:pPr algn="ctr"/>
            <a:r>
              <a:rPr lang="en-US" sz="4000" b="1" dirty="0">
                <a:solidFill>
                  <a:srgbClr val="FF0000"/>
                </a:solidFill>
                <a:latin typeface="Times New Roman" panose="02020603050405020304" pitchFamily="18" charset="0"/>
                <a:cs typeface="Times New Roman" panose="02020603050405020304" pitchFamily="18" charset="0"/>
              </a:rPr>
              <a:t>CHỦ ĐỀ 1-TIẾT 3</a:t>
            </a:r>
          </a:p>
          <a:p>
            <a:pPr algn="ctr"/>
            <a:r>
              <a:rPr lang="en-US" sz="4000" b="1" dirty="0">
                <a:solidFill>
                  <a:srgbClr val="FF0000"/>
                </a:solidFill>
                <a:latin typeface="Times New Roman" panose="02020603050405020304" pitchFamily="18" charset="0"/>
                <a:cs typeface="Times New Roman" panose="02020603050405020304" pitchFamily="18" charset="0"/>
              </a:rPr>
              <a:t>ĐIỀU CHỈNH BẢN THÂN CHO PHÙ HỢP VỚI MÔI TRƯỜNG HỌC TẬP MỚI</a:t>
            </a:r>
          </a:p>
        </p:txBody>
      </p:sp>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5176" y="3543178"/>
            <a:ext cx="4572457" cy="3038543"/>
          </a:xfrm>
          <a:prstGeom prst="rect">
            <a:avLst/>
          </a:prstGeom>
        </p:spPr>
      </p:pic>
      <p:pic>
        <p:nvPicPr>
          <p:cNvPr id="3" name="Ngôi Trường Mới - Nhạc Thiếu Nhi Xuân Mai Hay Nhất">
            <a:hlinkClick r:id="" action="ppaction://media"/>
            <a:extLst>
              <a:ext uri="{FF2B5EF4-FFF2-40B4-BE49-F238E27FC236}">
                <a16:creationId xmlns:a16="http://schemas.microsoft.com/office/drawing/2014/main" id="{57FE5C8E-49E4-36EC-0D9D-9984DB8FDF29}"/>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98425" y="98425"/>
            <a:ext cx="487363" cy="487363"/>
          </a:xfrm>
          <a:prstGeom prst="rect">
            <a:avLst/>
          </a:prstGeom>
        </p:spPr>
      </p:pic>
    </p:spTree>
    <p:custDataLst>
      <p:tags r:id="rId1"/>
    </p:custDataLst>
    <p:extLst>
      <p:ext uri="{BB962C8B-B14F-4D97-AF65-F5344CB8AC3E}">
        <p14:creationId xmlns:p14="http://schemas.microsoft.com/office/powerpoint/2010/main" val="1833134693"/>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repeatCount="indefinite" fill="hold" grpId="0" nodeType="withEffect">
                                  <p:stCondLst>
                                    <p:cond delay="500"/>
                                  </p:stCondLst>
                                  <p:childTnLst>
                                    <p:set>
                                      <p:cBhvr>
                                        <p:cTn id="6" dur="1" fill="hold">
                                          <p:stCondLst>
                                            <p:cond delay="0"/>
                                          </p:stCondLst>
                                        </p:cTn>
                                        <p:tgtEl>
                                          <p:spTgt spid="40"/>
                                        </p:tgtEl>
                                        <p:attrNameLst>
                                          <p:attrName>style.visibility</p:attrName>
                                        </p:attrNameLst>
                                      </p:cBhvr>
                                      <p:to>
                                        <p:strVal val="visible"/>
                                      </p:to>
                                    </p:set>
                                    <p:anim calcmode="lin" valueType="num">
                                      <p:cBhvr>
                                        <p:cTn id="7" dur="1000" fill="hold"/>
                                        <p:tgtEl>
                                          <p:spTgt spid="40"/>
                                        </p:tgtEl>
                                        <p:attrNameLst>
                                          <p:attrName>ppt_w</p:attrName>
                                        </p:attrNameLst>
                                      </p:cBhvr>
                                      <p:tavLst>
                                        <p:tav tm="0">
                                          <p:val>
                                            <p:fltVal val="0"/>
                                          </p:val>
                                        </p:tav>
                                        <p:tav tm="100000">
                                          <p:val>
                                            <p:strVal val="#ppt_w"/>
                                          </p:val>
                                        </p:tav>
                                      </p:tavLst>
                                    </p:anim>
                                    <p:anim calcmode="lin" valueType="num">
                                      <p:cBhvr>
                                        <p:cTn id="8" dur="1000" fill="hold"/>
                                        <p:tgtEl>
                                          <p:spTgt spid="40"/>
                                        </p:tgtEl>
                                        <p:attrNameLst>
                                          <p:attrName>ppt_h</p:attrName>
                                        </p:attrNameLst>
                                      </p:cBhvr>
                                      <p:tavLst>
                                        <p:tav tm="0">
                                          <p:val>
                                            <p:fltVal val="0"/>
                                          </p:val>
                                        </p:tav>
                                        <p:tav tm="100000">
                                          <p:val>
                                            <p:strVal val="#ppt_h"/>
                                          </p:val>
                                        </p:tav>
                                      </p:tavLst>
                                    </p:anim>
                                    <p:anim calcmode="lin" valueType="num">
                                      <p:cBhvr>
                                        <p:cTn id="9" dur="1000" fill="hold"/>
                                        <p:tgtEl>
                                          <p:spTgt spid="40"/>
                                        </p:tgtEl>
                                        <p:attrNameLst>
                                          <p:attrName>ppt_x</p:attrName>
                                        </p:attrNameLst>
                                      </p:cBhvr>
                                      <p:tavLst>
                                        <p:tav tm="0">
                                          <p:val>
                                            <p:fltVal val="0.5"/>
                                          </p:val>
                                        </p:tav>
                                        <p:tav tm="100000">
                                          <p:val>
                                            <p:strVal val="#ppt_x"/>
                                          </p:val>
                                        </p:tav>
                                      </p:tavLst>
                                    </p:anim>
                                    <p:anim calcmode="lin" valueType="num">
                                      <p:cBhvr>
                                        <p:cTn id="10" dur="1000" fill="hold"/>
                                        <p:tgtEl>
                                          <p:spTgt spid="40"/>
                                        </p:tgtEl>
                                        <p:attrNameLst>
                                          <p:attrName>ppt_y</p:attrName>
                                        </p:attrNameLst>
                                      </p:cBhvr>
                                      <p:tavLst>
                                        <p:tav tm="0">
                                          <p:val>
                                            <p:fltVal val="0.5"/>
                                          </p:val>
                                        </p:tav>
                                        <p:tav tm="100000">
                                          <p:val>
                                            <p:strVal val="#ppt_y"/>
                                          </p:val>
                                        </p:tav>
                                      </p:tavLst>
                                    </p:anim>
                                  </p:childTnLst>
                                </p:cTn>
                              </p:par>
                              <p:par>
                                <p:cTn id="11" presetID="23" presetClass="entr" presetSubtype="528" repeatCount="indefinite" fill="hold" nodeType="withEffect">
                                  <p:stCondLst>
                                    <p:cond delay="0"/>
                                  </p:stCondLst>
                                  <p:childTnLst>
                                    <p:set>
                                      <p:cBhvr>
                                        <p:cTn id="12" dur="1" fill="hold">
                                          <p:stCondLst>
                                            <p:cond delay="0"/>
                                          </p:stCondLst>
                                        </p:cTn>
                                        <p:tgtEl>
                                          <p:spTgt spid="41"/>
                                        </p:tgtEl>
                                        <p:attrNameLst>
                                          <p:attrName>style.visibility</p:attrName>
                                        </p:attrNameLst>
                                      </p:cBhvr>
                                      <p:to>
                                        <p:strVal val="visible"/>
                                      </p:to>
                                    </p:set>
                                    <p:anim calcmode="lin" valueType="num">
                                      <p:cBhvr>
                                        <p:cTn id="13" dur="1000" fill="hold"/>
                                        <p:tgtEl>
                                          <p:spTgt spid="41"/>
                                        </p:tgtEl>
                                        <p:attrNameLst>
                                          <p:attrName>ppt_w</p:attrName>
                                        </p:attrNameLst>
                                      </p:cBhvr>
                                      <p:tavLst>
                                        <p:tav tm="0">
                                          <p:val>
                                            <p:fltVal val="0"/>
                                          </p:val>
                                        </p:tav>
                                        <p:tav tm="100000">
                                          <p:val>
                                            <p:strVal val="#ppt_w"/>
                                          </p:val>
                                        </p:tav>
                                      </p:tavLst>
                                    </p:anim>
                                    <p:anim calcmode="lin" valueType="num">
                                      <p:cBhvr>
                                        <p:cTn id="14" dur="1000" fill="hold"/>
                                        <p:tgtEl>
                                          <p:spTgt spid="41"/>
                                        </p:tgtEl>
                                        <p:attrNameLst>
                                          <p:attrName>ppt_h</p:attrName>
                                        </p:attrNameLst>
                                      </p:cBhvr>
                                      <p:tavLst>
                                        <p:tav tm="0">
                                          <p:val>
                                            <p:fltVal val="0"/>
                                          </p:val>
                                        </p:tav>
                                        <p:tav tm="100000">
                                          <p:val>
                                            <p:strVal val="#ppt_h"/>
                                          </p:val>
                                        </p:tav>
                                      </p:tavLst>
                                    </p:anim>
                                    <p:anim calcmode="lin" valueType="num">
                                      <p:cBhvr>
                                        <p:cTn id="15" dur="1000" fill="hold"/>
                                        <p:tgtEl>
                                          <p:spTgt spid="41"/>
                                        </p:tgtEl>
                                        <p:attrNameLst>
                                          <p:attrName>ppt_x</p:attrName>
                                        </p:attrNameLst>
                                      </p:cBhvr>
                                      <p:tavLst>
                                        <p:tav tm="0">
                                          <p:val>
                                            <p:fltVal val="0.5"/>
                                          </p:val>
                                        </p:tav>
                                        <p:tav tm="100000">
                                          <p:val>
                                            <p:strVal val="#ppt_x"/>
                                          </p:val>
                                        </p:tav>
                                      </p:tavLst>
                                    </p:anim>
                                    <p:anim calcmode="lin" valueType="num">
                                      <p:cBhvr>
                                        <p:cTn id="16" dur="1000" fill="hold"/>
                                        <p:tgtEl>
                                          <p:spTgt spid="41"/>
                                        </p:tgtEl>
                                        <p:attrNameLst>
                                          <p:attrName>ppt_y</p:attrName>
                                        </p:attrNameLst>
                                      </p:cBhvr>
                                      <p:tavLst>
                                        <p:tav tm="0">
                                          <p:val>
                                            <p:fltVal val="0.5"/>
                                          </p:val>
                                        </p:tav>
                                        <p:tav tm="100000">
                                          <p:val>
                                            <p:strVal val="#ppt_y"/>
                                          </p:val>
                                        </p:tav>
                                      </p:tavLst>
                                    </p:anim>
                                  </p:childTnLst>
                                </p:cTn>
                              </p:par>
                              <p:par>
                                <p:cTn id="17" presetID="23" presetClass="entr" presetSubtype="528" repeatCount="indefinite" fill="hold" nodeType="withEffect">
                                  <p:stCondLst>
                                    <p:cond delay="0"/>
                                  </p:stCondLst>
                                  <p:childTnLst>
                                    <p:set>
                                      <p:cBhvr>
                                        <p:cTn id="18" dur="1" fill="hold">
                                          <p:stCondLst>
                                            <p:cond delay="0"/>
                                          </p:stCondLst>
                                        </p:cTn>
                                        <p:tgtEl>
                                          <p:spTgt spid="42"/>
                                        </p:tgtEl>
                                        <p:attrNameLst>
                                          <p:attrName>style.visibility</p:attrName>
                                        </p:attrNameLst>
                                      </p:cBhvr>
                                      <p:to>
                                        <p:strVal val="visible"/>
                                      </p:to>
                                    </p:set>
                                    <p:anim calcmode="lin" valueType="num">
                                      <p:cBhvr>
                                        <p:cTn id="19" dur="1000" fill="hold"/>
                                        <p:tgtEl>
                                          <p:spTgt spid="42"/>
                                        </p:tgtEl>
                                        <p:attrNameLst>
                                          <p:attrName>ppt_w</p:attrName>
                                        </p:attrNameLst>
                                      </p:cBhvr>
                                      <p:tavLst>
                                        <p:tav tm="0">
                                          <p:val>
                                            <p:fltVal val="0"/>
                                          </p:val>
                                        </p:tav>
                                        <p:tav tm="100000">
                                          <p:val>
                                            <p:strVal val="#ppt_w"/>
                                          </p:val>
                                        </p:tav>
                                      </p:tavLst>
                                    </p:anim>
                                    <p:anim calcmode="lin" valueType="num">
                                      <p:cBhvr>
                                        <p:cTn id="20" dur="1000" fill="hold"/>
                                        <p:tgtEl>
                                          <p:spTgt spid="42"/>
                                        </p:tgtEl>
                                        <p:attrNameLst>
                                          <p:attrName>ppt_h</p:attrName>
                                        </p:attrNameLst>
                                      </p:cBhvr>
                                      <p:tavLst>
                                        <p:tav tm="0">
                                          <p:val>
                                            <p:fltVal val="0"/>
                                          </p:val>
                                        </p:tav>
                                        <p:tav tm="100000">
                                          <p:val>
                                            <p:strVal val="#ppt_h"/>
                                          </p:val>
                                        </p:tav>
                                      </p:tavLst>
                                    </p:anim>
                                    <p:anim calcmode="lin" valueType="num">
                                      <p:cBhvr>
                                        <p:cTn id="21" dur="1000" fill="hold"/>
                                        <p:tgtEl>
                                          <p:spTgt spid="42"/>
                                        </p:tgtEl>
                                        <p:attrNameLst>
                                          <p:attrName>ppt_x</p:attrName>
                                        </p:attrNameLst>
                                      </p:cBhvr>
                                      <p:tavLst>
                                        <p:tav tm="0">
                                          <p:val>
                                            <p:fltVal val="0.5"/>
                                          </p:val>
                                        </p:tav>
                                        <p:tav tm="100000">
                                          <p:val>
                                            <p:strVal val="#ppt_x"/>
                                          </p:val>
                                        </p:tav>
                                      </p:tavLst>
                                    </p:anim>
                                    <p:anim calcmode="lin" valueType="num">
                                      <p:cBhvr>
                                        <p:cTn id="22" dur="1000" fill="hold"/>
                                        <p:tgtEl>
                                          <p:spTgt spid="42"/>
                                        </p:tgtEl>
                                        <p:attrNameLst>
                                          <p:attrName>ppt_y</p:attrName>
                                        </p:attrNameLst>
                                      </p:cBhvr>
                                      <p:tavLst>
                                        <p:tav tm="0">
                                          <p:val>
                                            <p:fltVal val="0.5"/>
                                          </p:val>
                                        </p:tav>
                                        <p:tav tm="100000">
                                          <p:val>
                                            <p:strVal val="#ppt_y"/>
                                          </p:val>
                                        </p:tav>
                                      </p:tavLst>
                                    </p:anim>
                                  </p:childTnLst>
                                </p:cTn>
                              </p:par>
                              <p:par>
                                <p:cTn id="23" presetID="23" presetClass="entr" presetSubtype="528" repeatCount="indefinite" fill="hold" grpId="0" nodeType="withEffect">
                                  <p:stCondLst>
                                    <p:cond delay="1500"/>
                                  </p:stCondLst>
                                  <p:childTnLst>
                                    <p:set>
                                      <p:cBhvr>
                                        <p:cTn id="24" dur="1" fill="hold">
                                          <p:stCondLst>
                                            <p:cond delay="0"/>
                                          </p:stCondLst>
                                        </p:cTn>
                                        <p:tgtEl>
                                          <p:spTgt spid="43"/>
                                        </p:tgtEl>
                                        <p:attrNameLst>
                                          <p:attrName>style.visibility</p:attrName>
                                        </p:attrNameLst>
                                      </p:cBhvr>
                                      <p:to>
                                        <p:strVal val="visible"/>
                                      </p:to>
                                    </p:set>
                                    <p:anim calcmode="lin" valueType="num">
                                      <p:cBhvr>
                                        <p:cTn id="25" dur="1000" fill="hold"/>
                                        <p:tgtEl>
                                          <p:spTgt spid="43"/>
                                        </p:tgtEl>
                                        <p:attrNameLst>
                                          <p:attrName>ppt_w</p:attrName>
                                        </p:attrNameLst>
                                      </p:cBhvr>
                                      <p:tavLst>
                                        <p:tav tm="0">
                                          <p:val>
                                            <p:fltVal val="0"/>
                                          </p:val>
                                        </p:tav>
                                        <p:tav tm="100000">
                                          <p:val>
                                            <p:strVal val="#ppt_w"/>
                                          </p:val>
                                        </p:tav>
                                      </p:tavLst>
                                    </p:anim>
                                    <p:anim calcmode="lin" valueType="num">
                                      <p:cBhvr>
                                        <p:cTn id="26" dur="1000" fill="hold"/>
                                        <p:tgtEl>
                                          <p:spTgt spid="43"/>
                                        </p:tgtEl>
                                        <p:attrNameLst>
                                          <p:attrName>ppt_h</p:attrName>
                                        </p:attrNameLst>
                                      </p:cBhvr>
                                      <p:tavLst>
                                        <p:tav tm="0">
                                          <p:val>
                                            <p:fltVal val="0"/>
                                          </p:val>
                                        </p:tav>
                                        <p:tav tm="100000">
                                          <p:val>
                                            <p:strVal val="#ppt_h"/>
                                          </p:val>
                                        </p:tav>
                                      </p:tavLst>
                                    </p:anim>
                                    <p:anim calcmode="lin" valueType="num">
                                      <p:cBhvr>
                                        <p:cTn id="27" dur="1000" fill="hold"/>
                                        <p:tgtEl>
                                          <p:spTgt spid="43"/>
                                        </p:tgtEl>
                                        <p:attrNameLst>
                                          <p:attrName>ppt_x</p:attrName>
                                        </p:attrNameLst>
                                      </p:cBhvr>
                                      <p:tavLst>
                                        <p:tav tm="0">
                                          <p:val>
                                            <p:fltVal val="0.5"/>
                                          </p:val>
                                        </p:tav>
                                        <p:tav tm="100000">
                                          <p:val>
                                            <p:strVal val="#ppt_x"/>
                                          </p:val>
                                        </p:tav>
                                      </p:tavLst>
                                    </p:anim>
                                    <p:anim calcmode="lin" valueType="num">
                                      <p:cBhvr>
                                        <p:cTn id="28" dur="1000" fill="hold"/>
                                        <p:tgtEl>
                                          <p:spTgt spid="43"/>
                                        </p:tgtEl>
                                        <p:attrNameLst>
                                          <p:attrName>ppt_y</p:attrName>
                                        </p:attrNameLst>
                                      </p:cBhvr>
                                      <p:tavLst>
                                        <p:tav tm="0">
                                          <p:val>
                                            <p:fltVal val="0.5"/>
                                          </p:val>
                                        </p:tav>
                                        <p:tav tm="100000">
                                          <p:val>
                                            <p:strVal val="#ppt_y"/>
                                          </p:val>
                                        </p:tav>
                                      </p:tavLst>
                                    </p:anim>
                                  </p:childTnLst>
                                </p:cTn>
                              </p:par>
                              <p:par>
                                <p:cTn id="29" presetID="23" presetClass="entr" presetSubtype="528" repeatCount="indefinite" fill="hold" nodeType="withEffect">
                                  <p:stCondLst>
                                    <p:cond delay="0"/>
                                  </p:stCondLst>
                                  <p:childTnLst>
                                    <p:set>
                                      <p:cBhvr>
                                        <p:cTn id="30" dur="1" fill="hold">
                                          <p:stCondLst>
                                            <p:cond delay="0"/>
                                          </p:stCondLst>
                                        </p:cTn>
                                        <p:tgtEl>
                                          <p:spTgt spid="44"/>
                                        </p:tgtEl>
                                        <p:attrNameLst>
                                          <p:attrName>style.visibility</p:attrName>
                                        </p:attrNameLst>
                                      </p:cBhvr>
                                      <p:to>
                                        <p:strVal val="visible"/>
                                      </p:to>
                                    </p:set>
                                    <p:anim calcmode="lin" valueType="num">
                                      <p:cBhvr>
                                        <p:cTn id="31" dur="1000" fill="hold"/>
                                        <p:tgtEl>
                                          <p:spTgt spid="44"/>
                                        </p:tgtEl>
                                        <p:attrNameLst>
                                          <p:attrName>ppt_w</p:attrName>
                                        </p:attrNameLst>
                                      </p:cBhvr>
                                      <p:tavLst>
                                        <p:tav tm="0">
                                          <p:val>
                                            <p:fltVal val="0"/>
                                          </p:val>
                                        </p:tav>
                                        <p:tav tm="100000">
                                          <p:val>
                                            <p:strVal val="#ppt_w"/>
                                          </p:val>
                                        </p:tav>
                                      </p:tavLst>
                                    </p:anim>
                                    <p:anim calcmode="lin" valueType="num">
                                      <p:cBhvr>
                                        <p:cTn id="32" dur="1000" fill="hold"/>
                                        <p:tgtEl>
                                          <p:spTgt spid="44"/>
                                        </p:tgtEl>
                                        <p:attrNameLst>
                                          <p:attrName>ppt_h</p:attrName>
                                        </p:attrNameLst>
                                      </p:cBhvr>
                                      <p:tavLst>
                                        <p:tav tm="0">
                                          <p:val>
                                            <p:fltVal val="0"/>
                                          </p:val>
                                        </p:tav>
                                        <p:tav tm="100000">
                                          <p:val>
                                            <p:strVal val="#ppt_h"/>
                                          </p:val>
                                        </p:tav>
                                      </p:tavLst>
                                    </p:anim>
                                    <p:anim calcmode="lin" valueType="num">
                                      <p:cBhvr>
                                        <p:cTn id="33" dur="1000" fill="hold"/>
                                        <p:tgtEl>
                                          <p:spTgt spid="44"/>
                                        </p:tgtEl>
                                        <p:attrNameLst>
                                          <p:attrName>ppt_x</p:attrName>
                                        </p:attrNameLst>
                                      </p:cBhvr>
                                      <p:tavLst>
                                        <p:tav tm="0">
                                          <p:val>
                                            <p:fltVal val="0.5"/>
                                          </p:val>
                                        </p:tav>
                                        <p:tav tm="100000">
                                          <p:val>
                                            <p:strVal val="#ppt_x"/>
                                          </p:val>
                                        </p:tav>
                                      </p:tavLst>
                                    </p:anim>
                                    <p:anim calcmode="lin" valueType="num">
                                      <p:cBhvr>
                                        <p:cTn id="34" dur="1000" fill="hold"/>
                                        <p:tgtEl>
                                          <p:spTgt spid="44"/>
                                        </p:tgtEl>
                                        <p:attrNameLst>
                                          <p:attrName>ppt_y</p:attrName>
                                        </p:attrNameLst>
                                      </p:cBhvr>
                                      <p:tavLst>
                                        <p:tav tm="0">
                                          <p:val>
                                            <p:fltVal val="0.5"/>
                                          </p:val>
                                        </p:tav>
                                        <p:tav tm="100000">
                                          <p:val>
                                            <p:strVal val="#ppt_y"/>
                                          </p:val>
                                        </p:tav>
                                      </p:tavLst>
                                    </p:anim>
                                  </p:childTnLst>
                                </p:cTn>
                              </p:par>
                              <p:par>
                                <p:cTn id="35" presetID="23" presetClass="entr" presetSubtype="528" repeatCount="indefinite" fill="hold" nodeType="withEffect">
                                  <p:stCondLst>
                                    <p:cond delay="0"/>
                                  </p:stCondLst>
                                  <p:childTnLst>
                                    <p:set>
                                      <p:cBhvr>
                                        <p:cTn id="36" dur="1" fill="hold">
                                          <p:stCondLst>
                                            <p:cond delay="0"/>
                                          </p:stCondLst>
                                        </p:cTn>
                                        <p:tgtEl>
                                          <p:spTgt spid="45"/>
                                        </p:tgtEl>
                                        <p:attrNameLst>
                                          <p:attrName>style.visibility</p:attrName>
                                        </p:attrNameLst>
                                      </p:cBhvr>
                                      <p:to>
                                        <p:strVal val="visible"/>
                                      </p:to>
                                    </p:set>
                                    <p:anim calcmode="lin" valueType="num">
                                      <p:cBhvr>
                                        <p:cTn id="37" dur="1000" fill="hold"/>
                                        <p:tgtEl>
                                          <p:spTgt spid="45"/>
                                        </p:tgtEl>
                                        <p:attrNameLst>
                                          <p:attrName>ppt_w</p:attrName>
                                        </p:attrNameLst>
                                      </p:cBhvr>
                                      <p:tavLst>
                                        <p:tav tm="0">
                                          <p:val>
                                            <p:fltVal val="0"/>
                                          </p:val>
                                        </p:tav>
                                        <p:tav tm="100000">
                                          <p:val>
                                            <p:strVal val="#ppt_w"/>
                                          </p:val>
                                        </p:tav>
                                      </p:tavLst>
                                    </p:anim>
                                    <p:anim calcmode="lin" valueType="num">
                                      <p:cBhvr>
                                        <p:cTn id="38" dur="1000" fill="hold"/>
                                        <p:tgtEl>
                                          <p:spTgt spid="45"/>
                                        </p:tgtEl>
                                        <p:attrNameLst>
                                          <p:attrName>ppt_h</p:attrName>
                                        </p:attrNameLst>
                                      </p:cBhvr>
                                      <p:tavLst>
                                        <p:tav tm="0">
                                          <p:val>
                                            <p:fltVal val="0"/>
                                          </p:val>
                                        </p:tav>
                                        <p:tav tm="100000">
                                          <p:val>
                                            <p:strVal val="#ppt_h"/>
                                          </p:val>
                                        </p:tav>
                                      </p:tavLst>
                                    </p:anim>
                                    <p:anim calcmode="lin" valueType="num">
                                      <p:cBhvr>
                                        <p:cTn id="39" dur="1000" fill="hold"/>
                                        <p:tgtEl>
                                          <p:spTgt spid="45"/>
                                        </p:tgtEl>
                                        <p:attrNameLst>
                                          <p:attrName>ppt_x</p:attrName>
                                        </p:attrNameLst>
                                      </p:cBhvr>
                                      <p:tavLst>
                                        <p:tav tm="0">
                                          <p:val>
                                            <p:fltVal val="0.5"/>
                                          </p:val>
                                        </p:tav>
                                        <p:tav tm="100000">
                                          <p:val>
                                            <p:strVal val="#ppt_x"/>
                                          </p:val>
                                        </p:tav>
                                      </p:tavLst>
                                    </p:anim>
                                    <p:anim calcmode="lin" valueType="num">
                                      <p:cBhvr>
                                        <p:cTn id="40" dur="1000" fill="hold"/>
                                        <p:tgtEl>
                                          <p:spTgt spid="45"/>
                                        </p:tgtEl>
                                        <p:attrNameLst>
                                          <p:attrName>ppt_y</p:attrName>
                                        </p:attrNameLst>
                                      </p:cBhvr>
                                      <p:tavLst>
                                        <p:tav tm="0">
                                          <p:val>
                                            <p:fltVal val="0.5"/>
                                          </p:val>
                                        </p:tav>
                                        <p:tav tm="100000">
                                          <p:val>
                                            <p:strVal val="#ppt_y"/>
                                          </p:val>
                                        </p:tav>
                                      </p:tavLst>
                                    </p:anim>
                                  </p:childTnLst>
                                </p:cTn>
                              </p:par>
                              <p:par>
                                <p:cTn id="41" presetID="23" presetClass="entr" presetSubtype="528" repeatCount="indefinite" fill="hold" grpId="0" nodeType="withEffect">
                                  <p:stCondLst>
                                    <p:cond delay="0"/>
                                  </p:stCondLst>
                                  <p:childTnLst>
                                    <p:set>
                                      <p:cBhvr>
                                        <p:cTn id="42" dur="1" fill="hold">
                                          <p:stCondLst>
                                            <p:cond delay="0"/>
                                          </p:stCondLst>
                                        </p:cTn>
                                        <p:tgtEl>
                                          <p:spTgt spid="46"/>
                                        </p:tgtEl>
                                        <p:attrNameLst>
                                          <p:attrName>style.visibility</p:attrName>
                                        </p:attrNameLst>
                                      </p:cBhvr>
                                      <p:to>
                                        <p:strVal val="visible"/>
                                      </p:to>
                                    </p:set>
                                    <p:anim calcmode="lin" valueType="num">
                                      <p:cBhvr>
                                        <p:cTn id="43" dur="1000" fill="hold"/>
                                        <p:tgtEl>
                                          <p:spTgt spid="46"/>
                                        </p:tgtEl>
                                        <p:attrNameLst>
                                          <p:attrName>ppt_w</p:attrName>
                                        </p:attrNameLst>
                                      </p:cBhvr>
                                      <p:tavLst>
                                        <p:tav tm="0">
                                          <p:val>
                                            <p:fltVal val="0"/>
                                          </p:val>
                                        </p:tav>
                                        <p:tav tm="100000">
                                          <p:val>
                                            <p:strVal val="#ppt_w"/>
                                          </p:val>
                                        </p:tav>
                                      </p:tavLst>
                                    </p:anim>
                                    <p:anim calcmode="lin" valueType="num">
                                      <p:cBhvr>
                                        <p:cTn id="44" dur="1000" fill="hold"/>
                                        <p:tgtEl>
                                          <p:spTgt spid="46"/>
                                        </p:tgtEl>
                                        <p:attrNameLst>
                                          <p:attrName>ppt_h</p:attrName>
                                        </p:attrNameLst>
                                      </p:cBhvr>
                                      <p:tavLst>
                                        <p:tav tm="0">
                                          <p:val>
                                            <p:fltVal val="0"/>
                                          </p:val>
                                        </p:tav>
                                        <p:tav tm="100000">
                                          <p:val>
                                            <p:strVal val="#ppt_h"/>
                                          </p:val>
                                        </p:tav>
                                      </p:tavLst>
                                    </p:anim>
                                    <p:anim calcmode="lin" valueType="num">
                                      <p:cBhvr>
                                        <p:cTn id="45" dur="1000" fill="hold"/>
                                        <p:tgtEl>
                                          <p:spTgt spid="46"/>
                                        </p:tgtEl>
                                        <p:attrNameLst>
                                          <p:attrName>ppt_x</p:attrName>
                                        </p:attrNameLst>
                                      </p:cBhvr>
                                      <p:tavLst>
                                        <p:tav tm="0">
                                          <p:val>
                                            <p:fltVal val="0.5"/>
                                          </p:val>
                                        </p:tav>
                                        <p:tav tm="100000">
                                          <p:val>
                                            <p:strVal val="#ppt_x"/>
                                          </p:val>
                                        </p:tav>
                                      </p:tavLst>
                                    </p:anim>
                                    <p:anim calcmode="lin" valueType="num">
                                      <p:cBhvr>
                                        <p:cTn id="46" dur="1000" fill="hold"/>
                                        <p:tgtEl>
                                          <p:spTgt spid="46"/>
                                        </p:tgtEl>
                                        <p:attrNameLst>
                                          <p:attrName>ppt_y</p:attrName>
                                        </p:attrNameLst>
                                      </p:cBhvr>
                                      <p:tavLst>
                                        <p:tav tm="0">
                                          <p:val>
                                            <p:fltVal val="0.5"/>
                                          </p:val>
                                        </p:tav>
                                        <p:tav tm="100000">
                                          <p:val>
                                            <p:strVal val="#ppt_y"/>
                                          </p:val>
                                        </p:tav>
                                      </p:tavLst>
                                    </p:anim>
                                  </p:childTnLst>
                                </p:cTn>
                              </p:par>
                              <p:par>
                                <p:cTn id="47" presetID="23" presetClass="entr" presetSubtype="528" repeatCount="indefinite" fill="hold" grpId="0" nodeType="withEffect">
                                  <p:stCondLst>
                                    <p:cond delay="1500"/>
                                  </p:stCondLst>
                                  <p:childTnLst>
                                    <p:set>
                                      <p:cBhvr>
                                        <p:cTn id="48" dur="1" fill="hold">
                                          <p:stCondLst>
                                            <p:cond delay="0"/>
                                          </p:stCondLst>
                                        </p:cTn>
                                        <p:tgtEl>
                                          <p:spTgt spid="47"/>
                                        </p:tgtEl>
                                        <p:attrNameLst>
                                          <p:attrName>style.visibility</p:attrName>
                                        </p:attrNameLst>
                                      </p:cBhvr>
                                      <p:to>
                                        <p:strVal val="visible"/>
                                      </p:to>
                                    </p:set>
                                    <p:anim calcmode="lin" valueType="num">
                                      <p:cBhvr>
                                        <p:cTn id="49" dur="1000" fill="hold"/>
                                        <p:tgtEl>
                                          <p:spTgt spid="47"/>
                                        </p:tgtEl>
                                        <p:attrNameLst>
                                          <p:attrName>ppt_w</p:attrName>
                                        </p:attrNameLst>
                                      </p:cBhvr>
                                      <p:tavLst>
                                        <p:tav tm="0">
                                          <p:val>
                                            <p:fltVal val="0"/>
                                          </p:val>
                                        </p:tav>
                                        <p:tav tm="100000">
                                          <p:val>
                                            <p:strVal val="#ppt_w"/>
                                          </p:val>
                                        </p:tav>
                                      </p:tavLst>
                                    </p:anim>
                                    <p:anim calcmode="lin" valueType="num">
                                      <p:cBhvr>
                                        <p:cTn id="50" dur="1000" fill="hold"/>
                                        <p:tgtEl>
                                          <p:spTgt spid="47"/>
                                        </p:tgtEl>
                                        <p:attrNameLst>
                                          <p:attrName>ppt_h</p:attrName>
                                        </p:attrNameLst>
                                      </p:cBhvr>
                                      <p:tavLst>
                                        <p:tav tm="0">
                                          <p:val>
                                            <p:fltVal val="0"/>
                                          </p:val>
                                        </p:tav>
                                        <p:tav tm="100000">
                                          <p:val>
                                            <p:strVal val="#ppt_h"/>
                                          </p:val>
                                        </p:tav>
                                      </p:tavLst>
                                    </p:anim>
                                    <p:anim calcmode="lin" valueType="num">
                                      <p:cBhvr>
                                        <p:cTn id="51" dur="1000" fill="hold"/>
                                        <p:tgtEl>
                                          <p:spTgt spid="47"/>
                                        </p:tgtEl>
                                        <p:attrNameLst>
                                          <p:attrName>ppt_x</p:attrName>
                                        </p:attrNameLst>
                                      </p:cBhvr>
                                      <p:tavLst>
                                        <p:tav tm="0">
                                          <p:val>
                                            <p:fltVal val="0.5"/>
                                          </p:val>
                                        </p:tav>
                                        <p:tav tm="100000">
                                          <p:val>
                                            <p:strVal val="#ppt_x"/>
                                          </p:val>
                                        </p:tav>
                                      </p:tavLst>
                                    </p:anim>
                                    <p:anim calcmode="lin" valueType="num">
                                      <p:cBhvr>
                                        <p:cTn id="52" dur="1000" fill="hold"/>
                                        <p:tgtEl>
                                          <p:spTgt spid="47"/>
                                        </p:tgtEl>
                                        <p:attrNameLst>
                                          <p:attrName>ppt_y</p:attrName>
                                        </p:attrNameLst>
                                      </p:cBhvr>
                                      <p:tavLst>
                                        <p:tav tm="0">
                                          <p:val>
                                            <p:fltVal val="0.5"/>
                                          </p:val>
                                        </p:tav>
                                        <p:tav tm="100000">
                                          <p:val>
                                            <p:strVal val="#ppt_y"/>
                                          </p:val>
                                        </p:tav>
                                      </p:tavLst>
                                    </p:anim>
                                  </p:childTnLst>
                                </p:cTn>
                              </p:par>
                              <p:par>
                                <p:cTn id="53" presetID="23" presetClass="entr" presetSubtype="528" repeatCount="indefinite" fill="hold" nodeType="withEffect">
                                  <p:stCondLst>
                                    <p:cond delay="1500"/>
                                  </p:stCondLst>
                                  <p:childTnLst>
                                    <p:set>
                                      <p:cBhvr>
                                        <p:cTn id="54" dur="1" fill="hold">
                                          <p:stCondLst>
                                            <p:cond delay="0"/>
                                          </p:stCondLst>
                                        </p:cTn>
                                        <p:tgtEl>
                                          <p:spTgt spid="48"/>
                                        </p:tgtEl>
                                        <p:attrNameLst>
                                          <p:attrName>style.visibility</p:attrName>
                                        </p:attrNameLst>
                                      </p:cBhvr>
                                      <p:to>
                                        <p:strVal val="visible"/>
                                      </p:to>
                                    </p:set>
                                    <p:anim calcmode="lin" valueType="num">
                                      <p:cBhvr>
                                        <p:cTn id="55" dur="1000" fill="hold"/>
                                        <p:tgtEl>
                                          <p:spTgt spid="48"/>
                                        </p:tgtEl>
                                        <p:attrNameLst>
                                          <p:attrName>ppt_w</p:attrName>
                                        </p:attrNameLst>
                                      </p:cBhvr>
                                      <p:tavLst>
                                        <p:tav tm="0">
                                          <p:val>
                                            <p:fltVal val="0"/>
                                          </p:val>
                                        </p:tav>
                                        <p:tav tm="100000">
                                          <p:val>
                                            <p:strVal val="#ppt_w"/>
                                          </p:val>
                                        </p:tav>
                                      </p:tavLst>
                                    </p:anim>
                                    <p:anim calcmode="lin" valueType="num">
                                      <p:cBhvr>
                                        <p:cTn id="56" dur="1000" fill="hold"/>
                                        <p:tgtEl>
                                          <p:spTgt spid="48"/>
                                        </p:tgtEl>
                                        <p:attrNameLst>
                                          <p:attrName>ppt_h</p:attrName>
                                        </p:attrNameLst>
                                      </p:cBhvr>
                                      <p:tavLst>
                                        <p:tav tm="0">
                                          <p:val>
                                            <p:fltVal val="0"/>
                                          </p:val>
                                        </p:tav>
                                        <p:tav tm="100000">
                                          <p:val>
                                            <p:strVal val="#ppt_h"/>
                                          </p:val>
                                        </p:tav>
                                      </p:tavLst>
                                    </p:anim>
                                    <p:anim calcmode="lin" valueType="num">
                                      <p:cBhvr>
                                        <p:cTn id="57" dur="1000" fill="hold"/>
                                        <p:tgtEl>
                                          <p:spTgt spid="48"/>
                                        </p:tgtEl>
                                        <p:attrNameLst>
                                          <p:attrName>ppt_x</p:attrName>
                                        </p:attrNameLst>
                                      </p:cBhvr>
                                      <p:tavLst>
                                        <p:tav tm="0">
                                          <p:val>
                                            <p:fltVal val="0.5"/>
                                          </p:val>
                                        </p:tav>
                                        <p:tav tm="100000">
                                          <p:val>
                                            <p:strVal val="#ppt_x"/>
                                          </p:val>
                                        </p:tav>
                                      </p:tavLst>
                                    </p:anim>
                                    <p:anim calcmode="lin" valueType="num">
                                      <p:cBhvr>
                                        <p:cTn id="58" dur="1000" fill="hold"/>
                                        <p:tgtEl>
                                          <p:spTgt spid="48"/>
                                        </p:tgtEl>
                                        <p:attrNameLst>
                                          <p:attrName>ppt_y</p:attrName>
                                        </p:attrNameLst>
                                      </p:cBhvr>
                                      <p:tavLst>
                                        <p:tav tm="0">
                                          <p:val>
                                            <p:fltVal val="0.5"/>
                                          </p:val>
                                        </p:tav>
                                        <p:tav tm="100000">
                                          <p:val>
                                            <p:strVal val="#ppt_y"/>
                                          </p:val>
                                        </p:tav>
                                      </p:tavLst>
                                    </p:anim>
                                  </p:childTnLst>
                                </p:cTn>
                              </p:par>
                              <p:par>
                                <p:cTn id="59" presetID="23" presetClass="entr" presetSubtype="528" repeatCount="indefinite" fill="hold" grpId="0" nodeType="withEffect">
                                  <p:stCondLst>
                                    <p:cond delay="0"/>
                                  </p:stCondLst>
                                  <p:childTnLst>
                                    <p:set>
                                      <p:cBhvr>
                                        <p:cTn id="60" dur="1" fill="hold">
                                          <p:stCondLst>
                                            <p:cond delay="0"/>
                                          </p:stCondLst>
                                        </p:cTn>
                                        <p:tgtEl>
                                          <p:spTgt spid="49"/>
                                        </p:tgtEl>
                                        <p:attrNameLst>
                                          <p:attrName>style.visibility</p:attrName>
                                        </p:attrNameLst>
                                      </p:cBhvr>
                                      <p:to>
                                        <p:strVal val="visible"/>
                                      </p:to>
                                    </p:set>
                                    <p:anim calcmode="lin" valueType="num">
                                      <p:cBhvr>
                                        <p:cTn id="61" dur="1000" fill="hold"/>
                                        <p:tgtEl>
                                          <p:spTgt spid="49"/>
                                        </p:tgtEl>
                                        <p:attrNameLst>
                                          <p:attrName>ppt_w</p:attrName>
                                        </p:attrNameLst>
                                      </p:cBhvr>
                                      <p:tavLst>
                                        <p:tav tm="0">
                                          <p:val>
                                            <p:fltVal val="0"/>
                                          </p:val>
                                        </p:tav>
                                        <p:tav tm="100000">
                                          <p:val>
                                            <p:strVal val="#ppt_w"/>
                                          </p:val>
                                        </p:tav>
                                      </p:tavLst>
                                    </p:anim>
                                    <p:anim calcmode="lin" valueType="num">
                                      <p:cBhvr>
                                        <p:cTn id="62" dur="1000" fill="hold"/>
                                        <p:tgtEl>
                                          <p:spTgt spid="49"/>
                                        </p:tgtEl>
                                        <p:attrNameLst>
                                          <p:attrName>ppt_h</p:attrName>
                                        </p:attrNameLst>
                                      </p:cBhvr>
                                      <p:tavLst>
                                        <p:tav tm="0">
                                          <p:val>
                                            <p:fltVal val="0"/>
                                          </p:val>
                                        </p:tav>
                                        <p:tav tm="100000">
                                          <p:val>
                                            <p:strVal val="#ppt_h"/>
                                          </p:val>
                                        </p:tav>
                                      </p:tavLst>
                                    </p:anim>
                                    <p:anim calcmode="lin" valueType="num">
                                      <p:cBhvr>
                                        <p:cTn id="63" dur="1000" fill="hold"/>
                                        <p:tgtEl>
                                          <p:spTgt spid="49"/>
                                        </p:tgtEl>
                                        <p:attrNameLst>
                                          <p:attrName>ppt_x</p:attrName>
                                        </p:attrNameLst>
                                      </p:cBhvr>
                                      <p:tavLst>
                                        <p:tav tm="0">
                                          <p:val>
                                            <p:fltVal val="0.5"/>
                                          </p:val>
                                        </p:tav>
                                        <p:tav tm="100000">
                                          <p:val>
                                            <p:strVal val="#ppt_x"/>
                                          </p:val>
                                        </p:tav>
                                      </p:tavLst>
                                    </p:anim>
                                    <p:anim calcmode="lin" valueType="num">
                                      <p:cBhvr>
                                        <p:cTn id="64" dur="1000" fill="hold"/>
                                        <p:tgtEl>
                                          <p:spTgt spid="49"/>
                                        </p:tgtEl>
                                        <p:attrNameLst>
                                          <p:attrName>ppt_y</p:attrName>
                                        </p:attrNameLst>
                                      </p:cBhvr>
                                      <p:tavLst>
                                        <p:tav tm="0">
                                          <p:val>
                                            <p:fltVal val="0.5"/>
                                          </p:val>
                                        </p:tav>
                                        <p:tav tm="100000">
                                          <p:val>
                                            <p:strVal val="#ppt_y"/>
                                          </p:val>
                                        </p:tav>
                                      </p:tavLst>
                                    </p:anim>
                                  </p:childTnLst>
                                </p:cTn>
                              </p:par>
                              <p:par>
                                <p:cTn id="65" presetID="23" presetClass="entr" presetSubtype="528" repeatCount="indefinite" fill="hold" grpId="0" nodeType="withEffect">
                                  <p:stCondLst>
                                    <p:cond delay="500"/>
                                  </p:stCondLst>
                                  <p:childTnLst>
                                    <p:set>
                                      <p:cBhvr>
                                        <p:cTn id="66" dur="1" fill="hold">
                                          <p:stCondLst>
                                            <p:cond delay="0"/>
                                          </p:stCondLst>
                                        </p:cTn>
                                        <p:tgtEl>
                                          <p:spTgt spid="50"/>
                                        </p:tgtEl>
                                        <p:attrNameLst>
                                          <p:attrName>style.visibility</p:attrName>
                                        </p:attrNameLst>
                                      </p:cBhvr>
                                      <p:to>
                                        <p:strVal val="visible"/>
                                      </p:to>
                                    </p:set>
                                    <p:anim calcmode="lin" valueType="num">
                                      <p:cBhvr>
                                        <p:cTn id="67" dur="1000" fill="hold"/>
                                        <p:tgtEl>
                                          <p:spTgt spid="50"/>
                                        </p:tgtEl>
                                        <p:attrNameLst>
                                          <p:attrName>ppt_w</p:attrName>
                                        </p:attrNameLst>
                                      </p:cBhvr>
                                      <p:tavLst>
                                        <p:tav tm="0">
                                          <p:val>
                                            <p:fltVal val="0"/>
                                          </p:val>
                                        </p:tav>
                                        <p:tav tm="100000">
                                          <p:val>
                                            <p:strVal val="#ppt_w"/>
                                          </p:val>
                                        </p:tav>
                                      </p:tavLst>
                                    </p:anim>
                                    <p:anim calcmode="lin" valueType="num">
                                      <p:cBhvr>
                                        <p:cTn id="68" dur="1000" fill="hold"/>
                                        <p:tgtEl>
                                          <p:spTgt spid="50"/>
                                        </p:tgtEl>
                                        <p:attrNameLst>
                                          <p:attrName>ppt_h</p:attrName>
                                        </p:attrNameLst>
                                      </p:cBhvr>
                                      <p:tavLst>
                                        <p:tav tm="0">
                                          <p:val>
                                            <p:fltVal val="0"/>
                                          </p:val>
                                        </p:tav>
                                        <p:tav tm="100000">
                                          <p:val>
                                            <p:strVal val="#ppt_h"/>
                                          </p:val>
                                        </p:tav>
                                      </p:tavLst>
                                    </p:anim>
                                    <p:anim calcmode="lin" valueType="num">
                                      <p:cBhvr>
                                        <p:cTn id="69" dur="1000" fill="hold"/>
                                        <p:tgtEl>
                                          <p:spTgt spid="50"/>
                                        </p:tgtEl>
                                        <p:attrNameLst>
                                          <p:attrName>ppt_x</p:attrName>
                                        </p:attrNameLst>
                                      </p:cBhvr>
                                      <p:tavLst>
                                        <p:tav tm="0">
                                          <p:val>
                                            <p:fltVal val="0.5"/>
                                          </p:val>
                                        </p:tav>
                                        <p:tav tm="100000">
                                          <p:val>
                                            <p:strVal val="#ppt_x"/>
                                          </p:val>
                                        </p:tav>
                                      </p:tavLst>
                                    </p:anim>
                                    <p:anim calcmode="lin" valueType="num">
                                      <p:cBhvr>
                                        <p:cTn id="70" dur="1000" fill="hold"/>
                                        <p:tgtEl>
                                          <p:spTgt spid="50"/>
                                        </p:tgtEl>
                                        <p:attrNameLst>
                                          <p:attrName>ppt_y</p:attrName>
                                        </p:attrNameLst>
                                      </p:cBhvr>
                                      <p:tavLst>
                                        <p:tav tm="0">
                                          <p:val>
                                            <p:fltVal val="0.5"/>
                                          </p:val>
                                        </p:tav>
                                        <p:tav tm="100000">
                                          <p:val>
                                            <p:strVal val="#ppt_y"/>
                                          </p:val>
                                        </p:tav>
                                      </p:tavLst>
                                    </p:anim>
                                  </p:childTnLst>
                                </p:cTn>
                              </p:par>
                              <p:par>
                                <p:cTn id="71" presetID="23" presetClass="entr" presetSubtype="528" repeatCount="indefinite" fill="hold" nodeType="withEffect">
                                  <p:stCondLst>
                                    <p:cond delay="0"/>
                                  </p:stCondLst>
                                  <p:childTnLst>
                                    <p:set>
                                      <p:cBhvr>
                                        <p:cTn id="72" dur="1" fill="hold">
                                          <p:stCondLst>
                                            <p:cond delay="0"/>
                                          </p:stCondLst>
                                        </p:cTn>
                                        <p:tgtEl>
                                          <p:spTgt spid="51"/>
                                        </p:tgtEl>
                                        <p:attrNameLst>
                                          <p:attrName>style.visibility</p:attrName>
                                        </p:attrNameLst>
                                      </p:cBhvr>
                                      <p:to>
                                        <p:strVal val="visible"/>
                                      </p:to>
                                    </p:set>
                                    <p:anim calcmode="lin" valueType="num">
                                      <p:cBhvr>
                                        <p:cTn id="73" dur="1000" fill="hold"/>
                                        <p:tgtEl>
                                          <p:spTgt spid="51"/>
                                        </p:tgtEl>
                                        <p:attrNameLst>
                                          <p:attrName>ppt_w</p:attrName>
                                        </p:attrNameLst>
                                      </p:cBhvr>
                                      <p:tavLst>
                                        <p:tav tm="0">
                                          <p:val>
                                            <p:fltVal val="0"/>
                                          </p:val>
                                        </p:tav>
                                        <p:tav tm="100000">
                                          <p:val>
                                            <p:strVal val="#ppt_w"/>
                                          </p:val>
                                        </p:tav>
                                      </p:tavLst>
                                    </p:anim>
                                    <p:anim calcmode="lin" valueType="num">
                                      <p:cBhvr>
                                        <p:cTn id="74" dur="1000" fill="hold"/>
                                        <p:tgtEl>
                                          <p:spTgt spid="51"/>
                                        </p:tgtEl>
                                        <p:attrNameLst>
                                          <p:attrName>ppt_h</p:attrName>
                                        </p:attrNameLst>
                                      </p:cBhvr>
                                      <p:tavLst>
                                        <p:tav tm="0">
                                          <p:val>
                                            <p:fltVal val="0"/>
                                          </p:val>
                                        </p:tav>
                                        <p:tav tm="100000">
                                          <p:val>
                                            <p:strVal val="#ppt_h"/>
                                          </p:val>
                                        </p:tav>
                                      </p:tavLst>
                                    </p:anim>
                                    <p:anim calcmode="lin" valueType="num">
                                      <p:cBhvr>
                                        <p:cTn id="75" dur="1000" fill="hold"/>
                                        <p:tgtEl>
                                          <p:spTgt spid="51"/>
                                        </p:tgtEl>
                                        <p:attrNameLst>
                                          <p:attrName>ppt_x</p:attrName>
                                        </p:attrNameLst>
                                      </p:cBhvr>
                                      <p:tavLst>
                                        <p:tav tm="0">
                                          <p:val>
                                            <p:fltVal val="0.5"/>
                                          </p:val>
                                        </p:tav>
                                        <p:tav tm="100000">
                                          <p:val>
                                            <p:strVal val="#ppt_x"/>
                                          </p:val>
                                        </p:tav>
                                      </p:tavLst>
                                    </p:anim>
                                    <p:anim calcmode="lin" valueType="num">
                                      <p:cBhvr>
                                        <p:cTn id="76" dur="1000" fill="hold"/>
                                        <p:tgtEl>
                                          <p:spTgt spid="51"/>
                                        </p:tgtEl>
                                        <p:attrNameLst>
                                          <p:attrName>ppt_y</p:attrName>
                                        </p:attrNameLst>
                                      </p:cBhvr>
                                      <p:tavLst>
                                        <p:tav tm="0">
                                          <p:val>
                                            <p:fltVal val="0.5"/>
                                          </p:val>
                                        </p:tav>
                                        <p:tav tm="100000">
                                          <p:val>
                                            <p:strVal val="#ppt_y"/>
                                          </p:val>
                                        </p:tav>
                                      </p:tavLst>
                                    </p:anim>
                                  </p:childTnLst>
                                </p:cTn>
                              </p:par>
                              <p:par>
                                <p:cTn id="77" presetID="23" presetClass="entr" presetSubtype="528" repeatCount="indefinite" fill="hold" grpId="0" nodeType="withEffect">
                                  <p:stCondLst>
                                    <p:cond delay="1000"/>
                                  </p:stCondLst>
                                  <p:childTnLst>
                                    <p:set>
                                      <p:cBhvr>
                                        <p:cTn id="78" dur="1" fill="hold">
                                          <p:stCondLst>
                                            <p:cond delay="0"/>
                                          </p:stCondLst>
                                        </p:cTn>
                                        <p:tgtEl>
                                          <p:spTgt spid="52"/>
                                        </p:tgtEl>
                                        <p:attrNameLst>
                                          <p:attrName>style.visibility</p:attrName>
                                        </p:attrNameLst>
                                      </p:cBhvr>
                                      <p:to>
                                        <p:strVal val="visible"/>
                                      </p:to>
                                    </p:set>
                                    <p:anim calcmode="lin" valueType="num">
                                      <p:cBhvr>
                                        <p:cTn id="79" dur="1000" fill="hold"/>
                                        <p:tgtEl>
                                          <p:spTgt spid="52"/>
                                        </p:tgtEl>
                                        <p:attrNameLst>
                                          <p:attrName>ppt_w</p:attrName>
                                        </p:attrNameLst>
                                      </p:cBhvr>
                                      <p:tavLst>
                                        <p:tav tm="0">
                                          <p:val>
                                            <p:fltVal val="0"/>
                                          </p:val>
                                        </p:tav>
                                        <p:tav tm="100000">
                                          <p:val>
                                            <p:strVal val="#ppt_w"/>
                                          </p:val>
                                        </p:tav>
                                      </p:tavLst>
                                    </p:anim>
                                    <p:anim calcmode="lin" valueType="num">
                                      <p:cBhvr>
                                        <p:cTn id="80" dur="1000" fill="hold"/>
                                        <p:tgtEl>
                                          <p:spTgt spid="52"/>
                                        </p:tgtEl>
                                        <p:attrNameLst>
                                          <p:attrName>ppt_h</p:attrName>
                                        </p:attrNameLst>
                                      </p:cBhvr>
                                      <p:tavLst>
                                        <p:tav tm="0">
                                          <p:val>
                                            <p:fltVal val="0"/>
                                          </p:val>
                                        </p:tav>
                                        <p:tav tm="100000">
                                          <p:val>
                                            <p:strVal val="#ppt_h"/>
                                          </p:val>
                                        </p:tav>
                                      </p:tavLst>
                                    </p:anim>
                                    <p:anim calcmode="lin" valueType="num">
                                      <p:cBhvr>
                                        <p:cTn id="81" dur="1000" fill="hold"/>
                                        <p:tgtEl>
                                          <p:spTgt spid="52"/>
                                        </p:tgtEl>
                                        <p:attrNameLst>
                                          <p:attrName>ppt_x</p:attrName>
                                        </p:attrNameLst>
                                      </p:cBhvr>
                                      <p:tavLst>
                                        <p:tav tm="0">
                                          <p:val>
                                            <p:fltVal val="0.5"/>
                                          </p:val>
                                        </p:tav>
                                        <p:tav tm="100000">
                                          <p:val>
                                            <p:strVal val="#ppt_x"/>
                                          </p:val>
                                        </p:tav>
                                      </p:tavLst>
                                    </p:anim>
                                    <p:anim calcmode="lin" valueType="num">
                                      <p:cBhvr>
                                        <p:cTn id="82" dur="1000" fill="hold"/>
                                        <p:tgtEl>
                                          <p:spTgt spid="52"/>
                                        </p:tgtEl>
                                        <p:attrNameLst>
                                          <p:attrName>ppt_y</p:attrName>
                                        </p:attrNameLst>
                                      </p:cBhvr>
                                      <p:tavLst>
                                        <p:tav tm="0">
                                          <p:val>
                                            <p:fltVal val="0.5"/>
                                          </p:val>
                                        </p:tav>
                                        <p:tav tm="100000">
                                          <p:val>
                                            <p:strVal val="#ppt_y"/>
                                          </p:val>
                                        </p:tav>
                                      </p:tavLst>
                                    </p:anim>
                                  </p:childTnLst>
                                </p:cTn>
                              </p:par>
                              <p:par>
                                <p:cTn id="83" presetID="23" presetClass="entr" presetSubtype="528" repeatCount="indefinite" fill="hold" grpId="0" nodeType="withEffect">
                                  <p:stCondLst>
                                    <p:cond delay="0"/>
                                  </p:stCondLst>
                                  <p:childTnLst>
                                    <p:set>
                                      <p:cBhvr>
                                        <p:cTn id="84" dur="1" fill="hold">
                                          <p:stCondLst>
                                            <p:cond delay="0"/>
                                          </p:stCondLst>
                                        </p:cTn>
                                        <p:tgtEl>
                                          <p:spTgt spid="53"/>
                                        </p:tgtEl>
                                        <p:attrNameLst>
                                          <p:attrName>style.visibility</p:attrName>
                                        </p:attrNameLst>
                                      </p:cBhvr>
                                      <p:to>
                                        <p:strVal val="visible"/>
                                      </p:to>
                                    </p:set>
                                    <p:anim calcmode="lin" valueType="num">
                                      <p:cBhvr>
                                        <p:cTn id="85" dur="1000" fill="hold"/>
                                        <p:tgtEl>
                                          <p:spTgt spid="53"/>
                                        </p:tgtEl>
                                        <p:attrNameLst>
                                          <p:attrName>ppt_w</p:attrName>
                                        </p:attrNameLst>
                                      </p:cBhvr>
                                      <p:tavLst>
                                        <p:tav tm="0">
                                          <p:val>
                                            <p:fltVal val="0"/>
                                          </p:val>
                                        </p:tav>
                                        <p:tav tm="100000">
                                          <p:val>
                                            <p:strVal val="#ppt_w"/>
                                          </p:val>
                                        </p:tav>
                                      </p:tavLst>
                                    </p:anim>
                                    <p:anim calcmode="lin" valueType="num">
                                      <p:cBhvr>
                                        <p:cTn id="86" dur="1000" fill="hold"/>
                                        <p:tgtEl>
                                          <p:spTgt spid="53"/>
                                        </p:tgtEl>
                                        <p:attrNameLst>
                                          <p:attrName>ppt_h</p:attrName>
                                        </p:attrNameLst>
                                      </p:cBhvr>
                                      <p:tavLst>
                                        <p:tav tm="0">
                                          <p:val>
                                            <p:fltVal val="0"/>
                                          </p:val>
                                        </p:tav>
                                        <p:tav tm="100000">
                                          <p:val>
                                            <p:strVal val="#ppt_h"/>
                                          </p:val>
                                        </p:tav>
                                      </p:tavLst>
                                    </p:anim>
                                    <p:anim calcmode="lin" valueType="num">
                                      <p:cBhvr>
                                        <p:cTn id="87" dur="1000" fill="hold"/>
                                        <p:tgtEl>
                                          <p:spTgt spid="53"/>
                                        </p:tgtEl>
                                        <p:attrNameLst>
                                          <p:attrName>ppt_x</p:attrName>
                                        </p:attrNameLst>
                                      </p:cBhvr>
                                      <p:tavLst>
                                        <p:tav tm="0">
                                          <p:val>
                                            <p:fltVal val="0.5"/>
                                          </p:val>
                                        </p:tav>
                                        <p:tav tm="100000">
                                          <p:val>
                                            <p:strVal val="#ppt_x"/>
                                          </p:val>
                                        </p:tav>
                                      </p:tavLst>
                                    </p:anim>
                                    <p:anim calcmode="lin" valueType="num">
                                      <p:cBhvr>
                                        <p:cTn id="88" dur="1000" fill="hold"/>
                                        <p:tgtEl>
                                          <p:spTgt spid="53"/>
                                        </p:tgtEl>
                                        <p:attrNameLst>
                                          <p:attrName>ppt_y</p:attrName>
                                        </p:attrNameLst>
                                      </p:cBhvr>
                                      <p:tavLst>
                                        <p:tav tm="0">
                                          <p:val>
                                            <p:fltVal val="0.5"/>
                                          </p:val>
                                        </p:tav>
                                        <p:tav tm="100000">
                                          <p:val>
                                            <p:strVal val="#ppt_y"/>
                                          </p:val>
                                        </p:tav>
                                      </p:tavLst>
                                    </p:anim>
                                  </p:childTnLst>
                                </p:cTn>
                              </p:par>
                              <p:par>
                                <p:cTn id="89" presetID="23" presetClass="entr" presetSubtype="528" repeatCount="indefinite" fill="hold" nodeType="withEffect">
                                  <p:stCondLst>
                                    <p:cond delay="500"/>
                                  </p:stCondLst>
                                  <p:childTnLst>
                                    <p:set>
                                      <p:cBhvr>
                                        <p:cTn id="90" dur="1" fill="hold">
                                          <p:stCondLst>
                                            <p:cond delay="0"/>
                                          </p:stCondLst>
                                        </p:cTn>
                                        <p:tgtEl>
                                          <p:spTgt spid="54"/>
                                        </p:tgtEl>
                                        <p:attrNameLst>
                                          <p:attrName>style.visibility</p:attrName>
                                        </p:attrNameLst>
                                      </p:cBhvr>
                                      <p:to>
                                        <p:strVal val="visible"/>
                                      </p:to>
                                    </p:set>
                                    <p:anim calcmode="lin" valueType="num">
                                      <p:cBhvr>
                                        <p:cTn id="91" dur="1000" fill="hold"/>
                                        <p:tgtEl>
                                          <p:spTgt spid="54"/>
                                        </p:tgtEl>
                                        <p:attrNameLst>
                                          <p:attrName>ppt_w</p:attrName>
                                        </p:attrNameLst>
                                      </p:cBhvr>
                                      <p:tavLst>
                                        <p:tav tm="0">
                                          <p:val>
                                            <p:fltVal val="0"/>
                                          </p:val>
                                        </p:tav>
                                        <p:tav tm="100000">
                                          <p:val>
                                            <p:strVal val="#ppt_w"/>
                                          </p:val>
                                        </p:tav>
                                      </p:tavLst>
                                    </p:anim>
                                    <p:anim calcmode="lin" valueType="num">
                                      <p:cBhvr>
                                        <p:cTn id="92" dur="1000" fill="hold"/>
                                        <p:tgtEl>
                                          <p:spTgt spid="54"/>
                                        </p:tgtEl>
                                        <p:attrNameLst>
                                          <p:attrName>ppt_h</p:attrName>
                                        </p:attrNameLst>
                                      </p:cBhvr>
                                      <p:tavLst>
                                        <p:tav tm="0">
                                          <p:val>
                                            <p:fltVal val="0"/>
                                          </p:val>
                                        </p:tav>
                                        <p:tav tm="100000">
                                          <p:val>
                                            <p:strVal val="#ppt_h"/>
                                          </p:val>
                                        </p:tav>
                                      </p:tavLst>
                                    </p:anim>
                                    <p:anim calcmode="lin" valueType="num">
                                      <p:cBhvr>
                                        <p:cTn id="93" dur="1000" fill="hold"/>
                                        <p:tgtEl>
                                          <p:spTgt spid="54"/>
                                        </p:tgtEl>
                                        <p:attrNameLst>
                                          <p:attrName>ppt_x</p:attrName>
                                        </p:attrNameLst>
                                      </p:cBhvr>
                                      <p:tavLst>
                                        <p:tav tm="0">
                                          <p:val>
                                            <p:fltVal val="0.5"/>
                                          </p:val>
                                        </p:tav>
                                        <p:tav tm="100000">
                                          <p:val>
                                            <p:strVal val="#ppt_x"/>
                                          </p:val>
                                        </p:tav>
                                      </p:tavLst>
                                    </p:anim>
                                    <p:anim calcmode="lin" valueType="num">
                                      <p:cBhvr>
                                        <p:cTn id="94" dur="1000" fill="hold"/>
                                        <p:tgtEl>
                                          <p:spTgt spid="54"/>
                                        </p:tgtEl>
                                        <p:attrNameLst>
                                          <p:attrName>ppt_y</p:attrName>
                                        </p:attrNameLst>
                                      </p:cBhvr>
                                      <p:tavLst>
                                        <p:tav tm="0">
                                          <p:val>
                                            <p:fltVal val="0.5"/>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6" presetClass="entr" presetSubtype="16" fill="hold" grpId="0" nodeType="clickEffect">
                                  <p:stCondLst>
                                    <p:cond delay="0"/>
                                  </p:stCondLst>
                                  <p:childTnLst>
                                    <p:set>
                                      <p:cBhvr>
                                        <p:cTn id="98" dur="1" fill="hold">
                                          <p:stCondLst>
                                            <p:cond delay="0"/>
                                          </p:stCondLst>
                                        </p:cTn>
                                        <p:tgtEl>
                                          <p:spTgt spid="2"/>
                                        </p:tgtEl>
                                        <p:attrNameLst>
                                          <p:attrName>style.visibility</p:attrName>
                                        </p:attrNameLst>
                                      </p:cBhvr>
                                      <p:to>
                                        <p:strVal val="visible"/>
                                      </p:to>
                                    </p:set>
                                    <p:animEffect transition="in" filter="circle(in)">
                                      <p:cBhvr>
                                        <p:cTn id="99" dur="2000"/>
                                        <p:tgtEl>
                                          <p:spTgt spid="2"/>
                                        </p:tgtEl>
                                      </p:cBhvr>
                                    </p:animEffect>
                                  </p:childTnLst>
                                </p:cTn>
                              </p:par>
                              <p:par>
                                <p:cTn id="100" presetID="6" presetClass="entr" presetSubtype="16" fill="hold" nodeType="withEffect">
                                  <p:stCondLst>
                                    <p:cond delay="0"/>
                                  </p:stCondLst>
                                  <p:childTnLst>
                                    <p:set>
                                      <p:cBhvr>
                                        <p:cTn id="101" dur="1" fill="hold">
                                          <p:stCondLst>
                                            <p:cond delay="0"/>
                                          </p:stCondLst>
                                        </p:cTn>
                                        <p:tgtEl>
                                          <p:spTgt spid="4"/>
                                        </p:tgtEl>
                                        <p:attrNameLst>
                                          <p:attrName>style.visibility</p:attrName>
                                        </p:attrNameLst>
                                      </p:cBhvr>
                                      <p:to>
                                        <p:strVal val="visible"/>
                                      </p:to>
                                    </p:set>
                                    <p:animEffect transition="in" filter="circle(in)">
                                      <p:cBhvr>
                                        <p:cTn id="102" dur="2000"/>
                                        <p:tgtEl>
                                          <p:spTgt spid="4"/>
                                        </p:tgtEl>
                                      </p:cBhvr>
                                    </p:animEffect>
                                  </p:childTnLst>
                                </p:cTn>
                              </p:par>
                            </p:childTnLst>
                          </p:cTn>
                        </p:par>
                      </p:childTnLst>
                    </p:cTn>
                  </p:par>
                  <p:par>
                    <p:cTn id="103" fill="hold">
                      <p:stCondLst>
                        <p:cond delay="indefinite"/>
                      </p:stCondLst>
                      <p:childTnLst>
                        <p:par>
                          <p:cTn id="104" fill="hold">
                            <p:stCondLst>
                              <p:cond delay="0"/>
                            </p:stCondLst>
                            <p:childTnLst>
                              <p:par>
                                <p:cTn id="105" presetID="1" presetClass="mediacall" presetSubtype="0" fill="hold" nodeType="clickEffect">
                                  <p:stCondLst>
                                    <p:cond delay="0"/>
                                  </p:stCondLst>
                                  <p:childTnLst>
                                    <p:cmd type="call" cmd="playFrom(0.0)">
                                      <p:cBhvr>
                                        <p:cTn id="106" dur="21561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7" fill="hold" display="0">
                  <p:stCondLst>
                    <p:cond delay="indefinite"/>
                  </p:stCondLst>
                  <p:endCondLst>
                    <p:cond evt="onStopAudio" delay="0">
                      <p:tgtEl>
                        <p:sldTgt/>
                      </p:tgtEl>
                    </p:cond>
                  </p:endCondLst>
                </p:cTn>
                <p:tgtEl>
                  <p:spTgt spid="3"/>
                </p:tgtEl>
              </p:cMediaNode>
            </p:audio>
          </p:childTnLst>
        </p:cTn>
      </p:par>
    </p:tnLst>
    <p:bldLst>
      <p:bldP spid="40" grpId="0" animBg="1"/>
      <p:bldP spid="43" grpId="0" animBg="1"/>
      <p:bldP spid="46" grpId="0" animBg="1"/>
      <p:bldP spid="47" grpId="0" animBg="1"/>
      <p:bldP spid="49" grpId="0" animBg="1"/>
      <p:bldP spid="50" grpId="0" animBg="1"/>
      <p:bldP spid="52" grpId="0" animBg="1"/>
      <p:bldP spid="53" grpId="0" animBg="1"/>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 y="0"/>
            <a:ext cx="12192000" cy="6858000"/>
          </a:xfrm>
          <a:prstGeom prst="rect">
            <a:avLst/>
          </a:prstGeom>
        </p:spPr>
      </p:pic>
      <p:sp>
        <p:nvSpPr>
          <p:cNvPr id="2" name="Slide Number Placeholder 1"/>
          <p:cNvSpPr>
            <a:spLocks noGrp="1"/>
          </p:cNvSpPr>
          <p:nvPr>
            <p:ph type="sldNum" sz="quarter" idx="12"/>
          </p:nvPr>
        </p:nvSpPr>
        <p:spPr/>
        <p:txBody>
          <a:bodyPr/>
          <a:lstStyle/>
          <a:p>
            <a:pPr>
              <a:defRPr/>
            </a:pPr>
            <a:fld id="{F1491191-C361-4BD8-90FB-45DF1C661FED}" type="slidenum">
              <a:rPr lang="en-US" smtClean="0">
                <a:solidFill>
                  <a:prstClr val="black">
                    <a:tint val="75000"/>
                  </a:prstClr>
                </a:solidFill>
              </a:rPr>
              <a:pPr>
                <a:defRPr/>
              </a:pPr>
              <a:t>10</a:t>
            </a:fld>
            <a:endParaRPr lang="en-US">
              <a:solidFill>
                <a:prstClr val="black">
                  <a:tint val="75000"/>
                </a:prstClr>
              </a:solidFill>
            </a:endParaRPr>
          </a:p>
        </p:txBody>
      </p:sp>
      <p:sp>
        <p:nvSpPr>
          <p:cNvPr id="3" name="TextBox 2"/>
          <p:cNvSpPr txBox="1"/>
          <p:nvPr/>
        </p:nvSpPr>
        <p:spPr>
          <a:xfrm>
            <a:off x="186612" y="72045"/>
            <a:ext cx="10360152" cy="584775"/>
          </a:xfrm>
          <a:prstGeom prst="rect">
            <a:avLst/>
          </a:prstGeom>
          <a:noFill/>
        </p:spPr>
        <p:txBody>
          <a:bodyPr wrap="square" rtlCol="0">
            <a:spAutoFit/>
          </a:bodyPr>
          <a:lstStyle/>
          <a:p>
            <a:r>
              <a:rPr lang="en-US" sz="3200" b="1" dirty="0">
                <a:solidFill>
                  <a:srgbClr val="FF0000"/>
                </a:solidFill>
                <a:latin typeface="Times New Roman" panose="02020603050405020304" pitchFamily="18" charset="0"/>
                <a:cs typeface="Times New Roman" panose="02020603050405020304" pitchFamily="18" charset="0"/>
              </a:rPr>
              <a:t>3. </a:t>
            </a:r>
            <a:r>
              <a:rPr lang="en-US" sz="3200" b="1" dirty="0" err="1">
                <a:solidFill>
                  <a:srgbClr val="FF0000"/>
                </a:solidFill>
                <a:latin typeface="Times New Roman" panose="02020603050405020304" pitchFamily="18" charset="0"/>
                <a:cs typeface="Times New Roman" panose="02020603050405020304" pitchFamily="18" charset="0"/>
              </a:rPr>
              <a:t>Lập</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kế</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hoạch</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rèn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luyện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trong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môi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trường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học</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tập</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mới</a:t>
            </a:r>
            <a:r>
              <a:rPr lang="en-US" sz="3200" b="1" dirty="0">
                <a:solidFill>
                  <a:srgbClr val="FF0000"/>
                </a:solidFill>
                <a:latin typeface="Times New Roman" panose="02020603050405020304" pitchFamily="18" charset="0"/>
                <a:cs typeface="Times New Roman" panose="02020603050405020304" pitchFamily="18" charset="0"/>
              </a:rPr>
              <a:t>.</a:t>
            </a:r>
            <a:endParaRPr lang="vi-VN" sz="3200" b="1" dirty="0">
              <a:solidFill>
                <a:srgbClr val="FF0000"/>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301793" y="1382528"/>
            <a:ext cx="5952931" cy="2339102"/>
          </a:xfrm>
          <a:prstGeom prst="rect">
            <a:avLst/>
          </a:prstGeom>
          <a:noFill/>
        </p:spPr>
        <p:txBody>
          <a:bodyPr wrap="square" rtlCol="0">
            <a:spAutoFit/>
          </a:bodyPr>
          <a:lstStyle/>
          <a:p>
            <a:r>
              <a:rPr lang="en-US" sz="2800" dirty="0">
                <a:solidFill>
                  <a:srgbClr val="FF0000"/>
                </a:solidFill>
              </a:rPr>
              <a:t>1.</a:t>
            </a:r>
            <a:r>
              <a:rPr lang="vi-VN" dirty="0"/>
              <a:t> Xác định những khó khăn và điều bản thân cần thay đổi, điều chỉnh</a:t>
            </a:r>
          </a:p>
          <a:p>
            <a:r>
              <a:rPr lang="vi-VN" dirty="0"/>
              <a:t>2. Xây dựng kế hoạch điều chỉnh bản thân để phù hợp với môi trường học tập mới theo bảng mẫu gợi ý dưới đây:</a:t>
            </a:r>
          </a:p>
          <a:p>
            <a:r>
              <a:rPr lang="en-US" sz="2800" dirty="0">
                <a:solidFill>
                  <a:srgbClr val="FF0000"/>
                </a:solidFill>
              </a:rPr>
              <a:t> ?</a:t>
            </a:r>
            <a:endParaRPr lang="vi-VN" sz="2800" dirty="0">
              <a:solidFill>
                <a:srgbClr val="FF0000"/>
              </a:solidFill>
            </a:endParaRPr>
          </a:p>
          <a:p>
            <a:endParaRPr lang="vi-VN" dirty="0"/>
          </a:p>
        </p:txBody>
      </p:sp>
      <p:sp>
        <p:nvSpPr>
          <p:cNvPr id="6" name="TextBox 5">
            <a:extLst>
              <a:ext uri="{FF2B5EF4-FFF2-40B4-BE49-F238E27FC236}">
                <a16:creationId xmlns:a16="http://schemas.microsoft.com/office/drawing/2014/main" id="{971F8311-2E17-034D-9F8C-C8BC7419BDA2}"/>
              </a:ext>
            </a:extLst>
          </p:cNvPr>
          <p:cNvSpPr txBox="1"/>
          <p:nvPr/>
        </p:nvSpPr>
        <p:spPr>
          <a:xfrm>
            <a:off x="-2814631" y="3475458"/>
            <a:ext cx="6854725" cy="523220"/>
          </a:xfrm>
          <a:prstGeom prst="rect">
            <a:avLst/>
          </a:prstGeom>
          <a:noFill/>
        </p:spPr>
        <p:txBody>
          <a:bodyPr wrap="square" rtlCol="0">
            <a:spAutoFit/>
          </a:bodyPr>
          <a:lstStyle/>
          <a:p>
            <a:r>
              <a:rPr lang="vi-VN" sz="2800" dirty="0"/>
              <a:t>-.</a:t>
            </a:r>
          </a:p>
        </p:txBody>
      </p:sp>
      <p:pic>
        <p:nvPicPr>
          <p:cNvPr id="1026" name="Picture 2" descr="Hoạt động trải nghiệm 6">
            <a:extLst>
              <a:ext uri="{FF2B5EF4-FFF2-40B4-BE49-F238E27FC236}">
                <a16:creationId xmlns:a16="http://schemas.microsoft.com/office/drawing/2014/main" id="{6E1FB6B0-CE3A-430D-4D76-33873EEE9A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423" y="3104313"/>
            <a:ext cx="5559301" cy="297263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2D0A4CB2-5B4A-160A-D4BD-3B4D9B39B3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05775" y="1106361"/>
            <a:ext cx="3705225" cy="4389564"/>
          </a:xfrm>
          <a:prstGeom prst="rect">
            <a:avLst/>
          </a:prstGeom>
        </p:spPr>
      </p:pic>
    </p:spTree>
    <p:extLst>
      <p:ext uri="{BB962C8B-B14F-4D97-AF65-F5344CB8AC3E}">
        <p14:creationId xmlns:p14="http://schemas.microsoft.com/office/powerpoint/2010/main" val="4062727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026"/>
                                        </p:tgtEl>
                                        <p:attrNameLst>
                                          <p:attrName>style.visibility</p:attrName>
                                        </p:attrNameLst>
                                      </p:cBhvr>
                                      <p:to>
                                        <p:strVal val="visible"/>
                                      </p:to>
                                    </p:set>
                                    <p:animEffect transition="in" filter="randombar(horizontal)">
                                      <p:cBhvr>
                                        <p:cTn id="22" dur="500"/>
                                        <p:tgtEl>
                                          <p:spTgt spid="1026"/>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 y="0"/>
            <a:ext cx="12192000" cy="6858000"/>
          </a:xfrm>
          <a:prstGeom prst="rect">
            <a:avLst/>
          </a:prstGeom>
        </p:spPr>
      </p:pic>
      <p:sp>
        <p:nvSpPr>
          <p:cNvPr id="2" name="Slide Number Placeholder 1"/>
          <p:cNvSpPr>
            <a:spLocks noGrp="1"/>
          </p:cNvSpPr>
          <p:nvPr>
            <p:ph type="sldNum" sz="quarter" idx="12"/>
          </p:nvPr>
        </p:nvSpPr>
        <p:spPr/>
        <p:txBody>
          <a:bodyPr/>
          <a:lstStyle/>
          <a:p>
            <a:pPr>
              <a:defRPr/>
            </a:pPr>
            <a:fld id="{F1491191-C361-4BD8-90FB-45DF1C661FED}" type="slidenum">
              <a:rPr lang="en-US" smtClean="0">
                <a:solidFill>
                  <a:prstClr val="black">
                    <a:tint val="75000"/>
                  </a:prstClr>
                </a:solidFill>
              </a:rPr>
              <a:pPr>
                <a:defRPr/>
              </a:pPr>
              <a:t>11</a:t>
            </a:fld>
            <a:endParaRPr lang="en-US">
              <a:solidFill>
                <a:prstClr val="black">
                  <a:tint val="75000"/>
                </a:prstClr>
              </a:solidFill>
            </a:endParaRPr>
          </a:p>
        </p:txBody>
      </p:sp>
      <p:sp>
        <p:nvSpPr>
          <p:cNvPr id="3" name="TextBox 2"/>
          <p:cNvSpPr txBox="1"/>
          <p:nvPr/>
        </p:nvSpPr>
        <p:spPr>
          <a:xfrm>
            <a:off x="186612" y="72045"/>
            <a:ext cx="10360152" cy="584775"/>
          </a:xfrm>
          <a:prstGeom prst="rect">
            <a:avLst/>
          </a:prstGeom>
          <a:noFill/>
        </p:spPr>
        <p:txBody>
          <a:bodyPr wrap="square" rtlCol="0">
            <a:spAutoFit/>
          </a:bodyPr>
          <a:lstStyle/>
          <a:p>
            <a:r>
              <a:rPr lang="en-US" sz="3200" b="1" dirty="0">
                <a:latin typeface="Times New Roman" panose="02020603050405020304" pitchFamily="18" charset="0"/>
                <a:cs typeface="Times New Roman" panose="02020603050405020304" pitchFamily="18" charset="0"/>
              </a:rPr>
              <a:t>3. </a:t>
            </a:r>
            <a:r>
              <a:rPr lang="en-US" sz="3200" b="1" dirty="0" err="1">
                <a:latin typeface="Times New Roman" panose="02020603050405020304" pitchFamily="18" charset="0"/>
                <a:cs typeface="Times New Roman" panose="02020603050405020304" pitchFamily="18" charset="0"/>
              </a:rPr>
              <a:t>Lập</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kế</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hoạch</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rèn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luyện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trong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môi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trường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học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tập</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mới</a:t>
            </a:r>
            <a:r>
              <a:rPr lang="en-US" sz="3200" b="1" dirty="0">
                <a:latin typeface="Times New Roman" panose="02020603050405020304" pitchFamily="18" charset="0"/>
                <a:cs typeface="Times New Roman" panose="02020603050405020304" pitchFamily="18" charset="0"/>
              </a:rPr>
              <a:t>.</a:t>
            </a:r>
            <a:endParaRPr lang="vi-VN" sz="3200" b="1" dirty="0">
              <a:latin typeface="Times New Roman" panose="02020603050405020304" pitchFamily="18" charset="0"/>
              <a:cs typeface="Times New Roman" panose="02020603050405020304" pitchFamily="18" charset="0"/>
            </a:endParaRPr>
          </a:p>
        </p:txBody>
      </p:sp>
      <p:sp>
        <p:nvSpPr>
          <p:cNvPr id="4" name="TextBox 3"/>
          <p:cNvSpPr txBox="1"/>
          <p:nvPr/>
        </p:nvSpPr>
        <p:spPr>
          <a:xfrm>
            <a:off x="349418" y="1043440"/>
            <a:ext cx="5952931" cy="1107996"/>
          </a:xfrm>
          <a:prstGeom prst="rect">
            <a:avLst/>
          </a:prstGeom>
          <a:noFill/>
        </p:spPr>
        <p:txBody>
          <a:bodyPr wrap="square" rtlCol="0">
            <a:spAutoFit/>
          </a:bodyPr>
          <a:lstStyle/>
          <a:p>
            <a:r>
              <a:rPr lang="en-US" sz="2400" b="1" dirty="0">
                <a:solidFill>
                  <a:srgbClr val="FF0000"/>
                </a:solidFill>
              </a:rPr>
              <a:t>?</a:t>
            </a:r>
            <a:r>
              <a:rPr lang="vi-VN" sz="2400" b="1" dirty="0">
                <a:solidFill>
                  <a:srgbClr val="FF0000"/>
                </a:solidFill>
              </a:rPr>
              <a:t> Xác định những khó khăn và điều bản thân cần thay đổi, điều chỉnh</a:t>
            </a:r>
            <a:r>
              <a:rPr lang="en-US" sz="2400" b="1" dirty="0">
                <a:solidFill>
                  <a:srgbClr val="FF0000"/>
                </a:solidFill>
              </a:rPr>
              <a:t>?</a:t>
            </a:r>
            <a:endParaRPr lang="vi-VN" sz="2400" b="1" dirty="0">
              <a:solidFill>
                <a:srgbClr val="FF0000"/>
              </a:solidFill>
            </a:endParaRPr>
          </a:p>
          <a:p>
            <a:endParaRPr lang="vi-VN" dirty="0"/>
          </a:p>
        </p:txBody>
      </p:sp>
      <p:sp>
        <p:nvSpPr>
          <p:cNvPr id="8" name="TextBox 7">
            <a:extLst>
              <a:ext uri="{FF2B5EF4-FFF2-40B4-BE49-F238E27FC236}">
                <a16:creationId xmlns:a16="http://schemas.microsoft.com/office/drawing/2014/main" id="{D57B2DD3-946C-281D-D7B8-FE08485C68C2}"/>
              </a:ext>
            </a:extLst>
          </p:cNvPr>
          <p:cNvSpPr txBox="1"/>
          <p:nvPr/>
        </p:nvSpPr>
        <p:spPr>
          <a:xfrm>
            <a:off x="612731" y="2310265"/>
            <a:ext cx="5952931" cy="2677656"/>
          </a:xfrm>
          <a:prstGeom prst="rect">
            <a:avLst/>
          </a:prstGeom>
          <a:noFill/>
        </p:spPr>
        <p:txBody>
          <a:bodyPr wrap="square" rtlCol="0">
            <a:spAutoFit/>
          </a:bodyPr>
          <a:lstStyle/>
          <a:p>
            <a:r>
              <a:rPr lang="en-US" sz="2400" b="1" dirty="0"/>
              <a:t>-</a:t>
            </a:r>
            <a:r>
              <a:rPr lang="vi-VN" sz="2400" b="1" dirty="0"/>
              <a:t> Xác định những khó khăn và điều bản thân cần thay đổi, điều chỉnh: Môi trường học lạ, Bạn bè mới, thầy cô mới, phương pháp học mới…. Vì vậy nên em cần phải học hỏi các bạn nhiều hơn, hòa đồng, lắng nghe thầy cô giảng bài …</a:t>
            </a:r>
          </a:p>
        </p:txBody>
      </p:sp>
      <p:pic>
        <p:nvPicPr>
          <p:cNvPr id="9" name="Picture 8">
            <a:extLst>
              <a:ext uri="{FF2B5EF4-FFF2-40B4-BE49-F238E27FC236}">
                <a16:creationId xmlns:a16="http://schemas.microsoft.com/office/drawing/2014/main" id="{90308412-879F-D10B-4C8C-5DEB804DDB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53375" y="1258618"/>
            <a:ext cx="3889207" cy="4646881"/>
          </a:xfrm>
          <a:prstGeom prst="rect">
            <a:avLst/>
          </a:prstGeom>
        </p:spPr>
      </p:pic>
    </p:spTree>
    <p:extLst>
      <p:ext uri="{BB962C8B-B14F-4D97-AF65-F5344CB8AC3E}">
        <p14:creationId xmlns:p14="http://schemas.microsoft.com/office/powerpoint/2010/main" val="276852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000"/>
                                        <p:tgtEl>
                                          <p:spTgt spid="9"/>
                                        </p:tgtEl>
                                      </p:cBhvr>
                                    </p:animEffect>
                                    <p:anim calcmode="lin" valueType="num">
                                      <p:cBhvr>
                                        <p:cTn id="19" dur="1000" fill="hold"/>
                                        <p:tgtEl>
                                          <p:spTgt spid="9"/>
                                        </p:tgtEl>
                                        <p:attrNameLst>
                                          <p:attrName>ppt_x</p:attrName>
                                        </p:attrNameLst>
                                      </p:cBhvr>
                                      <p:tavLst>
                                        <p:tav tm="0">
                                          <p:val>
                                            <p:strVal val="#ppt_x"/>
                                          </p:val>
                                        </p:tav>
                                        <p:tav tm="100000">
                                          <p:val>
                                            <p:strVal val="#ppt_x"/>
                                          </p:val>
                                        </p:tav>
                                      </p:tavLst>
                                    </p:anim>
                                    <p:anim calcmode="lin" valueType="num">
                                      <p:cBhvr>
                                        <p:cTn id="2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 y="0"/>
            <a:ext cx="12192000" cy="6858000"/>
          </a:xfrm>
          <a:prstGeom prst="rect">
            <a:avLst/>
          </a:prstGeom>
        </p:spPr>
      </p:pic>
      <p:sp>
        <p:nvSpPr>
          <p:cNvPr id="2" name="Slide Number Placeholder 1"/>
          <p:cNvSpPr>
            <a:spLocks noGrp="1"/>
          </p:cNvSpPr>
          <p:nvPr>
            <p:ph type="sldNum" sz="quarter" idx="12"/>
          </p:nvPr>
        </p:nvSpPr>
        <p:spPr/>
        <p:txBody>
          <a:bodyPr/>
          <a:lstStyle/>
          <a:p>
            <a:pPr>
              <a:defRPr/>
            </a:pPr>
            <a:fld id="{F1491191-C361-4BD8-90FB-45DF1C661FED}" type="slidenum">
              <a:rPr lang="en-US" smtClean="0">
                <a:solidFill>
                  <a:prstClr val="black">
                    <a:tint val="75000"/>
                  </a:prstClr>
                </a:solidFill>
              </a:rPr>
              <a:pPr>
                <a:defRPr/>
              </a:pPr>
              <a:t>12</a:t>
            </a:fld>
            <a:endParaRPr lang="en-US">
              <a:solidFill>
                <a:prstClr val="black">
                  <a:tint val="75000"/>
                </a:prstClr>
              </a:solidFill>
            </a:endParaRPr>
          </a:p>
        </p:txBody>
      </p:sp>
      <p:sp>
        <p:nvSpPr>
          <p:cNvPr id="3" name="TextBox 2"/>
          <p:cNvSpPr txBox="1"/>
          <p:nvPr/>
        </p:nvSpPr>
        <p:spPr>
          <a:xfrm>
            <a:off x="186612" y="72045"/>
            <a:ext cx="10360152" cy="584775"/>
          </a:xfrm>
          <a:prstGeom prst="rect">
            <a:avLst/>
          </a:prstGeom>
          <a:noFill/>
        </p:spPr>
        <p:txBody>
          <a:bodyPr wrap="square" rtlCol="0">
            <a:spAutoFit/>
          </a:bodyPr>
          <a:lstStyle/>
          <a:p>
            <a:r>
              <a:rPr lang="en-US" sz="3200" b="1" dirty="0">
                <a:latin typeface="Times New Roman" panose="02020603050405020304" pitchFamily="18" charset="0"/>
                <a:cs typeface="Times New Roman" panose="02020603050405020304" pitchFamily="18" charset="0"/>
              </a:rPr>
              <a:t>3. </a:t>
            </a:r>
            <a:r>
              <a:rPr lang="en-US" sz="3200" b="1" dirty="0" err="1">
                <a:latin typeface="Times New Roman" panose="02020603050405020304" pitchFamily="18" charset="0"/>
                <a:cs typeface="Times New Roman" panose="02020603050405020304" pitchFamily="18" charset="0"/>
              </a:rPr>
              <a:t>Lập</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kế</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hoạch</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rèn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luyện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trong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môi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trường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học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tập</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mới</a:t>
            </a:r>
            <a:r>
              <a:rPr lang="en-US" sz="3200" b="1" dirty="0">
                <a:solidFill>
                  <a:srgbClr val="FF0000"/>
                </a:solidFill>
                <a:latin typeface="Times New Roman" panose="02020603050405020304" pitchFamily="18" charset="0"/>
                <a:cs typeface="Times New Roman" panose="02020603050405020304" pitchFamily="18" charset="0"/>
              </a:rPr>
              <a:t>.</a:t>
            </a:r>
            <a:endParaRPr lang="vi-VN" sz="3200" b="1" dirty="0">
              <a:solidFill>
                <a:srgbClr val="FF0000"/>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349418" y="1043440"/>
            <a:ext cx="5952931" cy="1846659"/>
          </a:xfrm>
          <a:prstGeom prst="rect">
            <a:avLst/>
          </a:prstGeom>
          <a:noFill/>
        </p:spPr>
        <p:txBody>
          <a:bodyPr wrap="square" rtlCol="0">
            <a:spAutoFit/>
          </a:bodyPr>
          <a:lstStyle/>
          <a:p>
            <a:r>
              <a:rPr lang="en-US" sz="2400" dirty="0">
                <a:solidFill>
                  <a:srgbClr val="FF0000"/>
                </a:solidFill>
              </a:rPr>
              <a:t>-</a:t>
            </a:r>
            <a:r>
              <a:rPr lang="vi-VN" sz="2400" dirty="0">
                <a:solidFill>
                  <a:srgbClr val="FF0000"/>
                </a:solidFill>
              </a:rPr>
              <a:t>Xây dựng kế hoạch điều chỉnh bản thân để phù hợp với môi trường học tập mới theo bảng mẫu gợi ý dưới đây:</a:t>
            </a:r>
          </a:p>
          <a:p>
            <a:r>
              <a:rPr lang="en-US" sz="2400" dirty="0">
                <a:solidFill>
                  <a:srgbClr val="FF0000"/>
                </a:solidFill>
              </a:rPr>
              <a:t> ?</a:t>
            </a:r>
            <a:endParaRPr lang="vi-VN" sz="2400" dirty="0">
              <a:solidFill>
                <a:srgbClr val="FF0000"/>
              </a:solidFill>
            </a:endParaRPr>
          </a:p>
          <a:p>
            <a:endParaRPr lang="vi-VN" dirty="0"/>
          </a:p>
        </p:txBody>
      </p:sp>
      <p:sp>
        <p:nvSpPr>
          <p:cNvPr id="8" name="TextBox 7">
            <a:extLst>
              <a:ext uri="{FF2B5EF4-FFF2-40B4-BE49-F238E27FC236}">
                <a16:creationId xmlns:a16="http://schemas.microsoft.com/office/drawing/2014/main" id="{D57B2DD3-946C-281D-D7B8-FE08485C68C2}"/>
              </a:ext>
            </a:extLst>
          </p:cNvPr>
          <p:cNvSpPr txBox="1"/>
          <p:nvPr/>
        </p:nvSpPr>
        <p:spPr>
          <a:xfrm>
            <a:off x="429573" y="3300865"/>
            <a:ext cx="5952931" cy="1815882"/>
          </a:xfrm>
          <a:prstGeom prst="rect">
            <a:avLst/>
          </a:prstGeom>
          <a:noFill/>
        </p:spPr>
        <p:txBody>
          <a:bodyPr wrap="square" rtlCol="0">
            <a:spAutoFit/>
          </a:bodyPr>
          <a:lstStyle/>
          <a:p>
            <a:r>
              <a:rPr lang="en-US" sz="2800" dirty="0"/>
              <a:t>-</a:t>
            </a:r>
            <a:r>
              <a:rPr lang="vi-VN" sz="2800" dirty="0"/>
              <a:t>Xây dựng kế hoạch điều chỉnh bản thân để phù hợp với môi trường học tập mới theo bảng mẫu gợi ý dưới đây:</a:t>
            </a:r>
          </a:p>
        </p:txBody>
      </p:sp>
      <p:pic>
        <p:nvPicPr>
          <p:cNvPr id="9" name="Picture 8">
            <a:extLst>
              <a:ext uri="{FF2B5EF4-FFF2-40B4-BE49-F238E27FC236}">
                <a16:creationId xmlns:a16="http://schemas.microsoft.com/office/drawing/2014/main" id="{51AC657D-6470-0D82-8C19-F29F50D318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67675" y="1171575"/>
            <a:ext cx="3381375" cy="4181475"/>
          </a:xfrm>
          <a:prstGeom prst="rect">
            <a:avLst/>
          </a:prstGeom>
        </p:spPr>
      </p:pic>
    </p:spTree>
    <p:extLst>
      <p:ext uri="{BB962C8B-B14F-4D97-AF65-F5344CB8AC3E}">
        <p14:creationId xmlns:p14="http://schemas.microsoft.com/office/powerpoint/2010/main" val="3888905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000"/>
                                        <p:tgtEl>
                                          <p:spTgt spid="9"/>
                                        </p:tgtEl>
                                      </p:cBhvr>
                                    </p:animEffect>
                                    <p:anim calcmode="lin" valueType="num">
                                      <p:cBhvr>
                                        <p:cTn id="19" dur="1000" fill="hold"/>
                                        <p:tgtEl>
                                          <p:spTgt spid="9"/>
                                        </p:tgtEl>
                                        <p:attrNameLst>
                                          <p:attrName>ppt_x</p:attrName>
                                        </p:attrNameLst>
                                      </p:cBhvr>
                                      <p:tavLst>
                                        <p:tav tm="0">
                                          <p:val>
                                            <p:strVal val="#ppt_x"/>
                                          </p:val>
                                        </p:tav>
                                        <p:tav tm="100000">
                                          <p:val>
                                            <p:strVal val="#ppt_x"/>
                                          </p:val>
                                        </p:tav>
                                      </p:tavLst>
                                    </p:anim>
                                    <p:anim calcmode="lin" valueType="num">
                                      <p:cBhvr>
                                        <p:cTn id="2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 y="0"/>
            <a:ext cx="12192000" cy="6858000"/>
          </a:xfrm>
          <a:prstGeom prst="rect">
            <a:avLst/>
          </a:prstGeom>
        </p:spPr>
      </p:pic>
      <p:sp>
        <p:nvSpPr>
          <p:cNvPr id="2" name="Slide Number Placeholder 1"/>
          <p:cNvSpPr>
            <a:spLocks noGrp="1"/>
          </p:cNvSpPr>
          <p:nvPr>
            <p:ph type="sldNum" sz="quarter" idx="12"/>
          </p:nvPr>
        </p:nvSpPr>
        <p:spPr/>
        <p:txBody>
          <a:bodyPr/>
          <a:lstStyle/>
          <a:p>
            <a:pPr>
              <a:defRPr/>
            </a:pPr>
            <a:fld id="{F1491191-C361-4BD8-90FB-45DF1C661FED}" type="slidenum">
              <a:rPr lang="en-US" smtClean="0">
                <a:solidFill>
                  <a:prstClr val="black">
                    <a:tint val="75000"/>
                  </a:prstClr>
                </a:solidFill>
              </a:rPr>
              <a:pPr>
                <a:defRPr/>
              </a:pPr>
              <a:t>13</a:t>
            </a:fld>
            <a:endParaRPr lang="en-US">
              <a:solidFill>
                <a:prstClr val="black">
                  <a:tint val="75000"/>
                </a:prstClr>
              </a:solidFill>
            </a:endParaRPr>
          </a:p>
        </p:txBody>
      </p:sp>
      <p:sp>
        <p:nvSpPr>
          <p:cNvPr id="3" name="TextBox 2"/>
          <p:cNvSpPr txBox="1"/>
          <p:nvPr/>
        </p:nvSpPr>
        <p:spPr>
          <a:xfrm>
            <a:off x="186612" y="72045"/>
            <a:ext cx="10360152" cy="584775"/>
          </a:xfrm>
          <a:prstGeom prst="rect">
            <a:avLst/>
          </a:prstGeom>
          <a:noFill/>
        </p:spPr>
        <p:txBody>
          <a:bodyPr wrap="square" rtlCol="0">
            <a:spAutoFit/>
          </a:bodyPr>
          <a:lstStyle/>
          <a:p>
            <a:r>
              <a:rPr lang="en-US" sz="3200" b="1" dirty="0">
                <a:solidFill>
                  <a:srgbClr val="FF0000"/>
                </a:solidFill>
                <a:latin typeface="Times New Roman" panose="02020603050405020304" pitchFamily="18" charset="0"/>
                <a:cs typeface="Times New Roman" panose="02020603050405020304" pitchFamily="18" charset="0"/>
              </a:rPr>
              <a:t>3. </a:t>
            </a:r>
            <a:r>
              <a:rPr lang="en-US" sz="3200" b="1" dirty="0" err="1">
                <a:solidFill>
                  <a:srgbClr val="FF0000"/>
                </a:solidFill>
                <a:latin typeface="Times New Roman" panose="02020603050405020304" pitchFamily="18" charset="0"/>
                <a:cs typeface="Times New Roman" panose="02020603050405020304" pitchFamily="18" charset="0"/>
              </a:rPr>
              <a:t>Lập</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kế</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hoạch</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rèn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luyện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trong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môi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trường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học</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tập</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mới</a:t>
            </a:r>
            <a:r>
              <a:rPr lang="en-US" sz="3200" b="1" dirty="0">
                <a:solidFill>
                  <a:srgbClr val="FF0000"/>
                </a:solidFill>
                <a:latin typeface="Times New Roman" panose="02020603050405020304" pitchFamily="18" charset="0"/>
                <a:cs typeface="Times New Roman" panose="02020603050405020304" pitchFamily="18" charset="0"/>
              </a:rPr>
              <a:t>.</a:t>
            </a:r>
            <a:endParaRPr lang="vi-VN" sz="3200" b="1" dirty="0">
              <a:solidFill>
                <a:srgbClr val="FF0000"/>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349418" y="1043440"/>
            <a:ext cx="5952931" cy="2339102"/>
          </a:xfrm>
          <a:prstGeom prst="rect">
            <a:avLst/>
          </a:prstGeom>
          <a:noFill/>
        </p:spPr>
        <p:txBody>
          <a:bodyPr wrap="square" rtlCol="0">
            <a:spAutoFit/>
          </a:bodyPr>
          <a:lstStyle/>
          <a:p>
            <a:r>
              <a:rPr lang="en-US" sz="2800" dirty="0">
                <a:solidFill>
                  <a:srgbClr val="FF0000"/>
                </a:solidFill>
              </a:rPr>
              <a:t>1.</a:t>
            </a:r>
            <a:r>
              <a:rPr lang="vi-VN" dirty="0"/>
              <a:t> Xác định những khó khăn và điều bản thân cần thay đổi, điều chỉnh</a:t>
            </a:r>
          </a:p>
          <a:p>
            <a:r>
              <a:rPr lang="vi-VN" dirty="0"/>
              <a:t>2. Xây dựng kế hoạch điều chỉnh bản thân để phù hợp với môi trường học tập mới theo bảng mẫu gợi ý dưới đây:</a:t>
            </a:r>
          </a:p>
          <a:p>
            <a:r>
              <a:rPr lang="en-US" sz="2800" dirty="0">
                <a:solidFill>
                  <a:srgbClr val="FF0000"/>
                </a:solidFill>
              </a:rPr>
              <a:t> ?</a:t>
            </a:r>
            <a:endParaRPr lang="vi-VN" sz="2800" dirty="0">
              <a:solidFill>
                <a:srgbClr val="FF0000"/>
              </a:solidFill>
            </a:endParaRPr>
          </a:p>
          <a:p>
            <a:endParaRPr lang="vi-VN" dirty="0"/>
          </a:p>
        </p:txBody>
      </p:sp>
      <p:sp>
        <p:nvSpPr>
          <p:cNvPr id="8" name="TextBox 7">
            <a:extLst>
              <a:ext uri="{FF2B5EF4-FFF2-40B4-BE49-F238E27FC236}">
                <a16:creationId xmlns:a16="http://schemas.microsoft.com/office/drawing/2014/main" id="{D57B2DD3-946C-281D-D7B8-FE08485C68C2}"/>
              </a:ext>
            </a:extLst>
          </p:cNvPr>
          <p:cNvSpPr txBox="1"/>
          <p:nvPr/>
        </p:nvSpPr>
        <p:spPr>
          <a:xfrm>
            <a:off x="-2301412" y="3629275"/>
            <a:ext cx="5664491" cy="369332"/>
          </a:xfrm>
          <a:prstGeom prst="rect">
            <a:avLst/>
          </a:prstGeom>
          <a:noFill/>
        </p:spPr>
        <p:txBody>
          <a:bodyPr wrap="square" rtlCol="0">
            <a:spAutoFit/>
          </a:bodyPr>
          <a:lstStyle/>
          <a:p>
            <a:endParaRPr lang="vi-VN" dirty="0"/>
          </a:p>
        </p:txBody>
      </p:sp>
      <p:pic>
        <p:nvPicPr>
          <p:cNvPr id="2050" name="Picture 2">
            <a:extLst>
              <a:ext uri="{FF2B5EF4-FFF2-40B4-BE49-F238E27FC236}">
                <a16:creationId xmlns:a16="http://schemas.microsoft.com/office/drawing/2014/main" id="{7F58905E-EA1D-500E-F883-CEA9660836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2867025"/>
            <a:ext cx="5489614" cy="348932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C7F09C02-406E-4BB8-4F86-692816CDAC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33657" y="1509444"/>
            <a:ext cx="3032163" cy="3957906"/>
          </a:xfrm>
          <a:prstGeom prst="rect">
            <a:avLst/>
          </a:prstGeom>
        </p:spPr>
      </p:pic>
    </p:spTree>
    <p:extLst>
      <p:ext uri="{BB962C8B-B14F-4D97-AF65-F5344CB8AC3E}">
        <p14:creationId xmlns:p14="http://schemas.microsoft.com/office/powerpoint/2010/main" val="756105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nodePh="1">
                                  <p:stCondLst>
                                    <p:cond delay="0"/>
                                  </p:stCondLst>
                                  <p:endCondLst>
                                    <p:cond evt="begin" delay="0">
                                      <p:tn val="10"/>
                                    </p:cond>
                                  </p:end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2050"/>
                                        </p:tgtEl>
                                        <p:attrNameLst>
                                          <p:attrName>style.visibility</p:attrName>
                                        </p:attrNameLst>
                                      </p:cBhvr>
                                      <p:to>
                                        <p:strVal val="visible"/>
                                      </p:to>
                                    </p:set>
                                    <p:animEffect transition="in" filter="circle(in)">
                                      <p:cBhvr>
                                        <p:cTn id="23" dur="2000"/>
                                        <p:tgtEl>
                                          <p:spTgt spid="2050"/>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11"/>
          <p:cNvGrpSpPr/>
          <p:nvPr/>
        </p:nvGrpSpPr>
        <p:grpSpPr>
          <a:xfrm rot="15380181">
            <a:off x="3137416" y="-683043"/>
            <a:ext cx="4786107" cy="6881212"/>
            <a:chOff x="1100490" y="0"/>
            <a:chExt cx="7448764" cy="6858000"/>
          </a:xfrm>
        </p:grpSpPr>
        <p:pic>
          <p:nvPicPr>
            <p:cNvPr id="4" name="图片 10"/>
            <p:cNvPicPr>
              <a:picLocks noChangeAspect="1"/>
            </p:cNvPicPr>
            <p:nvPr/>
          </p:nvPicPr>
          <p:blipFill>
            <a:blip r:embed="rId4" cstate="print">
              <a:extLst>
                <a:ext uri="{BEBA8EAE-BF5A-486C-A8C5-ECC9F3942E4B}">
                  <a14:imgProps xmlns:a14="http://schemas.microsoft.com/office/drawing/2010/main">
                    <a14:imgLayer r:embed="rId5">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1100490" y="0"/>
              <a:ext cx="7448764" cy="6858000"/>
            </a:xfrm>
            <a:prstGeom prst="rect">
              <a:avLst/>
            </a:prstGeom>
          </p:spPr>
        </p:pic>
        <p:pic>
          <p:nvPicPr>
            <p:cNvPr id="5" name="图片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41678" y="320674"/>
              <a:ext cx="6548644" cy="6299199"/>
            </a:xfrm>
            <a:prstGeom prst="rect">
              <a:avLst/>
            </a:prstGeom>
            <a:effectLst>
              <a:innerShdw blurRad="114300">
                <a:prstClr val="black"/>
              </a:innerShdw>
            </a:effectLst>
          </p:spPr>
        </p:pic>
      </p:grpSp>
      <p:sp>
        <p:nvSpPr>
          <p:cNvPr id="6" name="文本框 15"/>
          <p:cNvSpPr txBox="1"/>
          <p:nvPr/>
        </p:nvSpPr>
        <p:spPr>
          <a:xfrm>
            <a:off x="3087822" y="1743062"/>
            <a:ext cx="5255015" cy="2123658"/>
          </a:xfrm>
          <a:prstGeom prst="rect">
            <a:avLst/>
          </a:prstGeom>
          <a:noFill/>
        </p:spPr>
        <p:txBody>
          <a:bodyPr wrap="square" rtlCol="0">
            <a:spAutoFit/>
          </a:bodyPr>
          <a:lstStyle/>
          <a:p>
            <a:pPr algn="ctr" defTabSz="457200"/>
            <a:r>
              <a:rPr lang="en-US" altLang="zh-CN" sz="6600" b="1" dirty="0">
                <a:solidFill>
                  <a:srgbClr val="FF0000"/>
                </a:solidFill>
                <a:latin typeface="Times New Roman" pitchFamily="18" charset="0"/>
                <a:ea typeface="华康海报体W12" panose="040B0C09000000000000" pitchFamily="81" charset="-122"/>
                <a:cs typeface="Times New Roman" pitchFamily="18" charset="0"/>
              </a:rPr>
              <a:t>Xin </a:t>
            </a:r>
            <a:r>
              <a:rPr lang="en-US" altLang="zh-CN" sz="6600" b="1" dirty="0" err="1">
                <a:solidFill>
                  <a:srgbClr val="FF0000"/>
                </a:solidFill>
                <a:latin typeface="Times New Roman" pitchFamily="18" charset="0"/>
                <a:ea typeface="华康海报体W12" panose="040B0C09000000000000" pitchFamily="81" charset="-122"/>
                <a:cs typeface="Times New Roman" pitchFamily="18" charset="0"/>
              </a:rPr>
              <a:t>chào</a:t>
            </a:r>
            <a:r>
              <a:rPr lang="en-US" altLang="zh-CN" sz="6600" b="1" dirty="0">
                <a:solidFill>
                  <a:srgbClr val="FF0000"/>
                </a:solidFill>
                <a:latin typeface="Times New Roman" pitchFamily="18" charset="0"/>
                <a:ea typeface="华康海报体W12" panose="040B0C09000000000000" pitchFamily="81" charset="-122"/>
                <a:cs typeface="Times New Roman" pitchFamily="18" charset="0"/>
              </a:rPr>
              <a:t> </a:t>
            </a:r>
            <a:r>
              <a:rPr lang="en-US" altLang="zh-CN" sz="6600" b="1" dirty="0" err="1">
                <a:solidFill>
                  <a:srgbClr val="FF0000"/>
                </a:solidFill>
                <a:latin typeface="Times New Roman" pitchFamily="18" charset="0"/>
                <a:ea typeface="华康海报体W12" panose="040B0C09000000000000" pitchFamily="81" charset="-122"/>
                <a:cs typeface="Times New Roman" pitchFamily="18" charset="0"/>
              </a:rPr>
              <a:t>và</a:t>
            </a:r>
            <a:r>
              <a:rPr lang="en-US" altLang="zh-CN" sz="6600" b="1" dirty="0">
                <a:solidFill>
                  <a:srgbClr val="FF0000"/>
                </a:solidFill>
                <a:latin typeface="Times New Roman" pitchFamily="18" charset="0"/>
                <a:ea typeface="华康海报体W12" panose="040B0C09000000000000" pitchFamily="81" charset="-122"/>
                <a:cs typeface="Times New Roman" pitchFamily="18" charset="0"/>
              </a:rPr>
              <a:t> </a:t>
            </a:r>
            <a:r>
              <a:rPr lang="en-US" altLang="zh-CN" sz="6600" b="1" dirty="0" err="1">
                <a:solidFill>
                  <a:srgbClr val="FF0000"/>
                </a:solidFill>
                <a:latin typeface="Times New Roman" pitchFamily="18" charset="0"/>
                <a:ea typeface="华康海报体W12" panose="040B0C09000000000000" pitchFamily="81" charset="-122"/>
                <a:cs typeface="Times New Roman" pitchFamily="18" charset="0"/>
              </a:rPr>
              <a:t>hẹn</a:t>
            </a:r>
            <a:r>
              <a:rPr lang="en-US" altLang="zh-CN" sz="6600" b="1" dirty="0">
                <a:solidFill>
                  <a:srgbClr val="FF0000"/>
                </a:solidFill>
                <a:latin typeface="Times New Roman" pitchFamily="18" charset="0"/>
                <a:ea typeface="华康海报体W12" panose="040B0C09000000000000" pitchFamily="81" charset="-122"/>
                <a:cs typeface="Times New Roman" pitchFamily="18" charset="0"/>
              </a:rPr>
              <a:t> </a:t>
            </a:r>
            <a:r>
              <a:rPr lang="en-US" altLang="zh-CN" sz="6600" b="1" dirty="0" err="1">
                <a:solidFill>
                  <a:srgbClr val="FF0000"/>
                </a:solidFill>
                <a:latin typeface="Times New Roman" pitchFamily="18" charset="0"/>
                <a:ea typeface="华康海报体W12" panose="040B0C09000000000000" pitchFamily="81" charset="-122"/>
                <a:cs typeface="Times New Roman" pitchFamily="18" charset="0"/>
              </a:rPr>
              <a:t>gặp</a:t>
            </a:r>
            <a:r>
              <a:rPr lang="en-US" altLang="zh-CN" sz="6600" b="1" dirty="0">
                <a:solidFill>
                  <a:srgbClr val="FF0000"/>
                </a:solidFill>
                <a:latin typeface="Times New Roman" pitchFamily="18" charset="0"/>
                <a:ea typeface="华康海报体W12" panose="040B0C09000000000000" pitchFamily="81" charset="-122"/>
                <a:cs typeface="Times New Roman" pitchFamily="18" charset="0"/>
              </a:rPr>
              <a:t> </a:t>
            </a:r>
            <a:r>
              <a:rPr lang="en-US" altLang="zh-CN" sz="6600" b="1" dirty="0" err="1">
                <a:solidFill>
                  <a:srgbClr val="FF0000"/>
                </a:solidFill>
                <a:latin typeface="Times New Roman" pitchFamily="18" charset="0"/>
                <a:ea typeface="华康海报体W12" panose="040B0C09000000000000" pitchFamily="81" charset="-122"/>
                <a:cs typeface="Times New Roman" pitchFamily="18" charset="0"/>
              </a:rPr>
              <a:t>lại</a:t>
            </a:r>
            <a:r>
              <a:rPr lang="en-US" altLang="zh-CN" sz="6600" b="1" dirty="0">
                <a:solidFill>
                  <a:srgbClr val="FF0000"/>
                </a:solidFill>
                <a:latin typeface="Times New Roman" pitchFamily="18" charset="0"/>
                <a:ea typeface="华康海报体W12" panose="040B0C09000000000000" pitchFamily="81" charset="-122"/>
                <a:cs typeface="Times New Roman" pitchFamily="18" charset="0"/>
              </a:rPr>
              <a:t>!</a:t>
            </a:r>
            <a:endParaRPr lang="zh-CN" altLang="en-US" sz="6600" b="1" dirty="0">
              <a:solidFill>
                <a:srgbClr val="FF0000"/>
              </a:solidFill>
              <a:latin typeface="Times New Roman" pitchFamily="18" charset="0"/>
              <a:ea typeface="华康海报体W12" panose="040B0C09000000000000" pitchFamily="81" charset="-122"/>
              <a:cs typeface="Times New Roman" pitchFamily="18" charset="0"/>
            </a:endParaRPr>
          </a:p>
        </p:txBody>
      </p:sp>
      <p:pic>
        <p:nvPicPr>
          <p:cNvPr id="7" name="图片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3338781">
            <a:off x="8035074" y="143886"/>
            <a:ext cx="1063853" cy="1355319"/>
          </a:xfrm>
          <a:prstGeom prst="rect">
            <a:avLst/>
          </a:prstGeom>
        </p:spPr>
      </p:pic>
      <p:pic>
        <p:nvPicPr>
          <p:cNvPr id="8" name="Picture 7"/>
          <p:cNvPicPr>
            <a:picLocks noChangeAspect="1"/>
          </p:cNvPicPr>
          <p:nvPr/>
        </p:nvPicPr>
        <p:blipFill>
          <a:blip r:embed="rId8"/>
          <a:stretch>
            <a:fillRect/>
          </a:stretch>
        </p:blipFill>
        <p:spPr>
          <a:xfrm>
            <a:off x="8745051" y="1775835"/>
            <a:ext cx="3853006" cy="4359018"/>
          </a:xfrm>
          <a:prstGeom prst="rect">
            <a:avLst/>
          </a:prstGeom>
        </p:spPr>
      </p:pic>
      <p:pic>
        <p:nvPicPr>
          <p:cNvPr id="10" name="图片 8" descr="6fc417983c9675ce1b60e983870aeb8a"/>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54915" y="4436379"/>
            <a:ext cx="3010466" cy="209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图片 1"/>
          <p:cNvPicPr>
            <a:picLocks noChangeAspect="1"/>
          </p:cNvPicPr>
          <p:nvPr/>
        </p:nvPicPr>
        <p:blipFill rotWithShape="1">
          <a:blip r:embed="rId10" cstate="print">
            <a:extLst>
              <a:ext uri="{28A0092B-C50C-407E-A947-70E740481C1C}">
                <a14:useLocalDpi xmlns:a14="http://schemas.microsoft.com/office/drawing/2010/main" val="0"/>
              </a:ext>
            </a:extLst>
          </a:blip>
          <a:srcRect l="32760" r="8347"/>
          <a:stretch>
            <a:fillRect/>
          </a:stretch>
        </p:blipFill>
        <p:spPr>
          <a:xfrm flipH="1">
            <a:off x="726324" y="886760"/>
            <a:ext cx="2687293" cy="1548203"/>
          </a:xfrm>
          <a:prstGeom prst="rect">
            <a:avLst/>
          </a:prstGeom>
        </p:spPr>
      </p:pic>
      <p:pic>
        <p:nvPicPr>
          <p:cNvPr id="2" name="Ngôi Trường Mới - Nhạc Thiếu Nhi Xuân Mai Hay Nhất">
            <a:hlinkClick r:id="" action="ppaction://media"/>
            <a:extLst>
              <a:ext uri="{FF2B5EF4-FFF2-40B4-BE49-F238E27FC236}">
                <a16:creationId xmlns:a16="http://schemas.microsoft.com/office/drawing/2014/main" id="{CA1ABADE-7A35-6C95-A7FC-DB1DC3DBE1E0}"/>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8425" y="98425"/>
            <a:ext cx="487363" cy="487363"/>
          </a:xfrm>
          <a:prstGeom prst="rect">
            <a:avLst/>
          </a:prstGeom>
        </p:spPr>
      </p:pic>
    </p:spTree>
    <p:extLst>
      <p:ext uri="{BB962C8B-B14F-4D97-AF65-F5344CB8AC3E}">
        <p14:creationId xmlns:p14="http://schemas.microsoft.com/office/powerpoint/2010/main" val="1958861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p:stCondLst>
                              <p:cond delay="1000"/>
                            </p:stCondLst>
                            <p:childTnLst>
                              <p:par>
                                <p:cTn id="12" presetID="37" presetClass="entr" presetSubtype="0"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900" decel="100000" fill="hold"/>
                                        <p:tgtEl>
                                          <p:spTgt spid="10"/>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par>
                          <p:cTn id="18" fill="hold">
                            <p:stCondLst>
                              <p:cond delay="2000"/>
                            </p:stCondLst>
                            <p:childTnLst>
                              <p:par>
                                <p:cTn id="19" presetID="10" presetClass="entr" presetSubtype="0" fill="hold"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750"/>
                                        <p:tgtEl>
                                          <p:spTgt spid="7"/>
                                        </p:tgtEl>
                                      </p:cBhvr>
                                    </p:animEffect>
                                  </p:childTnLst>
                                </p:cTn>
                              </p:par>
                              <p:par>
                                <p:cTn id="22" presetID="42" presetClass="path" presetSubtype="0" fill="hold" nodeType="withEffect">
                                  <p:stCondLst>
                                    <p:cond delay="0"/>
                                  </p:stCondLst>
                                  <p:childTnLst>
                                    <p:animMotion origin="layout" path="M -0.12708 0.14745 L -0.07617 -0.04005 " pathEditMode="relative" rAng="0" ptsTypes="AA">
                                      <p:cBhvr>
                                        <p:cTn id="23" dur="750" fill="hold"/>
                                        <p:tgtEl>
                                          <p:spTgt spid="7"/>
                                        </p:tgtEl>
                                        <p:attrNameLst>
                                          <p:attrName>ppt_x</p:attrName>
                                          <p:attrName>ppt_y</p:attrName>
                                        </p:attrNameLst>
                                      </p:cBhvr>
                                      <p:rCtr x="2539" y="-9375"/>
                                    </p:animMotion>
                                  </p:childTnLst>
                                </p:cTn>
                              </p:par>
                            </p:childTnLst>
                          </p:cTn>
                        </p:par>
                        <p:par>
                          <p:cTn id="24" fill="hold">
                            <p:stCondLst>
                              <p:cond delay="2750"/>
                            </p:stCondLst>
                            <p:childTnLst>
                              <p:par>
                                <p:cTn id="25" presetID="45" presetClass="entr" presetSubtype="0" fill="hold" grpId="0" nodeType="afterEffect">
                                  <p:stCondLst>
                                    <p:cond delay="0"/>
                                  </p:stCondLst>
                                  <p:iterate type="lt">
                                    <p:tmPct val="10000"/>
                                  </p:iterate>
                                  <p:childTnLst>
                                    <p:set>
                                      <p:cBhvr>
                                        <p:cTn id="26" dur="1" fill="hold">
                                          <p:stCondLst>
                                            <p:cond delay="0"/>
                                          </p:stCondLst>
                                        </p:cTn>
                                        <p:tgtEl>
                                          <p:spTgt spid="6"/>
                                        </p:tgtEl>
                                        <p:attrNameLst>
                                          <p:attrName>style.visibility</p:attrName>
                                        </p:attrNameLst>
                                      </p:cBhvr>
                                      <p:to>
                                        <p:strVal val="visible"/>
                                      </p:to>
                                    </p:set>
                                    <p:animEffect transition="in" filter="fade">
                                      <p:cBhvr>
                                        <p:cTn id="27" dur="750"/>
                                        <p:tgtEl>
                                          <p:spTgt spid="6"/>
                                        </p:tgtEl>
                                      </p:cBhvr>
                                    </p:animEffect>
                                    <p:anim calcmode="lin" valueType="num">
                                      <p:cBhvr>
                                        <p:cTn id="28" dur="750" fill="hold"/>
                                        <p:tgtEl>
                                          <p:spTgt spid="6"/>
                                        </p:tgtEl>
                                        <p:attrNameLst>
                                          <p:attrName>ppt_w</p:attrName>
                                        </p:attrNameLst>
                                      </p:cBhvr>
                                      <p:tavLst>
                                        <p:tav tm="0" fmla="#ppt_w*sin(2.5*pi*$)">
                                          <p:val>
                                            <p:fltVal val="0"/>
                                          </p:val>
                                        </p:tav>
                                        <p:tav tm="100000">
                                          <p:val>
                                            <p:fltVal val="1"/>
                                          </p:val>
                                        </p:tav>
                                      </p:tavLst>
                                    </p:anim>
                                    <p:anim calcmode="lin" valueType="num">
                                      <p:cBhvr>
                                        <p:cTn id="29" dur="750" fill="hold"/>
                                        <p:tgtEl>
                                          <p:spTgt spid="6"/>
                                        </p:tgtEl>
                                        <p:attrNameLst>
                                          <p:attrName>ppt_h</p:attrName>
                                        </p:attrNameLst>
                                      </p:cBhvr>
                                      <p:tavLst>
                                        <p:tav tm="0">
                                          <p:val>
                                            <p:strVal val="#ppt_h"/>
                                          </p:val>
                                        </p:tav>
                                        <p:tav tm="100000">
                                          <p:val>
                                            <p:strVal val="#ppt_h"/>
                                          </p:val>
                                        </p:tav>
                                      </p:tavLst>
                                    </p:anim>
                                  </p:childTnLst>
                                </p:cTn>
                              </p:par>
                              <p:par>
                                <p:cTn id="30" presetID="6" presetClass="emph" presetSubtype="0" fill="hold" grpId="1" nodeType="withEffect">
                                  <p:stCondLst>
                                    <p:cond delay="0"/>
                                  </p:stCondLst>
                                  <p:iterate type="lt">
                                    <p:tmPct val="10000"/>
                                  </p:iterate>
                                  <p:childTnLst>
                                    <p:animScale>
                                      <p:cBhvr>
                                        <p:cTn id="31" dur="300" fill="hold"/>
                                        <p:tgtEl>
                                          <p:spTgt spid="6"/>
                                        </p:tgtEl>
                                      </p:cBhvr>
                                      <p:by x="500000" y="500000"/>
                                    </p:animScale>
                                  </p:childTnLst>
                                </p:cTn>
                              </p:par>
                              <p:par>
                                <p:cTn id="32" presetID="6" presetClass="emph" presetSubtype="0" fill="hold" grpId="2" nodeType="withEffect">
                                  <p:stCondLst>
                                    <p:cond delay="0"/>
                                  </p:stCondLst>
                                  <p:iterate type="lt">
                                    <p:tmPct val="10000"/>
                                  </p:iterate>
                                  <p:childTnLst>
                                    <p:animScale>
                                      <p:cBhvr>
                                        <p:cTn id="33" dur="750" fill="hold"/>
                                        <p:tgtEl>
                                          <p:spTgt spid="6"/>
                                        </p:tgtEl>
                                      </p:cBhvr>
                                      <p:by x="20000" y="20000"/>
                                    </p:animScale>
                                  </p:childTnLst>
                                </p:cTn>
                              </p:par>
                            </p:childTnLst>
                          </p:cTn>
                        </p:par>
                      </p:childTnLst>
                    </p:cTn>
                  </p:par>
                  <p:par>
                    <p:cTn id="34" fill="hold">
                      <p:stCondLst>
                        <p:cond delay="indefinite"/>
                      </p:stCondLst>
                      <p:childTnLst>
                        <p:par>
                          <p:cTn id="35" fill="hold">
                            <p:stCondLst>
                              <p:cond delay="0"/>
                            </p:stCondLst>
                            <p:childTnLst>
                              <p:par>
                                <p:cTn id="36" presetID="1" presetClass="mediacall" presetSubtype="0" fill="hold" nodeType="clickEffect">
                                  <p:stCondLst>
                                    <p:cond delay="0"/>
                                  </p:stCondLst>
                                  <p:childTnLst>
                                    <p:cmd type="call" cmd="playFrom(0.0)">
                                      <p:cBhvr>
                                        <p:cTn id="37" dur="21561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8" fill="hold" display="0">
                  <p:stCondLst>
                    <p:cond delay="indefinite"/>
                  </p:stCondLst>
                  <p:endCondLst>
                    <p:cond evt="onStopAudio" delay="0">
                      <p:tgtEl>
                        <p:sldTgt/>
                      </p:tgtEl>
                    </p:cond>
                  </p:endCondLst>
                </p:cTn>
                <p:tgtEl>
                  <p:spTgt spid="2"/>
                </p:tgtEl>
              </p:cMediaNode>
            </p:audio>
          </p:childTnLst>
        </p:cTn>
      </p:par>
    </p:tnLst>
    <p:bldLst>
      <p:bldP spid="6" grpId="0"/>
      <p:bldP spid="6" grpId="1"/>
      <p:bldP spid="6" grpId="2"/>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056" y="42334"/>
            <a:ext cx="12192000" cy="6773333"/>
          </a:xfrm>
          <a:prstGeom prst="rect">
            <a:avLst/>
          </a:prstGeom>
        </p:spPr>
      </p:pic>
      <p:sp>
        <p:nvSpPr>
          <p:cNvPr id="10" name="Rectangle 9"/>
          <p:cNvSpPr/>
          <p:nvPr/>
        </p:nvSpPr>
        <p:spPr>
          <a:xfrm>
            <a:off x="932285" y="42333"/>
            <a:ext cx="11063111" cy="7902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67" dirty="0"/>
          </a:p>
        </p:txBody>
      </p:sp>
      <p:sp>
        <p:nvSpPr>
          <p:cNvPr id="12" name="AutoShape 52">
            <a:hlinkClick r:id="" action="ppaction://noaction"/>
          </p:cNvPr>
          <p:cNvSpPr>
            <a:spLocks noChangeArrowheads="1"/>
          </p:cNvSpPr>
          <p:nvPr/>
        </p:nvSpPr>
        <p:spPr bwMode="gray">
          <a:xfrm>
            <a:off x="1618719" y="1058334"/>
            <a:ext cx="5380393" cy="689092"/>
          </a:xfrm>
          <a:prstGeom prst="roundRect">
            <a:avLst>
              <a:gd name="adj" fmla="val 50000"/>
            </a:avLst>
          </a:prstGeom>
          <a:ln>
            <a:headEnd/>
            <a:tailEnd/>
          </a:ln>
        </p:spPr>
        <p:style>
          <a:lnRef idx="2">
            <a:schemeClr val="accent6"/>
          </a:lnRef>
          <a:fillRef idx="1">
            <a:schemeClr val="lt1"/>
          </a:fillRef>
          <a:effectRef idx="0">
            <a:schemeClr val="accent6"/>
          </a:effectRef>
          <a:fontRef idx="minor">
            <a:schemeClr val="dk1"/>
          </a:fontRef>
        </p:style>
        <p:txBody>
          <a:bodyPr wrap="none" anchor="ctr"/>
          <a:lstStyle/>
          <a:p>
            <a:pPr eaLnBrk="0" hangingPunct="0"/>
            <a:r>
              <a:rPr lang="en-US" sz="2667" b="1" dirty="0" err="1">
                <a:solidFill>
                  <a:srgbClr val="FF0000"/>
                </a:solidFill>
                <a:latin typeface="Times New Roman" pitchFamily="18" charset="0"/>
              </a:rPr>
              <a:t>Môi</a:t>
            </a:r>
            <a:r>
              <a:rPr lang="en-US" sz="2667" b="1" dirty="0">
                <a:solidFill>
                  <a:srgbClr val="FF0000"/>
                </a:solidFill>
                <a:latin typeface="Times New Roman" pitchFamily="18" charset="0"/>
              </a:rPr>
              <a:t> </a:t>
            </a:r>
            <a:r>
              <a:rPr lang="en-US" sz="2667" b="1" dirty="0" err="1">
                <a:solidFill>
                  <a:srgbClr val="FF0000"/>
                </a:solidFill>
                <a:latin typeface="Times New Roman" pitchFamily="18" charset="0"/>
              </a:rPr>
              <a:t>trường</a:t>
            </a:r>
            <a:r>
              <a:rPr lang="en-US" sz="2667" b="1" dirty="0">
                <a:solidFill>
                  <a:srgbClr val="FF0000"/>
                </a:solidFill>
                <a:latin typeface="Times New Roman" pitchFamily="18" charset="0"/>
              </a:rPr>
              <a:t> </a:t>
            </a:r>
            <a:r>
              <a:rPr lang="en-US" sz="2667" b="1" dirty="0" err="1">
                <a:solidFill>
                  <a:srgbClr val="FF0000"/>
                </a:solidFill>
                <a:latin typeface="Times New Roman" pitchFamily="18" charset="0"/>
              </a:rPr>
              <a:t>học</a:t>
            </a:r>
            <a:r>
              <a:rPr lang="en-US" sz="2667" b="1" dirty="0">
                <a:solidFill>
                  <a:srgbClr val="FF0000"/>
                </a:solidFill>
                <a:latin typeface="Times New Roman" pitchFamily="18" charset="0"/>
              </a:rPr>
              <a:t> </a:t>
            </a:r>
            <a:r>
              <a:rPr lang="en-US" sz="2667" b="1" dirty="0" err="1">
                <a:solidFill>
                  <a:srgbClr val="FF0000"/>
                </a:solidFill>
                <a:latin typeface="Times New Roman" pitchFamily="18" charset="0"/>
              </a:rPr>
              <a:t>tập</a:t>
            </a:r>
            <a:r>
              <a:rPr lang="en-US" sz="2667" b="1" dirty="0">
                <a:solidFill>
                  <a:srgbClr val="FF0000"/>
                </a:solidFill>
                <a:latin typeface="Times New Roman" pitchFamily="18" charset="0"/>
              </a:rPr>
              <a:t> </a:t>
            </a:r>
            <a:r>
              <a:rPr lang="en-US" sz="2667" b="1" dirty="0" err="1">
                <a:solidFill>
                  <a:srgbClr val="FF0000"/>
                </a:solidFill>
                <a:latin typeface="Times New Roman" pitchFamily="18" charset="0"/>
              </a:rPr>
              <a:t>mới</a:t>
            </a:r>
            <a:r>
              <a:rPr lang="en-US" sz="2667" b="1" dirty="0">
                <a:solidFill>
                  <a:srgbClr val="FF0000"/>
                </a:solidFill>
                <a:latin typeface="Times New Roman" pitchFamily="18" charset="0"/>
              </a:rPr>
              <a:t> </a:t>
            </a:r>
            <a:r>
              <a:rPr lang="en-US" sz="2667" b="1" dirty="0" err="1">
                <a:solidFill>
                  <a:srgbClr val="FF0000"/>
                </a:solidFill>
                <a:latin typeface="Times New Roman" pitchFamily="18" charset="0"/>
              </a:rPr>
              <a:t>của</a:t>
            </a:r>
            <a:r>
              <a:rPr lang="en-US" sz="2667" b="1" dirty="0">
                <a:solidFill>
                  <a:srgbClr val="FF0000"/>
                </a:solidFill>
                <a:latin typeface="Times New Roman" pitchFamily="18" charset="0"/>
              </a:rPr>
              <a:t> </a:t>
            </a:r>
            <a:r>
              <a:rPr lang="en-US" sz="2667" b="1" dirty="0" err="1">
                <a:solidFill>
                  <a:srgbClr val="FF0000"/>
                </a:solidFill>
                <a:latin typeface="Times New Roman" pitchFamily="18" charset="0"/>
              </a:rPr>
              <a:t>em</a:t>
            </a:r>
            <a:endParaRPr lang="en-US" sz="2667" b="1" dirty="0">
              <a:solidFill>
                <a:srgbClr val="FF0000"/>
              </a:solidFill>
              <a:latin typeface="Times New Roman" pitchFamily="18" charset="0"/>
            </a:endParaRPr>
          </a:p>
        </p:txBody>
      </p:sp>
      <p:grpSp>
        <p:nvGrpSpPr>
          <p:cNvPr id="13" name="Group 53"/>
          <p:cNvGrpSpPr>
            <a:grpSpLocks/>
          </p:cNvGrpSpPr>
          <p:nvPr/>
        </p:nvGrpSpPr>
        <p:grpSpPr bwMode="auto">
          <a:xfrm>
            <a:off x="1016000" y="1072341"/>
            <a:ext cx="564444" cy="707390"/>
            <a:chOff x="2078" y="1476"/>
            <a:chExt cx="1615" cy="2024"/>
          </a:xfrm>
        </p:grpSpPr>
        <p:sp>
          <p:nvSpPr>
            <p:cNvPr id="14" name="Oval 54"/>
            <p:cNvSpPr>
              <a:spLocks noChangeArrowheads="1"/>
            </p:cNvSpPr>
            <p:nvPr/>
          </p:nvSpPr>
          <p:spPr bwMode="gray">
            <a:xfrm>
              <a:off x="2078" y="1680"/>
              <a:ext cx="1615" cy="1615"/>
            </a:xfrm>
            <a:prstGeom prst="ellipse">
              <a:avLst/>
            </a:prstGeom>
            <a:gradFill rotWithShape="1">
              <a:gsLst>
                <a:gs pos="0">
                  <a:srgbClr val="767676"/>
                </a:gs>
                <a:gs pos="50000">
                  <a:srgbClr val="FFFFFF"/>
                </a:gs>
                <a:gs pos="100000">
                  <a:srgbClr val="767676"/>
                </a:gs>
              </a:gsLst>
              <a:lin ang="5400000" scaled="1"/>
            </a:gradFill>
            <a:ln w="57150" algn="ctr">
              <a:noFill/>
              <a:round/>
              <a:headEnd/>
              <a:tailEnd/>
            </a:ln>
            <a:effectLst/>
          </p:spPr>
          <p:txBody>
            <a:bodyPr wrap="none" anchor="ctr"/>
            <a:lstStyle/>
            <a:p>
              <a:endParaRPr lang="vi-VN" sz="2667"/>
            </a:p>
          </p:txBody>
        </p:sp>
        <p:sp>
          <p:nvSpPr>
            <p:cNvPr id="15" name="Oval 55"/>
            <p:cNvSpPr>
              <a:spLocks noChangeArrowheads="1"/>
            </p:cNvSpPr>
            <p:nvPr/>
          </p:nvSpPr>
          <p:spPr bwMode="gray">
            <a:xfrm>
              <a:off x="2170" y="1771"/>
              <a:ext cx="1430" cy="1430"/>
            </a:xfrm>
            <a:prstGeom prst="ellipse">
              <a:avLst/>
            </a:prstGeom>
            <a:gradFill rotWithShape="1">
              <a:gsLst>
                <a:gs pos="0">
                  <a:srgbClr val="A2A2A2"/>
                </a:gs>
                <a:gs pos="50000">
                  <a:srgbClr val="FFFFFF"/>
                </a:gs>
                <a:gs pos="100000">
                  <a:srgbClr val="A2A2A2"/>
                </a:gs>
              </a:gsLst>
              <a:lin ang="0" scaled="1"/>
            </a:gradFill>
            <a:ln w="9525" algn="ctr">
              <a:noFill/>
              <a:round/>
              <a:headEnd/>
              <a:tailEnd/>
            </a:ln>
            <a:effectLst/>
          </p:spPr>
          <p:txBody>
            <a:bodyPr wrap="none" anchor="ctr"/>
            <a:lstStyle/>
            <a:p>
              <a:endParaRPr lang="vi-VN" sz="2667"/>
            </a:p>
          </p:txBody>
        </p:sp>
        <p:sp>
          <p:nvSpPr>
            <p:cNvPr id="16" name="Oval 56"/>
            <p:cNvSpPr>
              <a:spLocks noChangeArrowheads="1"/>
            </p:cNvSpPr>
            <p:nvPr/>
          </p:nvSpPr>
          <p:spPr bwMode="gray">
            <a:xfrm>
              <a:off x="2253" y="1476"/>
              <a:ext cx="743" cy="2023"/>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a:defRPr/>
              </a:pPr>
              <a:endParaRPr lang="en-US" sz="2667"/>
            </a:p>
          </p:txBody>
        </p:sp>
        <p:sp>
          <p:nvSpPr>
            <p:cNvPr id="17" name="Oval 57"/>
            <p:cNvSpPr>
              <a:spLocks noChangeArrowheads="1"/>
            </p:cNvSpPr>
            <p:nvPr/>
          </p:nvSpPr>
          <p:spPr bwMode="gray">
            <a:xfrm>
              <a:off x="2254" y="1477"/>
              <a:ext cx="743" cy="2023"/>
            </a:xfrm>
            <a:prstGeom prst="ellipse">
              <a:avLst/>
            </a:prstGeom>
            <a:gradFill rotWithShape="1">
              <a:gsLst>
                <a:gs pos="0">
                  <a:srgbClr val="000000"/>
                </a:gs>
                <a:gs pos="100000">
                  <a:srgbClr val="FFCC00"/>
                </a:gs>
              </a:gsLst>
              <a:lin ang="2700000" scaled="1"/>
            </a:gradFill>
            <a:ln w="38100" algn="ctr">
              <a:noFill/>
              <a:round/>
              <a:headEnd/>
              <a:tailEnd/>
            </a:ln>
            <a:effectLst/>
          </p:spPr>
          <p:txBody>
            <a:bodyPr wrap="none" anchor="ctr">
              <a:spAutoFit/>
            </a:bodyPr>
            <a:lstStyle/>
            <a:p>
              <a:endParaRPr lang="vi-VN" sz="2667"/>
            </a:p>
          </p:txBody>
        </p:sp>
        <p:sp>
          <p:nvSpPr>
            <p:cNvPr id="18" name="Oval 58"/>
            <p:cNvSpPr>
              <a:spLocks noChangeArrowheads="1"/>
            </p:cNvSpPr>
            <p:nvPr/>
          </p:nvSpPr>
          <p:spPr bwMode="gray">
            <a:xfrm>
              <a:off x="2334" y="1477"/>
              <a:ext cx="1097" cy="2023"/>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defRPr/>
              </a:pPr>
              <a:endParaRPr lang="en-US" sz="2667"/>
            </a:p>
          </p:txBody>
        </p:sp>
        <p:sp>
          <p:nvSpPr>
            <p:cNvPr id="19" name="Oval 59"/>
            <p:cNvSpPr>
              <a:spLocks noChangeArrowheads="1"/>
            </p:cNvSpPr>
            <p:nvPr/>
          </p:nvSpPr>
          <p:spPr bwMode="gray">
            <a:xfrm>
              <a:off x="2337" y="1477"/>
              <a:ext cx="1096" cy="2023"/>
            </a:xfrm>
            <a:prstGeom prst="ellipse">
              <a:avLst/>
            </a:prstGeom>
            <a:gradFill rotWithShape="1">
              <a:gsLst>
                <a:gs pos="0">
                  <a:srgbClr val="FFCC00"/>
                </a:gs>
                <a:gs pos="100000">
                  <a:srgbClr val="7C6300"/>
                </a:gs>
              </a:gsLst>
              <a:lin ang="2700000" scaled="1"/>
            </a:gradFill>
            <a:ln w="38100" algn="ctr">
              <a:noFill/>
              <a:round/>
              <a:headEnd/>
              <a:tailEnd/>
            </a:ln>
            <a:effectLst/>
          </p:spPr>
          <p:txBody>
            <a:bodyPr anchor="ctr">
              <a:spAutoFit/>
            </a:bodyPr>
            <a:lstStyle/>
            <a:p>
              <a:endParaRPr lang="vi-VN" sz="2667"/>
            </a:p>
          </p:txBody>
        </p:sp>
      </p:grpSp>
      <p:sp>
        <p:nvSpPr>
          <p:cNvPr id="20" name="Text Box 9"/>
          <p:cNvSpPr txBox="1">
            <a:spLocks noChangeArrowheads="1"/>
          </p:cNvSpPr>
          <p:nvPr/>
        </p:nvSpPr>
        <p:spPr bwMode="gray">
          <a:xfrm>
            <a:off x="1072747" y="1152407"/>
            <a:ext cx="545972" cy="457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3200">
                <a:solidFill>
                  <a:schemeClr val="tx1"/>
                </a:solidFill>
                <a:latin typeface="Arial" charset="0"/>
                <a:cs typeface="Arial" charset="0"/>
              </a:defRPr>
            </a:lvl1pPr>
            <a:lvl2pPr>
              <a:defRPr sz="2800">
                <a:solidFill>
                  <a:schemeClr val="tx1"/>
                </a:solidFill>
                <a:latin typeface="Arial" charset="0"/>
                <a:cs typeface="Arial" charset="0"/>
              </a:defRPr>
            </a:lvl2pPr>
            <a:lvl3pPr>
              <a:defRPr sz="24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pPr eaLnBrk="1" hangingPunct="1"/>
            <a:r>
              <a:rPr lang="en-US" altLang="en-US" sz="2370" b="1" dirty="0">
                <a:solidFill>
                  <a:srgbClr val="FF0066"/>
                </a:solidFill>
                <a:effectLst>
                  <a:outerShdw blurRad="38100" dist="38100" dir="2700000" algn="tl">
                    <a:srgbClr val="000000">
                      <a:alpha val="43137"/>
                    </a:srgbClr>
                  </a:outerShdw>
                </a:effectLst>
                <a:latin typeface="Times New Roman" pitchFamily="18" charset="0"/>
                <a:cs typeface="Times New Roman" pitchFamily="18" charset="0"/>
              </a:rPr>
              <a:t>1</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6000" y="1961445"/>
            <a:ext cx="2596444" cy="1947333"/>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25334" y="1961445"/>
            <a:ext cx="2596444" cy="1947333"/>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34667" y="1913552"/>
            <a:ext cx="2660301" cy="1995225"/>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56889" y="1906709"/>
            <a:ext cx="2707055" cy="2030292"/>
          </a:xfrm>
          <a:prstGeom prst="rect">
            <a:avLst/>
          </a:prstGeom>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41778" y="4219222"/>
            <a:ext cx="3160889" cy="2370667"/>
          </a:xfrm>
          <a:prstGeom prst="rect">
            <a:avLst/>
          </a:prstGeom>
        </p:spPr>
      </p:pic>
      <p:pic>
        <p:nvPicPr>
          <p:cNvPr id="21" name="Picture 2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854222" y="4219222"/>
            <a:ext cx="3160889" cy="2370667"/>
          </a:xfrm>
          <a:prstGeom prst="rect">
            <a:avLst/>
          </a:prstGeom>
        </p:spPr>
      </p:pic>
      <p:pic>
        <p:nvPicPr>
          <p:cNvPr id="22" name="Picture 2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466667" y="4219222"/>
            <a:ext cx="3160889" cy="2370667"/>
          </a:xfrm>
          <a:prstGeom prst="rect">
            <a:avLst/>
          </a:prstGeom>
        </p:spPr>
      </p:pic>
    </p:spTree>
    <p:extLst>
      <p:ext uri="{BB962C8B-B14F-4D97-AF65-F5344CB8AC3E}">
        <p14:creationId xmlns:p14="http://schemas.microsoft.com/office/powerpoint/2010/main" val="29174700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Đồng hồ đếm ngược 3 phút gây sốc 3 Minute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cstate="print"/>
          <a:stretch>
            <a:fillRect/>
          </a:stretch>
        </p:blipFill>
        <p:spPr>
          <a:xfrm>
            <a:off x="11061820" y="-36946"/>
            <a:ext cx="1130180" cy="635726"/>
          </a:xfrm>
          <a:prstGeom prst="rect">
            <a:avLst/>
          </a:prstGeom>
        </p:spPr>
      </p:pic>
      <p:sp>
        <p:nvSpPr>
          <p:cNvPr id="3" name="TextBox 2"/>
          <p:cNvSpPr txBox="1"/>
          <p:nvPr/>
        </p:nvSpPr>
        <p:spPr>
          <a:xfrm>
            <a:off x="475500" y="1742755"/>
            <a:ext cx="10316852" cy="1692771"/>
          </a:xfrm>
          <a:prstGeom prst="rect">
            <a:avLst/>
          </a:prstGeom>
          <a:noFill/>
        </p:spPr>
        <p:txBody>
          <a:bodyPr wrap="square" rtlCol="0">
            <a:spAutoFit/>
          </a:bodyPr>
          <a:lstStyle/>
          <a:p>
            <a:r>
              <a:rPr lang="en-US" sz="3600" dirty="0"/>
              <a:t>+</a:t>
            </a:r>
            <a:r>
              <a:rPr lang="en-US" sz="3600" dirty="0" err="1">
                <a:solidFill>
                  <a:srgbClr val="FF0000"/>
                </a:solidFill>
                <a:latin typeface="Times New Roman" panose="02020603050405020304" pitchFamily="18" charset="0"/>
                <a:cs typeface="Times New Roman" panose="02020603050405020304" pitchFamily="18" charset="0"/>
              </a:rPr>
              <a:t>Em</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gặp</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những</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khó</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khăn</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nào</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trong</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môi</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trường</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học</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tập</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mới</a:t>
            </a:r>
            <a:r>
              <a:rPr lang="en-US" sz="3600" dirty="0">
                <a:solidFill>
                  <a:srgbClr val="FF0000"/>
                </a:solidFill>
                <a:latin typeface="Times New Roman" panose="02020603050405020304" pitchFamily="18" charset="0"/>
                <a:cs typeface="Times New Roman" panose="02020603050405020304" pitchFamily="18" charset="0"/>
              </a:rPr>
              <a:t>?</a:t>
            </a:r>
            <a:r>
              <a:rPr lang="vi-VN" sz="3600" dirty="0"/>
              <a:t> </a:t>
            </a:r>
            <a:endParaRPr lang="en-US" sz="3600" dirty="0"/>
          </a:p>
          <a:p>
            <a:pPr algn="just"/>
            <a:endParaRPr lang="vi-VN" sz="3200" dirty="0">
              <a:solidFill>
                <a:srgbClr val="FF0000"/>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329563" y="219142"/>
            <a:ext cx="10360152" cy="1077218"/>
          </a:xfrm>
          <a:prstGeom prst="rect">
            <a:avLst/>
          </a:prstGeom>
          <a:noFill/>
        </p:spPr>
        <p:txBody>
          <a:bodyPr wrap="square" rtlCol="0">
            <a:spAutoFit/>
          </a:bodyPr>
          <a:lstStyle/>
          <a:p>
            <a:r>
              <a:rPr lang="en-US" sz="3200" b="1" dirty="0">
                <a:solidFill>
                  <a:srgbClr val="002060"/>
                </a:solidFill>
                <a:latin typeface="Times New Roman" panose="02020603050405020304" pitchFamily="18" charset="0"/>
                <a:cs typeface="Times New Roman" panose="02020603050405020304" pitchFamily="18" charset="0"/>
              </a:rPr>
              <a:t>I. Chia </a:t>
            </a:r>
            <a:r>
              <a:rPr lang="en-US" sz="3200" b="1" dirty="0" err="1">
                <a:solidFill>
                  <a:srgbClr val="002060"/>
                </a:solidFill>
                <a:latin typeface="Times New Roman" panose="02020603050405020304" pitchFamily="18" charset="0"/>
                <a:cs typeface="Times New Roman" panose="02020603050405020304" pitchFamily="18" charset="0"/>
              </a:rPr>
              <a:t>sẻ</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những</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khó</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khăn</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và</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những</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việc</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đã</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làm</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được</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trong</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môi</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trường</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học</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tập</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mới</a:t>
            </a:r>
            <a:endParaRPr lang="vi-VN" sz="3200" b="1" dirty="0">
              <a:solidFill>
                <a:srgbClr val="002060"/>
              </a:solidFill>
              <a:latin typeface="Times New Roman" panose="02020603050405020304" pitchFamily="18" charset="0"/>
              <a:cs typeface="Times New Roman" panose="02020603050405020304" pitchFamily="18" charset="0"/>
            </a:endParaRPr>
          </a:p>
        </p:txBody>
      </p:sp>
      <p:sp>
        <p:nvSpPr>
          <p:cNvPr id="7" name="Title 6">
            <a:extLst>
              <a:ext uri="{FF2B5EF4-FFF2-40B4-BE49-F238E27FC236}">
                <a16:creationId xmlns:a16="http://schemas.microsoft.com/office/drawing/2014/main" id="{45B49234-C7F8-CC5F-B5F5-1A76B933595D}"/>
              </a:ext>
            </a:extLst>
          </p:cNvPr>
          <p:cNvSpPr>
            <a:spLocks noGrp="1"/>
          </p:cNvSpPr>
          <p:nvPr>
            <p:ph type="title"/>
          </p:nvPr>
        </p:nvSpPr>
        <p:spPr/>
        <p:txBody>
          <a:bodyPr/>
          <a:lstStyle/>
          <a:p>
            <a:endParaRPr lang="en-US" dirty="0"/>
          </a:p>
        </p:txBody>
      </p:sp>
      <p:sp>
        <p:nvSpPr>
          <p:cNvPr id="9" name="TextBox 8">
            <a:extLst>
              <a:ext uri="{FF2B5EF4-FFF2-40B4-BE49-F238E27FC236}">
                <a16:creationId xmlns:a16="http://schemas.microsoft.com/office/drawing/2014/main" id="{2B51888E-175F-CE4D-7D31-76AD1D8A71AE}"/>
              </a:ext>
            </a:extLst>
          </p:cNvPr>
          <p:cNvSpPr txBox="1"/>
          <p:nvPr/>
        </p:nvSpPr>
        <p:spPr>
          <a:xfrm>
            <a:off x="475500" y="3408148"/>
            <a:ext cx="10316852" cy="1754326"/>
          </a:xfrm>
          <a:prstGeom prst="rect">
            <a:avLst/>
          </a:prstGeom>
          <a:noFill/>
        </p:spPr>
        <p:txBody>
          <a:bodyPr wrap="square" rtlCol="0">
            <a:spAutoFit/>
          </a:bodyPr>
          <a:lstStyle/>
          <a:p>
            <a:pPr algn="just"/>
            <a:r>
              <a:rPr lang="vi-VN" sz="3600" dirty="0"/>
              <a:t>+ Em gặp những khó khăn trong môi trường học tập mới: Môi trường học tập mới, nhiều bỡ ngỡ, chưa quen với thầy cô và bạn bè.</a:t>
            </a:r>
            <a:endParaRPr lang="vi-VN" sz="36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62554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nodePh="1">
                                  <p:stCondLst>
                                    <p:cond delay="0"/>
                                  </p:stCondLst>
                                  <p:endCondLst>
                                    <p:cond evt="begin" delay="0">
                                      <p:tn val="15"/>
                                    </p:cond>
                                  </p:end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4"/>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4"/>
                                        </p:tgtEl>
                                      </p:cBhvr>
                                    </p:cmd>
                                  </p:childTnLst>
                                </p:cTn>
                              </p:par>
                            </p:childTnLst>
                          </p:cTn>
                        </p:par>
                      </p:childTnLst>
                    </p:cTn>
                  </p:par>
                </p:childTnLst>
              </p:cTn>
              <p:nextCondLst>
                <p:cond evt="onClick" delay="0">
                  <p:tgtEl>
                    <p:spTgt spid="4"/>
                  </p:tgtEl>
                </p:cond>
              </p:nextCondLst>
            </p:seq>
            <p:video>
              <p:cMediaNode vol="80000">
                <p:cTn id="22" fill="hold" display="0">
                  <p:stCondLst>
                    <p:cond delay="indefinite"/>
                  </p:stCondLst>
                </p:cTn>
                <p:tgtEl>
                  <p:spTgt spid="4"/>
                </p:tgtEl>
              </p:cMediaNode>
            </p:video>
          </p:childTnLst>
        </p:cTn>
      </p:par>
    </p:tnLst>
    <p:bldLst>
      <p:bldP spid="3" grpId="0"/>
      <p:bldP spid="7"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Đồng hồ đếm ngược 3 phút gây sốc 3 Minute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cstate="print"/>
          <a:stretch>
            <a:fillRect/>
          </a:stretch>
        </p:blipFill>
        <p:spPr>
          <a:xfrm>
            <a:off x="11061820" y="-36946"/>
            <a:ext cx="1130180" cy="635726"/>
          </a:xfrm>
          <a:prstGeom prst="rect">
            <a:avLst/>
          </a:prstGeom>
        </p:spPr>
      </p:pic>
      <p:sp>
        <p:nvSpPr>
          <p:cNvPr id="3" name="TextBox 2"/>
          <p:cNvSpPr txBox="1"/>
          <p:nvPr/>
        </p:nvSpPr>
        <p:spPr>
          <a:xfrm>
            <a:off x="475500" y="1773933"/>
            <a:ext cx="10316852" cy="1569660"/>
          </a:xfrm>
          <a:prstGeom prst="rect">
            <a:avLst/>
          </a:prstGeom>
          <a:noFill/>
        </p:spPr>
        <p:txBody>
          <a:bodyPr wrap="square" rtlCol="0">
            <a:spAutoFit/>
          </a:bodyPr>
          <a:lstStyle/>
          <a:p>
            <a:r>
              <a:rPr lang="vi-VN" sz="3200" b="1" dirty="0">
                <a:solidFill>
                  <a:srgbClr val="FF0000"/>
                </a:solidFill>
              </a:rPr>
              <a:t>+ Em đã tìm sự hỗ trợ, tư vẫn của ai để khắc phục những lỗi lầm mà em gặp phải?</a:t>
            </a:r>
          </a:p>
          <a:p>
            <a:pPr algn="just"/>
            <a:endParaRPr lang="vi-VN" sz="3200" dirty="0">
              <a:solidFill>
                <a:srgbClr val="FF0000"/>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329563" y="219142"/>
            <a:ext cx="10360152" cy="1077218"/>
          </a:xfrm>
          <a:prstGeom prst="rect">
            <a:avLst/>
          </a:prstGeom>
          <a:noFill/>
        </p:spPr>
        <p:txBody>
          <a:bodyPr wrap="square" rtlCol="0">
            <a:spAutoFit/>
          </a:bodyPr>
          <a:lstStyle/>
          <a:p>
            <a:r>
              <a:rPr lang="en-US" sz="3200" b="1" dirty="0">
                <a:solidFill>
                  <a:srgbClr val="002060"/>
                </a:solidFill>
                <a:latin typeface="Times New Roman" panose="02020603050405020304" pitchFamily="18" charset="0"/>
                <a:cs typeface="Times New Roman" panose="02020603050405020304" pitchFamily="18" charset="0"/>
              </a:rPr>
              <a:t>I. Chia </a:t>
            </a:r>
            <a:r>
              <a:rPr lang="en-US" sz="3200" b="1" dirty="0" err="1">
                <a:solidFill>
                  <a:srgbClr val="002060"/>
                </a:solidFill>
                <a:latin typeface="Times New Roman" panose="02020603050405020304" pitchFamily="18" charset="0"/>
                <a:cs typeface="Times New Roman" panose="02020603050405020304" pitchFamily="18" charset="0"/>
              </a:rPr>
              <a:t>sẻ</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những</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khó</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khăn</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và</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những</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việc</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đã</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làm</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được</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trong</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môi</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trường</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học</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tập</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mới</a:t>
            </a:r>
            <a:endParaRPr lang="vi-VN" sz="3200" b="1" dirty="0">
              <a:solidFill>
                <a:srgbClr val="002060"/>
              </a:solidFill>
              <a:latin typeface="Times New Roman" panose="02020603050405020304" pitchFamily="18" charset="0"/>
              <a:cs typeface="Times New Roman" panose="02020603050405020304" pitchFamily="18" charset="0"/>
            </a:endParaRPr>
          </a:p>
        </p:txBody>
      </p:sp>
      <p:sp>
        <p:nvSpPr>
          <p:cNvPr id="7" name="Title 6">
            <a:extLst>
              <a:ext uri="{FF2B5EF4-FFF2-40B4-BE49-F238E27FC236}">
                <a16:creationId xmlns:a16="http://schemas.microsoft.com/office/drawing/2014/main" id="{45B49234-C7F8-CC5F-B5F5-1A76B933595D}"/>
              </a:ext>
            </a:extLst>
          </p:cNvPr>
          <p:cNvSpPr>
            <a:spLocks noGrp="1"/>
          </p:cNvSpPr>
          <p:nvPr>
            <p:ph type="title"/>
          </p:nvPr>
        </p:nvSpPr>
        <p:spPr/>
        <p:txBody>
          <a:bodyPr/>
          <a:lstStyle/>
          <a:p>
            <a:endParaRPr lang="en-US" dirty="0"/>
          </a:p>
        </p:txBody>
      </p:sp>
      <p:sp>
        <p:nvSpPr>
          <p:cNvPr id="10" name="TextBox 9">
            <a:extLst>
              <a:ext uri="{FF2B5EF4-FFF2-40B4-BE49-F238E27FC236}">
                <a16:creationId xmlns:a16="http://schemas.microsoft.com/office/drawing/2014/main" id="{12BF85E0-87B0-4AE6-50CB-3E29628AC471}"/>
              </a:ext>
            </a:extLst>
          </p:cNvPr>
          <p:cNvSpPr txBox="1"/>
          <p:nvPr/>
        </p:nvSpPr>
        <p:spPr>
          <a:xfrm>
            <a:off x="525263" y="3048758"/>
            <a:ext cx="10316852" cy="1754326"/>
          </a:xfrm>
          <a:prstGeom prst="rect">
            <a:avLst/>
          </a:prstGeom>
          <a:noFill/>
        </p:spPr>
        <p:txBody>
          <a:bodyPr wrap="square" rtlCol="0">
            <a:spAutoFit/>
          </a:bodyPr>
          <a:lstStyle/>
          <a:p>
            <a:pPr algn="just"/>
            <a:r>
              <a:rPr lang="vi-VN" sz="3600" dirty="0"/>
              <a:t>+ Em đã tìm sự hỗ trợ, tư vấn của bố mẹ hoặc bạn bè để khắc phục những lỗi lầm mà em gặp phải.</a:t>
            </a:r>
            <a:endParaRPr lang="vi-VN" sz="3600" dirty="0">
              <a:solidFill>
                <a:srgbClr val="FF0000"/>
              </a:solidFill>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076BAAFE-7FE8-469B-F406-0C94BA5959B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04339" y="4184962"/>
            <a:ext cx="3962398" cy="2671578"/>
          </a:xfrm>
          <a:prstGeom prst="rect">
            <a:avLst/>
          </a:prstGeom>
        </p:spPr>
      </p:pic>
    </p:spTree>
    <p:extLst>
      <p:ext uri="{BB962C8B-B14F-4D97-AF65-F5344CB8AC3E}">
        <p14:creationId xmlns:p14="http://schemas.microsoft.com/office/powerpoint/2010/main" val="1392805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randombar(horizontal)">
                                      <p:cBhvr>
                                        <p:cTn id="12" dur="500"/>
                                        <p:tgtEl>
                                          <p:spTgt spid="10"/>
                                        </p:tgtEl>
                                      </p:cBhvr>
                                    </p:animEffect>
                                  </p:childTnLst>
                                </p:cTn>
                              </p:par>
                              <p:par>
                                <p:cTn id="13" presetID="42"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nodePh="1">
                                  <p:stCondLst>
                                    <p:cond delay="0"/>
                                  </p:stCondLst>
                                  <p:endCondLst>
                                    <p:cond evt="begin" delay="0">
                                      <p:tn val="20"/>
                                    </p:cond>
                                  </p:end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4"/>
                    </p:tgtEl>
                  </p:cond>
                </p:stCondLst>
                <p:endSync evt="end" delay="0">
                  <p:rtn val="all"/>
                </p:endSync>
                <p:childTnLst>
                  <p:par>
                    <p:cTn id="26" fill="hold">
                      <p:stCondLst>
                        <p:cond delay="0"/>
                      </p:stCondLst>
                      <p:childTnLst>
                        <p:par>
                          <p:cTn id="27" fill="hold">
                            <p:stCondLst>
                              <p:cond delay="0"/>
                            </p:stCondLst>
                            <p:childTnLst>
                              <p:par>
                                <p:cTn id="28" presetID="2" presetClass="mediacall" presetSubtype="0" fill="hold" nodeType="clickEffect">
                                  <p:stCondLst>
                                    <p:cond delay="0"/>
                                  </p:stCondLst>
                                  <p:childTnLst>
                                    <p:cmd type="call" cmd="togglePause">
                                      <p:cBhvr>
                                        <p:cTn id="29" dur="1" fill="hold"/>
                                        <p:tgtEl>
                                          <p:spTgt spid="4"/>
                                        </p:tgtEl>
                                      </p:cBhvr>
                                    </p:cmd>
                                  </p:childTnLst>
                                </p:cTn>
                              </p:par>
                            </p:childTnLst>
                          </p:cTn>
                        </p:par>
                      </p:childTnLst>
                    </p:cTn>
                  </p:par>
                </p:childTnLst>
              </p:cTn>
              <p:nextCondLst>
                <p:cond evt="onClick" delay="0">
                  <p:tgtEl>
                    <p:spTgt spid="4"/>
                  </p:tgtEl>
                </p:cond>
              </p:nextCondLst>
            </p:seq>
            <p:video>
              <p:cMediaNode vol="80000">
                <p:cTn id="30" fill="hold" display="0">
                  <p:stCondLst>
                    <p:cond delay="indefinite"/>
                  </p:stCondLst>
                </p:cTn>
                <p:tgtEl>
                  <p:spTgt spid="4"/>
                </p:tgtEl>
              </p:cMediaNode>
            </p:video>
          </p:childTnLst>
        </p:cTn>
      </p:par>
    </p:tnLst>
    <p:bldLst>
      <p:bldP spid="3" grpId="0"/>
      <p:bldP spid="7"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Đồng hồ đếm ngược 3 phút gây sốc 3 Minute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cstate="print"/>
          <a:stretch>
            <a:fillRect/>
          </a:stretch>
        </p:blipFill>
        <p:spPr>
          <a:xfrm>
            <a:off x="11061820" y="-36946"/>
            <a:ext cx="1130180" cy="635726"/>
          </a:xfrm>
          <a:prstGeom prst="rect">
            <a:avLst/>
          </a:prstGeom>
        </p:spPr>
      </p:pic>
      <p:sp>
        <p:nvSpPr>
          <p:cNvPr id="3" name="TextBox 2"/>
          <p:cNvSpPr txBox="1"/>
          <p:nvPr/>
        </p:nvSpPr>
        <p:spPr>
          <a:xfrm>
            <a:off x="475500" y="1736159"/>
            <a:ext cx="10316852" cy="1692771"/>
          </a:xfrm>
          <a:prstGeom prst="rect">
            <a:avLst/>
          </a:prstGeom>
          <a:noFill/>
        </p:spPr>
        <p:txBody>
          <a:bodyPr wrap="square" rtlCol="0">
            <a:spAutoFit/>
          </a:bodyPr>
          <a:lstStyle/>
          <a:p>
            <a:r>
              <a:rPr lang="en-US" sz="3600" b="1" dirty="0">
                <a:solidFill>
                  <a:srgbClr val="FF0000"/>
                </a:solidFill>
              </a:rPr>
              <a:t>?</a:t>
            </a:r>
            <a:r>
              <a:rPr lang="vi-VN" sz="3600" b="1" dirty="0">
                <a:solidFill>
                  <a:srgbClr val="FF0000"/>
                </a:solidFill>
              </a:rPr>
              <a:t> Những việc em đã làm được trong môi trường học tập mới</a:t>
            </a:r>
            <a:r>
              <a:rPr lang="en-US" sz="3600" b="1" dirty="0">
                <a:solidFill>
                  <a:srgbClr val="FF0000"/>
                </a:solidFill>
              </a:rPr>
              <a:t>?</a:t>
            </a:r>
            <a:endParaRPr lang="vi-VN" sz="3600" b="1" dirty="0">
              <a:solidFill>
                <a:srgbClr val="FF0000"/>
              </a:solidFill>
            </a:endParaRPr>
          </a:p>
          <a:p>
            <a:pPr algn="just"/>
            <a:endParaRPr lang="vi-VN" sz="3200" dirty="0">
              <a:solidFill>
                <a:srgbClr val="FF0000"/>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366886" y="231098"/>
            <a:ext cx="10360152" cy="1077218"/>
          </a:xfrm>
          <a:prstGeom prst="rect">
            <a:avLst/>
          </a:prstGeom>
          <a:noFill/>
        </p:spPr>
        <p:txBody>
          <a:bodyPr wrap="square" rtlCol="0">
            <a:spAutoFit/>
          </a:bodyPr>
          <a:lstStyle/>
          <a:p>
            <a:r>
              <a:rPr lang="en-US" sz="3200" b="1" dirty="0">
                <a:solidFill>
                  <a:srgbClr val="002060"/>
                </a:solidFill>
                <a:latin typeface="Times New Roman" panose="02020603050405020304" pitchFamily="18" charset="0"/>
                <a:cs typeface="Times New Roman" panose="02020603050405020304" pitchFamily="18" charset="0"/>
              </a:rPr>
              <a:t>I. Chia </a:t>
            </a:r>
            <a:r>
              <a:rPr lang="en-US" sz="3200" b="1" dirty="0" err="1">
                <a:solidFill>
                  <a:srgbClr val="002060"/>
                </a:solidFill>
                <a:latin typeface="Times New Roman" panose="02020603050405020304" pitchFamily="18" charset="0"/>
                <a:cs typeface="Times New Roman" panose="02020603050405020304" pitchFamily="18" charset="0"/>
              </a:rPr>
              <a:t>sẻ</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những</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khó</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khăn</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và</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những</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việc</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đã</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làm</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được</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trong</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môi</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trường</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học</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tập</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mới</a:t>
            </a:r>
            <a:endParaRPr lang="vi-VN" sz="3200" b="1" dirty="0">
              <a:solidFill>
                <a:srgbClr val="002060"/>
              </a:solidFill>
              <a:latin typeface="Times New Roman" panose="02020603050405020304" pitchFamily="18" charset="0"/>
              <a:cs typeface="Times New Roman" panose="02020603050405020304" pitchFamily="18" charset="0"/>
            </a:endParaRPr>
          </a:p>
        </p:txBody>
      </p:sp>
      <p:sp>
        <p:nvSpPr>
          <p:cNvPr id="7" name="Title 6">
            <a:extLst>
              <a:ext uri="{FF2B5EF4-FFF2-40B4-BE49-F238E27FC236}">
                <a16:creationId xmlns:a16="http://schemas.microsoft.com/office/drawing/2014/main" id="{45B49234-C7F8-CC5F-B5F5-1A76B933595D}"/>
              </a:ext>
            </a:extLst>
          </p:cNvPr>
          <p:cNvSpPr>
            <a:spLocks noGrp="1"/>
          </p:cNvSpPr>
          <p:nvPr>
            <p:ph type="title"/>
          </p:nvPr>
        </p:nvSpPr>
        <p:spPr/>
        <p:txBody>
          <a:bodyPr/>
          <a:lstStyle/>
          <a:p>
            <a:endParaRPr lang="en-US" dirty="0"/>
          </a:p>
        </p:txBody>
      </p:sp>
      <p:sp>
        <p:nvSpPr>
          <p:cNvPr id="12" name="TextBox 11">
            <a:extLst>
              <a:ext uri="{FF2B5EF4-FFF2-40B4-BE49-F238E27FC236}">
                <a16:creationId xmlns:a16="http://schemas.microsoft.com/office/drawing/2014/main" id="{B4BF671A-FC2E-7187-2135-153AA56CB9EC}"/>
              </a:ext>
            </a:extLst>
          </p:cNvPr>
          <p:cNvSpPr txBox="1"/>
          <p:nvPr/>
        </p:nvSpPr>
        <p:spPr>
          <a:xfrm>
            <a:off x="475500" y="3631772"/>
            <a:ext cx="10316852" cy="1754326"/>
          </a:xfrm>
          <a:prstGeom prst="rect">
            <a:avLst/>
          </a:prstGeom>
          <a:noFill/>
        </p:spPr>
        <p:txBody>
          <a:bodyPr wrap="square" rtlCol="0">
            <a:spAutoFit/>
          </a:bodyPr>
          <a:lstStyle/>
          <a:p>
            <a:pPr algn="just"/>
            <a:r>
              <a:rPr lang="vi-VN" sz="3600" dirty="0"/>
              <a:t>+ Ở môi trường học tập mới em đã tham gia vào câu lạc bộ nghệ thuật</a:t>
            </a:r>
            <a:r>
              <a:rPr lang="en-US" sz="3600" dirty="0"/>
              <a:t>…</a:t>
            </a:r>
            <a:r>
              <a:rPr lang="vi-VN" sz="3600" dirty="0"/>
              <a:t> đã chăm chỉ học tập để lấy hoa điểm 10..</a:t>
            </a:r>
            <a:endParaRPr lang="vi-VN" sz="36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4980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randombar(horizont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nodePh="1">
                                  <p:stCondLst>
                                    <p:cond delay="0"/>
                                  </p:stCondLst>
                                  <p:endCondLst>
                                    <p:cond evt="begin" delay="0">
                                      <p:tn val="15"/>
                                    </p:cond>
                                  </p:end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4"/>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4"/>
                                        </p:tgtEl>
                                      </p:cBhvr>
                                    </p:cmd>
                                  </p:childTnLst>
                                </p:cTn>
                              </p:par>
                            </p:childTnLst>
                          </p:cTn>
                        </p:par>
                      </p:childTnLst>
                    </p:cTn>
                  </p:par>
                </p:childTnLst>
              </p:cTn>
              <p:nextCondLst>
                <p:cond evt="onClick" delay="0">
                  <p:tgtEl>
                    <p:spTgt spid="4"/>
                  </p:tgtEl>
                </p:cond>
              </p:nextCondLst>
            </p:seq>
            <p:video>
              <p:cMediaNode vol="80000">
                <p:cTn id="23" fill="hold" display="0">
                  <p:stCondLst>
                    <p:cond delay="indefinite"/>
                  </p:stCondLst>
                </p:cTn>
                <p:tgtEl>
                  <p:spTgt spid="4"/>
                </p:tgtEl>
              </p:cMediaNode>
            </p:video>
          </p:childTnLst>
        </p:cTn>
      </p:par>
    </p:tnLst>
    <p:bldLst>
      <p:bldP spid="3" grpId="0"/>
      <p:bldP spid="7" grpId="0"/>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Đồng hồ đếm ngược 3 phút gây sốc 3 Minute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cstate="print"/>
          <a:stretch>
            <a:fillRect/>
          </a:stretch>
        </p:blipFill>
        <p:spPr>
          <a:xfrm>
            <a:off x="11061820" y="-36946"/>
            <a:ext cx="1130180" cy="635726"/>
          </a:xfrm>
          <a:prstGeom prst="rect">
            <a:avLst/>
          </a:prstGeom>
        </p:spPr>
      </p:pic>
      <p:sp>
        <p:nvSpPr>
          <p:cNvPr id="3" name="TextBox 2"/>
          <p:cNvSpPr txBox="1"/>
          <p:nvPr/>
        </p:nvSpPr>
        <p:spPr>
          <a:xfrm>
            <a:off x="455284" y="1753671"/>
            <a:ext cx="10316852" cy="2062103"/>
          </a:xfrm>
          <a:prstGeom prst="rect">
            <a:avLst/>
          </a:prstGeom>
          <a:noFill/>
        </p:spPr>
        <p:txBody>
          <a:bodyPr wrap="square" rtlCol="0">
            <a:spAutoFit/>
          </a:bodyPr>
          <a:lstStyle/>
          <a:p>
            <a:r>
              <a:rPr lang="en-US" sz="3200" b="1" dirty="0">
                <a:solidFill>
                  <a:srgbClr val="FF0000"/>
                </a:solidFill>
              </a:rPr>
              <a:t>?</a:t>
            </a:r>
            <a:r>
              <a:rPr lang="vi-VN" sz="3200" b="1" dirty="0">
                <a:solidFill>
                  <a:srgbClr val="FF0000"/>
                </a:solidFill>
              </a:rPr>
              <a:t> Nêu những điều em học được từ các bạn trong việc thay đổi cho phù hợp với môi trường học tập mới</a:t>
            </a:r>
            <a:r>
              <a:rPr lang="en-US" sz="3200" b="1" dirty="0">
                <a:solidFill>
                  <a:srgbClr val="FF0000"/>
                </a:solidFill>
              </a:rPr>
              <a:t>?</a:t>
            </a:r>
            <a:endParaRPr lang="vi-VN" sz="3200" b="1" dirty="0">
              <a:solidFill>
                <a:srgbClr val="FF0000"/>
              </a:solidFill>
            </a:endParaRPr>
          </a:p>
          <a:p>
            <a:pPr algn="just"/>
            <a:endParaRPr lang="vi-VN" sz="3200" dirty="0">
              <a:solidFill>
                <a:srgbClr val="FF0000"/>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329563" y="219142"/>
            <a:ext cx="10360152" cy="1077218"/>
          </a:xfrm>
          <a:prstGeom prst="rect">
            <a:avLst/>
          </a:prstGeom>
          <a:noFill/>
        </p:spPr>
        <p:txBody>
          <a:bodyPr wrap="square" rtlCol="0">
            <a:spAutoFit/>
          </a:bodyPr>
          <a:lstStyle/>
          <a:p>
            <a:r>
              <a:rPr lang="en-US" sz="3200" b="1" dirty="0">
                <a:solidFill>
                  <a:srgbClr val="002060"/>
                </a:solidFill>
                <a:latin typeface="Times New Roman" panose="02020603050405020304" pitchFamily="18" charset="0"/>
                <a:cs typeface="Times New Roman" panose="02020603050405020304" pitchFamily="18" charset="0"/>
              </a:rPr>
              <a:t>I. Chia </a:t>
            </a:r>
            <a:r>
              <a:rPr lang="en-US" sz="3200" b="1" dirty="0" err="1">
                <a:solidFill>
                  <a:srgbClr val="002060"/>
                </a:solidFill>
                <a:latin typeface="Times New Roman" panose="02020603050405020304" pitchFamily="18" charset="0"/>
                <a:cs typeface="Times New Roman" panose="02020603050405020304" pitchFamily="18" charset="0"/>
              </a:rPr>
              <a:t>sẻ</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những</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khó</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khăn</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và</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những</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việc</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đã</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làm</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được</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trong</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môi</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trường</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học</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tập</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mới</a:t>
            </a:r>
            <a:endParaRPr lang="vi-VN" sz="3200" b="1" dirty="0">
              <a:solidFill>
                <a:srgbClr val="002060"/>
              </a:solidFill>
              <a:latin typeface="Times New Roman" panose="02020603050405020304" pitchFamily="18" charset="0"/>
              <a:cs typeface="Times New Roman" panose="02020603050405020304" pitchFamily="18" charset="0"/>
            </a:endParaRPr>
          </a:p>
        </p:txBody>
      </p:sp>
      <p:sp>
        <p:nvSpPr>
          <p:cNvPr id="7" name="Title 6">
            <a:extLst>
              <a:ext uri="{FF2B5EF4-FFF2-40B4-BE49-F238E27FC236}">
                <a16:creationId xmlns:a16="http://schemas.microsoft.com/office/drawing/2014/main" id="{45B49234-C7F8-CC5F-B5F5-1A76B933595D}"/>
              </a:ext>
            </a:extLst>
          </p:cNvPr>
          <p:cNvSpPr>
            <a:spLocks noGrp="1"/>
          </p:cNvSpPr>
          <p:nvPr>
            <p:ph type="title"/>
          </p:nvPr>
        </p:nvSpPr>
        <p:spPr/>
        <p:txBody>
          <a:bodyPr/>
          <a:lstStyle/>
          <a:p>
            <a:endParaRPr lang="en-US" dirty="0"/>
          </a:p>
        </p:txBody>
      </p:sp>
      <p:sp>
        <p:nvSpPr>
          <p:cNvPr id="13" name="TextBox 12">
            <a:extLst>
              <a:ext uri="{FF2B5EF4-FFF2-40B4-BE49-F238E27FC236}">
                <a16:creationId xmlns:a16="http://schemas.microsoft.com/office/drawing/2014/main" id="{989FC66D-D95E-C2C5-16FA-C3D4AB7AB933}"/>
              </a:ext>
            </a:extLst>
          </p:cNvPr>
          <p:cNvSpPr txBox="1"/>
          <p:nvPr/>
        </p:nvSpPr>
        <p:spPr>
          <a:xfrm>
            <a:off x="568806" y="3811420"/>
            <a:ext cx="10316852" cy="2062103"/>
          </a:xfrm>
          <a:prstGeom prst="rect">
            <a:avLst/>
          </a:prstGeom>
          <a:noFill/>
        </p:spPr>
        <p:txBody>
          <a:bodyPr wrap="square" rtlCol="0">
            <a:spAutoFit/>
          </a:bodyPr>
          <a:lstStyle/>
          <a:p>
            <a:pPr algn="just"/>
            <a:r>
              <a:rPr lang="en-US" sz="3200" dirty="0"/>
              <a:t>+</a:t>
            </a:r>
            <a:r>
              <a:rPr lang="vi-VN" sz="3200" dirty="0"/>
              <a:t> Những điều em học được từ các bạn trong việc thay đổi cho phù hợp với môi trường học tập mới: thân thiện với mọi người xung quanh, lắng nghe ý kiến mọi người, thường xuyên giúp đỡ các bạn trong học tập hơn,…</a:t>
            </a:r>
            <a:endParaRPr lang="vi-VN" sz="3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149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randombar(horizont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nodePh="1">
                                  <p:stCondLst>
                                    <p:cond delay="0"/>
                                  </p:stCondLst>
                                  <p:endCondLst>
                                    <p:cond evt="begin" delay="0">
                                      <p:tn val="15"/>
                                    </p:cond>
                                  </p:end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4"/>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4"/>
                                        </p:tgtEl>
                                      </p:cBhvr>
                                    </p:cmd>
                                  </p:childTnLst>
                                </p:cTn>
                              </p:par>
                            </p:childTnLst>
                          </p:cTn>
                        </p:par>
                      </p:childTnLst>
                    </p:cTn>
                  </p:par>
                </p:childTnLst>
              </p:cTn>
              <p:nextCondLst>
                <p:cond evt="onClick" delay="0">
                  <p:tgtEl>
                    <p:spTgt spid="4"/>
                  </p:tgtEl>
                </p:cond>
              </p:nextCondLst>
            </p:seq>
            <p:video>
              <p:cMediaNode vol="80000">
                <p:cTn id="23" fill="hold" display="0">
                  <p:stCondLst>
                    <p:cond delay="indefinite"/>
                  </p:stCondLst>
                </p:cTn>
                <p:tgtEl>
                  <p:spTgt spid="4"/>
                </p:tgtEl>
              </p:cMediaNode>
            </p:video>
          </p:childTnLst>
        </p:cTn>
      </p:par>
    </p:tnLst>
    <p:bldLst>
      <p:bldP spid="3" grpId="0"/>
      <p:bldP spid="7"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Đồng hồ đếm ngược 3 phút gây sốc 3 Minute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cstate="print"/>
          <a:stretch>
            <a:fillRect/>
          </a:stretch>
        </p:blipFill>
        <p:spPr>
          <a:xfrm>
            <a:off x="11061820" y="-36946"/>
            <a:ext cx="1130180" cy="635726"/>
          </a:xfrm>
          <a:prstGeom prst="rect">
            <a:avLst/>
          </a:prstGeom>
        </p:spPr>
      </p:pic>
      <p:sp>
        <p:nvSpPr>
          <p:cNvPr id="6" name="TextBox 5"/>
          <p:cNvSpPr txBox="1"/>
          <p:nvPr/>
        </p:nvSpPr>
        <p:spPr>
          <a:xfrm>
            <a:off x="329563" y="219142"/>
            <a:ext cx="10360152" cy="1077218"/>
          </a:xfrm>
          <a:prstGeom prst="rect">
            <a:avLst/>
          </a:prstGeom>
          <a:noFill/>
        </p:spPr>
        <p:txBody>
          <a:bodyPr wrap="square" rtlCol="0">
            <a:spAutoFit/>
          </a:bodyPr>
          <a:lstStyle/>
          <a:p>
            <a:r>
              <a:rPr lang="en-US" sz="3200" b="1" dirty="0">
                <a:solidFill>
                  <a:srgbClr val="002060"/>
                </a:solidFill>
                <a:latin typeface="Times New Roman" panose="02020603050405020304" pitchFamily="18" charset="0"/>
                <a:cs typeface="Times New Roman" panose="02020603050405020304" pitchFamily="18" charset="0"/>
              </a:rPr>
              <a:t>I. Chia </a:t>
            </a:r>
            <a:r>
              <a:rPr lang="en-US" sz="3200" b="1" dirty="0" err="1">
                <a:solidFill>
                  <a:srgbClr val="002060"/>
                </a:solidFill>
                <a:latin typeface="Times New Roman" panose="02020603050405020304" pitchFamily="18" charset="0"/>
                <a:cs typeface="Times New Roman" panose="02020603050405020304" pitchFamily="18" charset="0"/>
              </a:rPr>
              <a:t>sẻ</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những</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khó</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khăn</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và</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những</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việc</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đã</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làm</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được</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trong</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môi</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trường</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học</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tập</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mới</a:t>
            </a:r>
            <a:endParaRPr lang="vi-VN" sz="3200" b="1" dirty="0">
              <a:solidFill>
                <a:srgbClr val="002060"/>
              </a:solidFill>
              <a:latin typeface="Times New Roman" panose="02020603050405020304" pitchFamily="18" charset="0"/>
              <a:cs typeface="Times New Roman" panose="02020603050405020304" pitchFamily="18" charset="0"/>
            </a:endParaRPr>
          </a:p>
        </p:txBody>
      </p:sp>
      <p:sp>
        <p:nvSpPr>
          <p:cNvPr id="7" name="Title 6">
            <a:extLst>
              <a:ext uri="{FF2B5EF4-FFF2-40B4-BE49-F238E27FC236}">
                <a16:creationId xmlns:a16="http://schemas.microsoft.com/office/drawing/2014/main" id="{45B49234-C7F8-CC5F-B5F5-1A76B933595D}"/>
              </a:ext>
            </a:extLst>
          </p:cNvPr>
          <p:cNvSpPr>
            <a:spLocks noGrp="1"/>
          </p:cNvSpPr>
          <p:nvPr>
            <p:ph type="title"/>
          </p:nvPr>
        </p:nvSpPr>
        <p:spPr/>
        <p:txBody>
          <a:bodyPr/>
          <a:lstStyle/>
          <a:p>
            <a:endParaRPr lang="en-US" dirty="0"/>
          </a:p>
        </p:txBody>
      </p:sp>
      <p:sp>
        <p:nvSpPr>
          <p:cNvPr id="9" name="TextBox 8">
            <a:extLst>
              <a:ext uri="{FF2B5EF4-FFF2-40B4-BE49-F238E27FC236}">
                <a16:creationId xmlns:a16="http://schemas.microsoft.com/office/drawing/2014/main" id="{2B51888E-175F-CE4D-7D31-76AD1D8A71AE}"/>
              </a:ext>
            </a:extLst>
          </p:cNvPr>
          <p:cNvSpPr txBox="1"/>
          <p:nvPr/>
        </p:nvSpPr>
        <p:spPr>
          <a:xfrm>
            <a:off x="372863" y="2189375"/>
            <a:ext cx="10316852" cy="707886"/>
          </a:xfrm>
          <a:prstGeom prst="rect">
            <a:avLst/>
          </a:prstGeom>
          <a:noFill/>
        </p:spPr>
        <p:txBody>
          <a:bodyPr wrap="square" rtlCol="0">
            <a:spAutoFit/>
          </a:bodyPr>
          <a:lstStyle/>
          <a:p>
            <a:pPr algn="just"/>
            <a:r>
              <a:rPr lang="vi-VN" sz="2000" dirty="0"/>
              <a:t>+ Em gặp những khó khăn trong môi trường học tập mới: Môi trường học tập mới, nhiều bỡ ngỡ, chưa quen với thầy cô và bạn bè.</a:t>
            </a:r>
            <a:endParaRPr lang="vi-VN" sz="2000" dirty="0">
              <a:solidFill>
                <a:srgbClr val="FF0000"/>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12BF85E0-87B0-4AE6-50CB-3E29628AC471}"/>
              </a:ext>
            </a:extLst>
          </p:cNvPr>
          <p:cNvSpPr txBox="1"/>
          <p:nvPr/>
        </p:nvSpPr>
        <p:spPr>
          <a:xfrm>
            <a:off x="372863" y="2971088"/>
            <a:ext cx="10316852" cy="707886"/>
          </a:xfrm>
          <a:prstGeom prst="rect">
            <a:avLst/>
          </a:prstGeom>
          <a:noFill/>
        </p:spPr>
        <p:txBody>
          <a:bodyPr wrap="square" rtlCol="0">
            <a:spAutoFit/>
          </a:bodyPr>
          <a:lstStyle/>
          <a:p>
            <a:pPr algn="just"/>
            <a:r>
              <a:rPr lang="vi-VN" sz="2000" dirty="0"/>
              <a:t>+ Em đã tìm sự hỗ trợ, tư vấn của bố mẹ hoặc bạn bè để khắc phục những lỗi lầm mà em gặp phải.</a:t>
            </a:r>
            <a:endParaRPr lang="vi-VN" sz="2000" dirty="0">
              <a:solidFill>
                <a:srgbClr val="FF0000"/>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B4BF671A-FC2E-7187-2135-153AA56CB9EC}"/>
              </a:ext>
            </a:extLst>
          </p:cNvPr>
          <p:cNvSpPr txBox="1"/>
          <p:nvPr/>
        </p:nvSpPr>
        <p:spPr>
          <a:xfrm>
            <a:off x="372863" y="3678974"/>
            <a:ext cx="10316852" cy="707886"/>
          </a:xfrm>
          <a:prstGeom prst="rect">
            <a:avLst/>
          </a:prstGeom>
          <a:noFill/>
        </p:spPr>
        <p:txBody>
          <a:bodyPr wrap="square" rtlCol="0">
            <a:spAutoFit/>
          </a:bodyPr>
          <a:lstStyle/>
          <a:p>
            <a:pPr algn="just"/>
            <a:r>
              <a:rPr lang="vi-VN" sz="2000" dirty="0"/>
              <a:t>+ Ở môi trường học tập mới em đã tham gia vào câu lạc bộ nghệ thuật, đã chăm chỉ học tập để lấy hoa điểm 10..</a:t>
            </a:r>
            <a:endParaRPr lang="vi-VN" sz="2000" dirty="0">
              <a:solidFill>
                <a:srgbClr val="FF0000"/>
              </a:solidFill>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989FC66D-D95E-C2C5-16FA-C3D4AB7AB933}"/>
              </a:ext>
            </a:extLst>
          </p:cNvPr>
          <p:cNvSpPr txBox="1"/>
          <p:nvPr/>
        </p:nvSpPr>
        <p:spPr>
          <a:xfrm>
            <a:off x="372863" y="4633081"/>
            <a:ext cx="10316852" cy="1015663"/>
          </a:xfrm>
          <a:prstGeom prst="rect">
            <a:avLst/>
          </a:prstGeom>
          <a:noFill/>
        </p:spPr>
        <p:txBody>
          <a:bodyPr wrap="square" rtlCol="0">
            <a:spAutoFit/>
          </a:bodyPr>
          <a:lstStyle/>
          <a:p>
            <a:pPr algn="just"/>
            <a:r>
              <a:rPr lang="en-US" sz="2000" dirty="0"/>
              <a:t>+</a:t>
            </a:r>
            <a:r>
              <a:rPr lang="vi-VN" sz="2000" dirty="0"/>
              <a:t> Những điều em học được từ các bạn trong việc thay đổi cho phù hợp với môi trường học tập mới: thân thiện với mọi người xung quanh, lắng nghe ý kiến mọi người, thường xuyên giúp đỡ các bạn trong học tập hơn,…</a:t>
            </a:r>
            <a:endParaRPr lang="vi-VN" sz="20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13579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circle(in)">
                                      <p:cBhvr>
                                        <p:cTn id="10" dur="2000"/>
                                        <p:tgtEl>
                                          <p:spTgt spid="10"/>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circle(in)">
                                      <p:cBhvr>
                                        <p:cTn id="13" dur="2000"/>
                                        <p:tgtEl>
                                          <p:spTgt spid="12"/>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circle(in)">
                                      <p:cBhvr>
                                        <p:cTn id="16"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4"/>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4"/>
                                        </p:tgtEl>
                                      </p:cBhvr>
                                    </p:cmd>
                                  </p:childTnLst>
                                </p:cTn>
                              </p:par>
                            </p:childTnLst>
                          </p:cTn>
                        </p:par>
                      </p:childTnLst>
                    </p:cTn>
                  </p:par>
                </p:childTnLst>
              </p:cTn>
              <p:nextCondLst>
                <p:cond evt="onClick" delay="0">
                  <p:tgtEl>
                    <p:spTgt spid="4"/>
                  </p:tgtEl>
                </p:cond>
              </p:nextCondLst>
            </p:seq>
            <p:video>
              <p:cMediaNode vol="80000">
                <p:cTn id="22" fill="hold" display="0">
                  <p:stCondLst>
                    <p:cond delay="indefinite"/>
                  </p:stCondLst>
                </p:cTn>
                <p:tgtEl>
                  <p:spTgt spid="4"/>
                </p:tgtEl>
              </p:cMediaNode>
            </p:video>
          </p:childTnLst>
        </p:cTn>
      </p:par>
    </p:tnLst>
    <p:bldLst>
      <p:bldP spid="9" grpId="0"/>
      <p:bldP spid="10" grpId="0"/>
      <p:bldP spid="12"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 y="0"/>
            <a:ext cx="12192000" cy="6858000"/>
          </a:xfrm>
          <a:prstGeom prst="rect">
            <a:avLst/>
          </a:prstGeom>
        </p:spPr>
      </p:pic>
      <p:sp>
        <p:nvSpPr>
          <p:cNvPr id="2" name="Slide Number Placeholder 1"/>
          <p:cNvSpPr>
            <a:spLocks noGrp="1"/>
          </p:cNvSpPr>
          <p:nvPr>
            <p:ph type="sldNum" sz="quarter" idx="12"/>
          </p:nvPr>
        </p:nvSpPr>
        <p:spPr/>
        <p:txBody>
          <a:bodyPr/>
          <a:lstStyle/>
          <a:p>
            <a:pPr>
              <a:defRPr/>
            </a:pPr>
            <a:fld id="{F1491191-C361-4BD8-90FB-45DF1C661FED}" type="slidenum">
              <a:rPr lang="en-US" smtClean="0">
                <a:solidFill>
                  <a:prstClr val="black">
                    <a:tint val="75000"/>
                  </a:prstClr>
                </a:solidFill>
              </a:rPr>
              <a:pPr>
                <a:defRPr/>
              </a:pPr>
              <a:t>8</a:t>
            </a:fld>
            <a:endParaRPr lang="en-US">
              <a:solidFill>
                <a:prstClr val="black">
                  <a:tint val="75000"/>
                </a:prstClr>
              </a:solidFill>
            </a:endParaRPr>
          </a:p>
        </p:txBody>
      </p:sp>
      <p:sp>
        <p:nvSpPr>
          <p:cNvPr id="3" name="TextBox 2"/>
          <p:cNvSpPr txBox="1"/>
          <p:nvPr/>
        </p:nvSpPr>
        <p:spPr>
          <a:xfrm>
            <a:off x="186612" y="72045"/>
            <a:ext cx="10360152" cy="1077218"/>
          </a:xfrm>
          <a:prstGeom prst="rect">
            <a:avLst/>
          </a:prstGeom>
          <a:noFill/>
        </p:spPr>
        <p:txBody>
          <a:bodyPr wrap="square" rtlCol="0">
            <a:spAutoFit/>
          </a:bodyPr>
          <a:lstStyle/>
          <a:p>
            <a:r>
              <a:rPr lang="en-US" sz="3200" b="1" dirty="0">
                <a:solidFill>
                  <a:srgbClr val="FF0000"/>
                </a:solidFill>
                <a:latin typeface="Times New Roman" panose="02020603050405020304" pitchFamily="18" charset="0"/>
                <a:cs typeface="Times New Roman" panose="02020603050405020304" pitchFamily="18" charset="0"/>
              </a:rPr>
              <a:t>2. </a:t>
            </a:r>
            <a:r>
              <a:rPr lang="en-US" sz="3200" b="1" dirty="0" err="1">
                <a:solidFill>
                  <a:srgbClr val="FF0000"/>
                </a:solidFill>
                <a:latin typeface="Times New Roman" panose="02020603050405020304" pitchFamily="18" charset="0"/>
                <a:cs typeface="Times New Roman" panose="02020603050405020304" pitchFamily="18" charset="0"/>
              </a:rPr>
              <a:t>Xác</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định</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những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việc</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làm</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để</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phù</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hợp</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với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môi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trường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học</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tập</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mới</a:t>
            </a:r>
            <a:r>
              <a:rPr lang="en-US" sz="3200" b="1" dirty="0">
                <a:solidFill>
                  <a:srgbClr val="FF0000"/>
                </a:solidFill>
                <a:latin typeface="Times New Roman" panose="02020603050405020304" pitchFamily="18" charset="0"/>
                <a:cs typeface="Times New Roman" panose="02020603050405020304" pitchFamily="18" charset="0"/>
              </a:rPr>
              <a:t>.</a:t>
            </a:r>
            <a:endParaRPr lang="vi-VN" sz="3200" b="1" dirty="0">
              <a:solidFill>
                <a:srgbClr val="FF0000"/>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161834" y="1149263"/>
            <a:ext cx="5952931" cy="1477328"/>
          </a:xfrm>
          <a:prstGeom prst="rect">
            <a:avLst/>
          </a:prstGeom>
          <a:noFill/>
        </p:spPr>
        <p:txBody>
          <a:bodyPr wrap="square" rtlCol="0">
            <a:spAutoFit/>
          </a:bodyPr>
          <a:lstStyle/>
          <a:p>
            <a:r>
              <a:rPr lang="vi-VN" sz="2400" dirty="0">
                <a:solidFill>
                  <a:srgbClr val="FF0000"/>
                </a:solidFill>
              </a:rPr>
              <a:t>- Suy ngẫm về những việc làm học sinh lớp 6 nên làm để phù hợp với môi trường học tập mới</a:t>
            </a:r>
            <a:r>
              <a:rPr lang="en-US" sz="2400" dirty="0">
                <a:solidFill>
                  <a:srgbClr val="FF0000"/>
                </a:solidFill>
              </a:rPr>
              <a:t>?</a:t>
            </a:r>
            <a:endParaRPr lang="vi-VN" sz="2400" dirty="0">
              <a:solidFill>
                <a:srgbClr val="FF0000"/>
              </a:solidFill>
            </a:endParaRPr>
          </a:p>
          <a:p>
            <a:endParaRPr lang="vi-VN"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56580" y="1221307"/>
            <a:ext cx="4873586" cy="5564647"/>
          </a:xfrm>
          <a:prstGeom prst="rect">
            <a:avLst/>
          </a:prstGeom>
        </p:spPr>
      </p:pic>
      <p:sp>
        <p:nvSpPr>
          <p:cNvPr id="6" name="TextBox 5">
            <a:extLst>
              <a:ext uri="{FF2B5EF4-FFF2-40B4-BE49-F238E27FC236}">
                <a16:creationId xmlns:a16="http://schemas.microsoft.com/office/drawing/2014/main" id="{971F8311-2E17-034D-9F8C-C8BC7419BDA2}"/>
              </a:ext>
            </a:extLst>
          </p:cNvPr>
          <p:cNvSpPr txBox="1"/>
          <p:nvPr/>
        </p:nvSpPr>
        <p:spPr>
          <a:xfrm>
            <a:off x="186612" y="2491347"/>
            <a:ext cx="6854725" cy="2308324"/>
          </a:xfrm>
          <a:prstGeom prst="rect">
            <a:avLst/>
          </a:prstGeom>
          <a:noFill/>
        </p:spPr>
        <p:txBody>
          <a:bodyPr wrap="square" rtlCol="0">
            <a:spAutoFit/>
          </a:bodyPr>
          <a:lstStyle/>
          <a:p>
            <a:r>
              <a:rPr lang="vi-VN" sz="2400" dirty="0"/>
              <a:t>- Suy ngẫm về những việc làm học sinh lớp 6 nên làm để phù hợp với môi trường học tập mới: đó là những việc làm thiết thực, giúp các em dễ dàng hòa đồng với môi trường học tập mới, làm quen với thầy cô với bạn bè mới, giúp các em mạnh dạn hơn trong cuộc sống…</a:t>
            </a:r>
          </a:p>
        </p:txBody>
      </p:sp>
    </p:spTree>
    <p:extLst>
      <p:ext uri="{BB962C8B-B14F-4D97-AF65-F5344CB8AC3E}">
        <p14:creationId xmlns:p14="http://schemas.microsoft.com/office/powerpoint/2010/main" val="4204115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6" presetClass="entr" presetSubtype="16"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ircle(in)">
                                      <p:cBhvr>
                                        <p:cTn id="10" dur="2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down)">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 y="0"/>
            <a:ext cx="12192000" cy="6858000"/>
          </a:xfrm>
          <a:prstGeom prst="rect">
            <a:avLst/>
          </a:prstGeom>
        </p:spPr>
      </p:pic>
      <p:sp>
        <p:nvSpPr>
          <p:cNvPr id="2" name="Slide Number Placeholder 1"/>
          <p:cNvSpPr>
            <a:spLocks noGrp="1"/>
          </p:cNvSpPr>
          <p:nvPr>
            <p:ph type="sldNum" sz="quarter" idx="12"/>
          </p:nvPr>
        </p:nvSpPr>
        <p:spPr/>
        <p:txBody>
          <a:bodyPr/>
          <a:lstStyle/>
          <a:p>
            <a:pPr>
              <a:defRPr/>
            </a:pPr>
            <a:fld id="{F1491191-C361-4BD8-90FB-45DF1C661FED}" type="slidenum">
              <a:rPr lang="en-US" smtClean="0">
                <a:solidFill>
                  <a:prstClr val="black">
                    <a:tint val="75000"/>
                  </a:prstClr>
                </a:solidFill>
              </a:rPr>
              <a:pPr>
                <a:defRPr/>
              </a:pPr>
              <a:t>9</a:t>
            </a:fld>
            <a:endParaRPr lang="en-US">
              <a:solidFill>
                <a:prstClr val="black">
                  <a:tint val="75000"/>
                </a:prstClr>
              </a:solidFill>
            </a:endParaRPr>
          </a:p>
        </p:txBody>
      </p:sp>
      <p:sp>
        <p:nvSpPr>
          <p:cNvPr id="3" name="TextBox 2"/>
          <p:cNvSpPr txBox="1"/>
          <p:nvPr/>
        </p:nvSpPr>
        <p:spPr>
          <a:xfrm>
            <a:off x="186612" y="72045"/>
            <a:ext cx="10360152" cy="1077218"/>
          </a:xfrm>
          <a:prstGeom prst="rect">
            <a:avLst/>
          </a:prstGeom>
          <a:noFill/>
        </p:spPr>
        <p:txBody>
          <a:bodyPr wrap="square" rtlCol="0">
            <a:spAutoFit/>
          </a:bodyPr>
          <a:lstStyle/>
          <a:p>
            <a:r>
              <a:rPr lang="en-US" sz="3200" b="1" dirty="0">
                <a:solidFill>
                  <a:srgbClr val="FF0000"/>
                </a:solidFill>
                <a:latin typeface="Times New Roman" panose="02020603050405020304" pitchFamily="18" charset="0"/>
                <a:cs typeface="Times New Roman" panose="02020603050405020304" pitchFamily="18" charset="0"/>
              </a:rPr>
              <a:t>2. </a:t>
            </a:r>
            <a:r>
              <a:rPr lang="en-US" sz="3200" b="1" dirty="0" err="1">
                <a:solidFill>
                  <a:srgbClr val="FF0000"/>
                </a:solidFill>
                <a:latin typeface="Times New Roman" panose="02020603050405020304" pitchFamily="18" charset="0"/>
                <a:cs typeface="Times New Roman" panose="02020603050405020304" pitchFamily="18" charset="0"/>
              </a:rPr>
              <a:t>Xác</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định</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những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việc</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làm</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để</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phù</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hợp</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với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môi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trường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học</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tập</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mới</a:t>
            </a:r>
            <a:r>
              <a:rPr lang="en-US" sz="3200" b="1" dirty="0">
                <a:solidFill>
                  <a:srgbClr val="FF0000"/>
                </a:solidFill>
                <a:latin typeface="Times New Roman" panose="02020603050405020304" pitchFamily="18" charset="0"/>
                <a:cs typeface="Times New Roman" panose="02020603050405020304" pitchFamily="18" charset="0"/>
              </a:rPr>
              <a:t>.</a:t>
            </a:r>
            <a:endParaRPr lang="vi-VN" sz="3200" b="1" dirty="0">
              <a:solidFill>
                <a:srgbClr val="FF0000"/>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301793" y="1382528"/>
            <a:ext cx="5952931" cy="1231106"/>
          </a:xfrm>
          <a:prstGeom prst="rect">
            <a:avLst/>
          </a:prstGeom>
          <a:noFill/>
        </p:spPr>
        <p:txBody>
          <a:bodyPr wrap="square" rtlCol="0">
            <a:spAutoFit/>
          </a:bodyPr>
          <a:lstStyle/>
          <a:p>
            <a:r>
              <a:rPr lang="vi-VN" sz="2800" dirty="0">
                <a:solidFill>
                  <a:srgbClr val="FF0000"/>
                </a:solidFill>
              </a:rPr>
              <a:t>- Thảo luận để xác định những việc nên làm</a:t>
            </a:r>
            <a:r>
              <a:rPr lang="en-US" sz="2800" dirty="0">
                <a:solidFill>
                  <a:srgbClr val="FF0000"/>
                </a:solidFill>
              </a:rPr>
              <a:t>?</a:t>
            </a:r>
            <a:endParaRPr lang="vi-VN" sz="2800" dirty="0">
              <a:solidFill>
                <a:srgbClr val="FF0000"/>
              </a:solidFill>
            </a:endParaRPr>
          </a:p>
          <a:p>
            <a:endParaRPr lang="vi-VN"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56580" y="1221307"/>
            <a:ext cx="4873586" cy="5564647"/>
          </a:xfrm>
          <a:prstGeom prst="rect">
            <a:avLst/>
          </a:prstGeom>
        </p:spPr>
      </p:pic>
      <p:sp>
        <p:nvSpPr>
          <p:cNvPr id="6" name="TextBox 5">
            <a:extLst>
              <a:ext uri="{FF2B5EF4-FFF2-40B4-BE49-F238E27FC236}">
                <a16:creationId xmlns:a16="http://schemas.microsoft.com/office/drawing/2014/main" id="{971F8311-2E17-034D-9F8C-C8BC7419BDA2}"/>
              </a:ext>
            </a:extLst>
          </p:cNvPr>
          <p:cNvSpPr txBox="1"/>
          <p:nvPr/>
        </p:nvSpPr>
        <p:spPr>
          <a:xfrm>
            <a:off x="141545" y="2690095"/>
            <a:ext cx="6854725" cy="3108543"/>
          </a:xfrm>
          <a:prstGeom prst="rect">
            <a:avLst/>
          </a:prstGeom>
          <a:noFill/>
        </p:spPr>
        <p:txBody>
          <a:bodyPr wrap="square" rtlCol="0">
            <a:spAutoFit/>
          </a:bodyPr>
          <a:lstStyle/>
          <a:p>
            <a:r>
              <a:rPr lang="vi-VN" sz="2800" dirty="0"/>
              <a:t>- Thảo luận để xác định những việc nên làm</a:t>
            </a:r>
          </a:p>
          <a:p>
            <a:r>
              <a:rPr lang="vi-VN" sz="2800" dirty="0"/>
              <a:t>+ Rèn luyện đạo đức tốt trong học tập</a:t>
            </a:r>
          </a:p>
          <a:p>
            <a:r>
              <a:rPr lang="vi-VN" sz="2800" dirty="0"/>
              <a:t>+ Tham gia các câu lạc bộ do trường tổ chức</a:t>
            </a:r>
          </a:p>
          <a:p>
            <a:r>
              <a:rPr lang="vi-VN" sz="2800" dirty="0"/>
              <a:t>+ Xây dựng kế hoạch học tập phù hợp ngay từ đầu.</a:t>
            </a:r>
          </a:p>
        </p:txBody>
      </p:sp>
    </p:spTree>
    <p:extLst>
      <p:ext uri="{BB962C8B-B14F-4D97-AF65-F5344CB8AC3E}">
        <p14:creationId xmlns:p14="http://schemas.microsoft.com/office/powerpoint/2010/main" val="3509460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ircle(in)">
                                      <p:cBhvr>
                                        <p:cTn id="10" dur="2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circle(in)">
                                      <p:cBhvr>
                                        <p:cTn id="1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tags/tag1.xml><?xml version="1.0" encoding="utf-8"?>
<p:tagLst xmlns:a="http://schemas.openxmlformats.org/drawingml/2006/main" xmlns:r="http://schemas.openxmlformats.org/officeDocument/2006/relationships" xmlns:p="http://schemas.openxmlformats.org/presentationml/2006/main">
  <p:tag name="GENSWF_SLIDE_TITLE" val="Tên bài"/>
  <p:tag name="ISPRING_SLIDE_INDENT_LEVEL" val="0"/>
  <p:tag name="ISPRING_PRESENTER_ID" val="{C2888B76-A251-4C62-904B-D2132BF9B8EA}"/>
  <p:tag name="ISPRING_CUSTOM_TIMING_USED" val="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398</TotalTime>
  <Words>937</Words>
  <Application>Microsoft Office PowerPoint</Application>
  <PresentationFormat>Widescreen</PresentationFormat>
  <Paragraphs>54</Paragraphs>
  <Slides>14</Slides>
  <Notes>1</Notes>
  <HiddenSlides>0</HiddenSlides>
  <MMClips>7</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cong vu</cp:lastModifiedBy>
  <cp:revision>77</cp:revision>
  <dcterms:created xsi:type="dcterms:W3CDTF">2021-08-12T08:22:11Z</dcterms:created>
  <dcterms:modified xsi:type="dcterms:W3CDTF">2022-09-20T02:03:43Z</dcterms:modified>
</cp:coreProperties>
</file>