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443" r:id="rId3"/>
    <p:sldId id="474" r:id="rId4"/>
    <p:sldId id="471" r:id="rId5"/>
    <p:sldId id="446" r:id="rId6"/>
    <p:sldId id="477" r:id="rId7"/>
    <p:sldId id="475" r:id="rId8"/>
    <p:sldId id="468" r:id="rId9"/>
    <p:sldId id="479" r:id="rId10"/>
    <p:sldId id="44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4B225D-6D02-43B9-9C8D-959DE60DA9CD}" type="datetimeFigureOut">
              <a:rPr lang="en-US" smtClean="0"/>
              <a:t>18/04/2023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EF0B0-1364-42AD-B6B7-9467263CB0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991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" name="Google Shape;9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4260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1" name="Google Shape;2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07217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1" name="Google Shape;2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07217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" name="Google Shape;9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11785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" name="Google Shape;9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591856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" name="Google Shape;9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56092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D9EDFCA-E461-4CAD-B757-27D6FF8E4E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70"/>
            <a:ext cx="12192000" cy="68552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E05446-B278-45F3-A228-828BF6C83A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94114"/>
            <a:ext cx="9144000" cy="1785666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24AD254-0465-42DE-82F7-418D8C0EE7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71855"/>
            <a:ext cx="9144000" cy="130959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92730A5-07BA-4154-A050-A64D2A3A9E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C4244-8667-4452-9A72-D44C31FCB7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342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76932" y="6356350"/>
            <a:ext cx="29929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fld id="{7433F3FA-08F3-4106-AE12-DDA10EB8A4BC}" type="datetime1">
              <a:rPr lang="en-US" smtClean="0"/>
              <a:t>18/04/2023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55007" y="6356350"/>
            <a:ext cx="29929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fld id="{74A3404E-108D-4C83-932E-0A353F71BD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3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73765" y="934278"/>
            <a:ext cx="11473070" cy="756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400" b="1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473765" y="1825625"/>
            <a:ext cx="1147307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/>
            </a:lvl1pPr>
            <a:lvl2pPr>
              <a:defRPr sz="18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76932" y="6356350"/>
            <a:ext cx="29929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fld id="{38DF0D05-42D3-481C-ABD1-CF761A9E73F9}" type="datetime1">
              <a:rPr lang="en-US" smtClean="0"/>
              <a:t>18/04/2023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55007" y="6356350"/>
            <a:ext cx="29929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fld id="{74A3404E-108D-4C83-932E-0A353F71BD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97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E687B6-1FF5-4ECA-954C-C384D1E38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4F15B4-D13C-437C-9816-A95724A4A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A2D1631-EFC8-4C88-8FCD-A7CE3541F1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C4244-8667-4452-9A72-D44C31FCB7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366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B266F3-4448-41A8-BE74-80458F013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985554"/>
            <a:ext cx="10515600" cy="2028281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440803E-E3C9-4110-A81E-1382FF408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04082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7D58D93-EE1D-46B5-868A-09E6ED559C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C4244-8667-4452-9A72-D44C31FCB7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415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FAD499-03D1-4CEC-A494-06ACFE163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798605"/>
            <a:ext cx="11323284" cy="69056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85005C3-52EB-42CA-A7EA-CA0955D11E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C4244-8667-4452-9A72-D44C31FCB7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032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14B6D6F-9A73-4F95-A497-E0999AAFBD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C4244-8667-4452-9A72-D44C31FCB7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992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2053DAE-B2E0-4863-AA77-5D8FC856F4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7"/>
            <a:ext cx="12192000" cy="68548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8E213E1C-C9F9-4356-8A48-951D14BD57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8708" y="1543"/>
            <a:ext cx="1103268" cy="110286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887F9CD-CCED-4E67-A53A-76525FA004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C4244-8667-4452-9A72-D44C31FCB7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578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BDAD4B9-CC17-4DF5-98E0-18A9B62D39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7"/>
            <a:ext cx="12192000" cy="68548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8E213E1C-C9F9-4356-8A48-951D14BD57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8708" y="1543"/>
            <a:ext cx="1103268" cy="110286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887F9CD-CCED-4E67-A53A-76525FA004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C4244-8667-4452-9A72-D44C31FCB7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49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91FC915-07E9-4252-8016-5A01770CBE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"/>
            <a:ext cx="12192000" cy="685523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53F4017A-84E0-4364-BE03-7C76BD5093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C4244-8667-4452-9A72-D44C31FCB7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BD24F2E-9AE2-4081-82E9-068B1CD5BF4E}"/>
              </a:ext>
            </a:extLst>
          </p:cNvPr>
          <p:cNvSpPr txBox="1"/>
          <p:nvPr userDrawn="1"/>
        </p:nvSpPr>
        <p:spPr>
          <a:xfrm>
            <a:off x="2791098" y="3075057"/>
            <a:ext cx="66098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TRÂN TRỌNG CẢM ƠN!</a:t>
            </a:r>
          </a:p>
        </p:txBody>
      </p:sp>
    </p:spTree>
    <p:extLst>
      <p:ext uri="{BB962C8B-B14F-4D97-AF65-F5344CB8AC3E}">
        <p14:creationId xmlns:p14="http://schemas.microsoft.com/office/powerpoint/2010/main" val="4084805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91FC915-07E9-4252-8016-5A01770CBE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982"/>
          <a:stretch/>
        </p:blipFill>
        <p:spPr>
          <a:xfrm>
            <a:off x="0" y="0"/>
            <a:ext cx="12192000" cy="301752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53F4017A-84E0-4364-BE03-7C76BD5093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C4244-8667-4452-9A72-D44C31FCB7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043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262BC70-1C6B-4512-8C32-1214B5924F5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5"/>
            <a:ext cx="12192000" cy="685488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AC5FAE8-AC4C-425D-A3A0-729C9B11C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798604"/>
            <a:ext cx="11323284" cy="1027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2A24AE8-0D6A-4CF9-BE95-261D48B42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490" y="1983581"/>
            <a:ext cx="1132114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583DD3A-7DF7-4860-86EA-26BF111A5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E36C4244-8667-4452-9A72-D44C31FCB7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99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  <p:sldLayoutId id="2147483656" r:id="rId6"/>
    <p:sldLayoutId id="2147483661" r:id="rId7"/>
    <p:sldLayoutId id="2147483657" r:id="rId8"/>
    <p:sldLayoutId id="2147483660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baseline="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1"/>
          <p:cNvSpPr/>
          <p:nvPr/>
        </p:nvSpPr>
        <p:spPr>
          <a:xfrm rot="2700000">
            <a:off x="82782" y="-1386168"/>
            <a:ext cx="2424873" cy="3611191"/>
          </a:xfrm>
          <a:custGeom>
            <a:avLst/>
            <a:gdLst/>
            <a:ahLst/>
            <a:cxnLst/>
            <a:rect l="l" t="t" r="r" b="b"/>
            <a:pathLst>
              <a:path w="2424873" h="3611191" extrusionOk="0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41"/>
          <p:cNvSpPr/>
          <p:nvPr/>
        </p:nvSpPr>
        <p:spPr>
          <a:xfrm rot="2700000">
            <a:off x="1419614" y="-363458"/>
            <a:ext cx="1635955" cy="1635955"/>
          </a:xfrm>
          <a:custGeom>
            <a:avLst/>
            <a:gdLst/>
            <a:ahLst/>
            <a:cxnLst/>
            <a:rect l="l" t="t" r="r" b="b"/>
            <a:pathLst>
              <a:path w="1635955" h="1635955" extrusionOk="0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41"/>
          <p:cNvSpPr/>
          <p:nvPr/>
        </p:nvSpPr>
        <p:spPr>
          <a:xfrm rot="2700000">
            <a:off x="9785900" y="-329712"/>
            <a:ext cx="4059393" cy="2548110"/>
          </a:xfrm>
          <a:custGeom>
            <a:avLst/>
            <a:gdLst/>
            <a:ahLst/>
            <a:cxnLst/>
            <a:rect l="l" t="t" r="r" b="b"/>
            <a:pathLst>
              <a:path w="4059393" h="2548110" extrusionOk="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2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41"/>
          <p:cNvSpPr/>
          <p:nvPr/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41"/>
          <p:cNvSpPr/>
          <p:nvPr/>
        </p:nvSpPr>
        <p:spPr>
          <a:xfrm rot="2700000">
            <a:off x="-29557" y="5198743"/>
            <a:ext cx="2444907" cy="2366116"/>
          </a:xfrm>
          <a:custGeom>
            <a:avLst/>
            <a:gdLst/>
            <a:ahLst/>
            <a:cxnLst/>
            <a:rect l="l" t="t" r="r" b="b"/>
            <a:pathLst>
              <a:path w="2203753" h="2132734" extrusionOk="0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2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41"/>
          <p:cNvSpPr/>
          <p:nvPr/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2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1"/>
          <p:cNvSpPr/>
          <p:nvPr/>
        </p:nvSpPr>
        <p:spPr>
          <a:xfrm rot="2700000">
            <a:off x="2700283" y="33283"/>
            <a:ext cx="6791435" cy="6791435"/>
          </a:xfrm>
          <a:custGeom>
            <a:avLst/>
            <a:gdLst/>
            <a:ahLst/>
            <a:cxnLst/>
            <a:rect l="l" t="t" r="r" b="b"/>
            <a:pathLst>
              <a:path w="6791435" h="6791435" extrusionOk="0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41"/>
          <p:cNvSpPr/>
          <p:nvPr/>
        </p:nvSpPr>
        <p:spPr>
          <a:xfrm rot="2700000">
            <a:off x="9629823" y="5457591"/>
            <a:ext cx="2231794" cy="2568811"/>
          </a:xfrm>
          <a:custGeom>
            <a:avLst/>
            <a:gdLst/>
            <a:ahLst/>
            <a:cxnLst/>
            <a:rect l="l" t="t" r="r" b="b"/>
            <a:pathLst>
              <a:path w="2940086" h="3384061" extrusionOk="0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1"/>
          <p:cNvSpPr/>
          <p:nvPr/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3247B8C0-774D-44A7-8D46-05DF1138B503}"/>
              </a:ext>
            </a:extLst>
          </p:cNvPr>
          <p:cNvCxnSpPr/>
          <p:nvPr/>
        </p:nvCxnSpPr>
        <p:spPr>
          <a:xfrm>
            <a:off x="5160235" y="5980392"/>
            <a:ext cx="1871529" cy="0"/>
          </a:xfrm>
          <a:prstGeom prst="lin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258572" y="2051053"/>
            <a:ext cx="6177563" cy="11320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CHỦ ĐỀ 2: </a:t>
            </a:r>
          </a:p>
          <a:p>
            <a:pPr algn="ctr"/>
            <a:r>
              <a:rPr lang="en-US" sz="32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KHÁM PHÁ BẢN THÂN</a:t>
            </a:r>
          </a:p>
          <a:p>
            <a:pPr algn="ctr"/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 8-11: ĐIỂM MẠNH, ĐIỂM HẠN CHẾ CỦA TÔI</a:t>
            </a:r>
          </a:p>
        </p:txBody>
      </p:sp>
      <p:pic>
        <p:nvPicPr>
          <p:cNvPr id="26" name="Picture 6" descr="FLOWERS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679" y="5073755"/>
            <a:ext cx="2112714" cy="1813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23820" y="663479"/>
            <a:ext cx="71632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HOẠT ĐỘNG TRẢI NGHIỆM, HƯỚNG NGHIỆP 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C210AD3-167B-4DC4-A4AD-B81C03E6AF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5" y="1174753"/>
            <a:ext cx="5415620" cy="56825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04193" y="2598003"/>
            <a:ext cx="998305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CHÀO TẠM BIỆT CÁC EM VÀ HẸN GẶP LẠI!</a:t>
            </a:r>
          </a:p>
          <a:p>
            <a:pPr algn="ctr"/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GOODBYE SEE YOU AGAIN!</a:t>
            </a:r>
          </a:p>
        </p:txBody>
      </p:sp>
      <p:sp>
        <p:nvSpPr>
          <p:cNvPr id="2" name="AutoShape 2" descr="Military Training Military Training Class Class Meeting School Class  Meeting, Student Union, School Season, Opening Military Training PNG  Transparent Clipart Image and PSD File for Free Download">
            <a:extLst>
              <a:ext uri="{FF2B5EF4-FFF2-40B4-BE49-F238E27FC236}">
                <a16:creationId xmlns:a16="http://schemas.microsoft.com/office/drawing/2014/main" xmlns="" id="{87DF4635-5338-2455-DDF4-7BAF3C9A3F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6" descr="FLOWERS2">
            <a:extLst>
              <a:ext uri="{FF2B5EF4-FFF2-40B4-BE49-F238E27FC236}">
                <a16:creationId xmlns:a16="http://schemas.microsoft.com/office/drawing/2014/main" xmlns="" id="{59AC9BD3-56E7-4FEF-83E9-71DE6CB9B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193" y="5247223"/>
            <a:ext cx="1794772" cy="154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loud 6">
            <a:extLst>
              <a:ext uri="{FF2B5EF4-FFF2-40B4-BE49-F238E27FC236}">
                <a16:creationId xmlns:a16="http://schemas.microsoft.com/office/drawing/2014/main" xmlns="" id="{253FA1B2-8E1F-42A7-8A58-688D3031D00E}"/>
              </a:ext>
            </a:extLst>
          </p:cNvPr>
          <p:cNvSpPr/>
          <p:nvPr/>
        </p:nvSpPr>
        <p:spPr>
          <a:xfrm>
            <a:off x="9285316" y="138020"/>
            <a:ext cx="2992581" cy="1915224"/>
          </a:xfrm>
          <a:prstGeom prst="cloud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0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6" descr="C:\Users\Administrator\Desktop\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23825" y="4606753"/>
            <a:ext cx="2915816" cy="22512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loud Callout 2"/>
          <p:cNvSpPr/>
          <p:nvPr/>
        </p:nvSpPr>
        <p:spPr>
          <a:xfrm>
            <a:off x="1077695" y="1036661"/>
            <a:ext cx="10036609" cy="4784678"/>
          </a:xfrm>
          <a:prstGeom prst="cloudCallout">
            <a:avLst>
              <a:gd name="adj1" fmla="val -41668"/>
              <a:gd name="adj2" fmla="val 6057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Down Ribbon 4"/>
          <p:cNvSpPr/>
          <p:nvPr/>
        </p:nvSpPr>
        <p:spPr>
          <a:xfrm>
            <a:off x="3120572" y="172639"/>
            <a:ext cx="6473372" cy="973990"/>
          </a:xfrm>
          <a:prstGeom prst="ribbo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"/>
                <a:cs typeface="Times New Roman" pitchFamily="18" charset="0"/>
                <a:sym typeface="Calibri"/>
              </a:rPr>
              <a:t>KHỞI ĐỘNG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0158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6" descr="C:\Users\Administrator\Desktop\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23825" y="4606753"/>
            <a:ext cx="2915816" cy="2251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591" y="598517"/>
            <a:ext cx="5529216" cy="33175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361742" y="157942"/>
            <a:ext cx="536170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“CHÚ KIẾN CON” 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Mai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bày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xmlns="" id="{B73BDDB6-B5A9-473E-9F0E-BE0B4B4EA5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93" y="138086"/>
            <a:ext cx="3557847" cy="3520786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762C987-19BF-4737-A645-956BDE68AA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788" y="3846572"/>
            <a:ext cx="3729065" cy="279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79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1"/>
          <p:cNvSpPr/>
          <p:nvPr/>
        </p:nvSpPr>
        <p:spPr>
          <a:xfrm rot="2700000">
            <a:off x="81294" y="-1351076"/>
            <a:ext cx="2424873" cy="3611191"/>
          </a:xfrm>
          <a:custGeom>
            <a:avLst/>
            <a:gdLst/>
            <a:ahLst/>
            <a:cxnLst/>
            <a:rect l="l" t="t" r="r" b="b"/>
            <a:pathLst>
              <a:path w="2424873" h="3611191" extrusionOk="0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41"/>
          <p:cNvSpPr/>
          <p:nvPr/>
        </p:nvSpPr>
        <p:spPr>
          <a:xfrm rot="2700000">
            <a:off x="1419614" y="-363458"/>
            <a:ext cx="1635955" cy="1635955"/>
          </a:xfrm>
          <a:custGeom>
            <a:avLst/>
            <a:gdLst/>
            <a:ahLst/>
            <a:cxnLst/>
            <a:rect l="l" t="t" r="r" b="b"/>
            <a:pathLst>
              <a:path w="1635955" h="1635955" extrusionOk="0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41"/>
          <p:cNvSpPr/>
          <p:nvPr/>
        </p:nvSpPr>
        <p:spPr>
          <a:xfrm rot="2700000">
            <a:off x="9627985" y="-6588"/>
            <a:ext cx="4059393" cy="2548110"/>
          </a:xfrm>
          <a:custGeom>
            <a:avLst/>
            <a:gdLst/>
            <a:ahLst/>
            <a:cxnLst/>
            <a:rect l="l" t="t" r="r" b="b"/>
            <a:pathLst>
              <a:path w="4059393" h="2548110" extrusionOk="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2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41"/>
          <p:cNvSpPr/>
          <p:nvPr/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41"/>
          <p:cNvSpPr/>
          <p:nvPr/>
        </p:nvSpPr>
        <p:spPr>
          <a:xfrm rot="2700000">
            <a:off x="-29557" y="5198743"/>
            <a:ext cx="2444907" cy="2366116"/>
          </a:xfrm>
          <a:custGeom>
            <a:avLst/>
            <a:gdLst/>
            <a:ahLst/>
            <a:cxnLst/>
            <a:rect l="l" t="t" r="r" b="b"/>
            <a:pathLst>
              <a:path w="2203753" h="2132734" extrusionOk="0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2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41"/>
          <p:cNvSpPr/>
          <p:nvPr/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2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1"/>
          <p:cNvSpPr/>
          <p:nvPr/>
        </p:nvSpPr>
        <p:spPr>
          <a:xfrm rot="2700000">
            <a:off x="2700283" y="33283"/>
            <a:ext cx="6791435" cy="6791435"/>
          </a:xfrm>
          <a:custGeom>
            <a:avLst/>
            <a:gdLst/>
            <a:ahLst/>
            <a:cxnLst/>
            <a:rect l="l" t="t" r="r" b="b"/>
            <a:pathLst>
              <a:path w="6791435" h="6791435" extrusionOk="0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41"/>
          <p:cNvSpPr/>
          <p:nvPr/>
        </p:nvSpPr>
        <p:spPr>
          <a:xfrm rot="2700000">
            <a:off x="9629823" y="5457591"/>
            <a:ext cx="2231794" cy="2568811"/>
          </a:xfrm>
          <a:custGeom>
            <a:avLst/>
            <a:gdLst/>
            <a:ahLst/>
            <a:cxnLst/>
            <a:rect l="l" t="t" r="r" b="b"/>
            <a:pathLst>
              <a:path w="2940086" h="3384061" extrusionOk="0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1"/>
          <p:cNvSpPr/>
          <p:nvPr/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3247B8C0-774D-44A7-8D46-05DF1138B503}"/>
              </a:ext>
            </a:extLst>
          </p:cNvPr>
          <p:cNvCxnSpPr/>
          <p:nvPr/>
        </p:nvCxnSpPr>
        <p:spPr>
          <a:xfrm>
            <a:off x="5160235" y="5980392"/>
            <a:ext cx="1871529" cy="0"/>
          </a:xfrm>
          <a:prstGeom prst="lin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6" name="Picture 6" descr="FLOWERS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679" y="5073755"/>
            <a:ext cx="2112714" cy="1813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923" y="43177"/>
            <a:ext cx="4010025" cy="2334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4C2CCD4-9886-429C-9FF7-1FFBF60B69F3}"/>
              </a:ext>
            </a:extLst>
          </p:cNvPr>
          <p:cNvSpPr txBox="1"/>
          <p:nvPr/>
        </p:nvSpPr>
        <p:spPr>
          <a:xfrm>
            <a:off x="89157" y="1138474"/>
            <a:ext cx="5602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ĐIỂM MẠNH, ĐIỂM HẠN CHẾ CỦA TÔI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0682B6E-00DB-4866-B1CD-C602F895E042}"/>
              </a:ext>
            </a:extLst>
          </p:cNvPr>
          <p:cNvSpPr txBox="1"/>
          <p:nvPr/>
        </p:nvSpPr>
        <p:spPr>
          <a:xfrm>
            <a:off x="198559" y="1647692"/>
            <a:ext cx="5602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HĐ1.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DF314F78-8728-4B78-A8A1-D1DA6DC6D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828695"/>
              </p:ext>
            </p:extLst>
          </p:nvPr>
        </p:nvGraphicFramePr>
        <p:xfrm>
          <a:off x="1082172" y="2758086"/>
          <a:ext cx="8491776" cy="2832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0592">
                  <a:extLst>
                    <a:ext uri="{9D8B030D-6E8A-4147-A177-3AD203B41FA5}">
                      <a16:colId xmlns:a16="http://schemas.microsoft.com/office/drawing/2014/main" xmlns="" val="3791416886"/>
                    </a:ext>
                  </a:extLst>
                </a:gridCol>
                <a:gridCol w="2830592">
                  <a:extLst>
                    <a:ext uri="{9D8B030D-6E8A-4147-A177-3AD203B41FA5}">
                      <a16:colId xmlns:a16="http://schemas.microsoft.com/office/drawing/2014/main" xmlns="" val="3047263821"/>
                    </a:ext>
                  </a:extLst>
                </a:gridCol>
                <a:gridCol w="2830592">
                  <a:extLst>
                    <a:ext uri="{9D8B030D-6E8A-4147-A177-3AD203B41FA5}">
                      <a16:colId xmlns:a16="http://schemas.microsoft.com/office/drawing/2014/main" xmlns="" val="3789047484"/>
                    </a:ext>
                  </a:extLst>
                </a:gridCol>
              </a:tblGrid>
              <a:tr h="944282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mạnh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hạn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chế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00119823"/>
                  </a:ext>
                </a:extLst>
              </a:tr>
              <a:tr h="944282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quay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cóp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kiểm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Ch</a:t>
                      </a:r>
                      <a:r>
                        <a:rPr lang="vi-V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cực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biếu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17546322"/>
                  </a:ext>
                </a:extLst>
              </a:tr>
              <a:tr h="944282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vẻ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mọi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</a:t>
                      </a:r>
                      <a:r>
                        <a:rPr lang="vi-V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ời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Ch</a:t>
                      </a:r>
                      <a:r>
                        <a:rPr lang="vi-V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gàng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ngăn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nắp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97480979"/>
                  </a:ext>
                </a:extLst>
              </a:tr>
            </a:tbl>
          </a:graphicData>
        </a:graphic>
      </p:graphicFrame>
      <p:sp>
        <p:nvSpPr>
          <p:cNvPr id="19" name="Down Ribbon 4">
            <a:extLst>
              <a:ext uri="{FF2B5EF4-FFF2-40B4-BE49-F238E27FC236}">
                <a16:creationId xmlns:a16="http://schemas.microsoft.com/office/drawing/2014/main" xmlns="" id="{1A741759-D029-42A1-8815-BD3BAF50E5CE}"/>
              </a:ext>
            </a:extLst>
          </p:cNvPr>
          <p:cNvSpPr/>
          <p:nvPr/>
        </p:nvSpPr>
        <p:spPr>
          <a:xfrm>
            <a:off x="1217935" y="43177"/>
            <a:ext cx="7579680" cy="973990"/>
          </a:xfrm>
          <a:prstGeom prst="ribbo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422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31;p3"/>
          <p:cNvSpPr txBox="1">
            <a:spLocks/>
          </p:cNvSpPr>
          <p:nvPr/>
        </p:nvSpPr>
        <p:spPr>
          <a:xfrm>
            <a:off x="0" y="-2343"/>
            <a:ext cx="12191851" cy="73788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lang="vi-VN" dirty="0"/>
          </a:p>
        </p:txBody>
      </p:sp>
      <p:sp>
        <p:nvSpPr>
          <p:cNvPr id="14" name="Rectangle 13"/>
          <p:cNvSpPr/>
          <p:nvPr/>
        </p:nvSpPr>
        <p:spPr>
          <a:xfrm>
            <a:off x="1680019" y="78437"/>
            <a:ext cx="9771755" cy="657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CHỦ ĐỀ 2: 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KHÁM PHÁ BẢN THÂN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AutoShape 52">
            <a:hlinkClick r:id="" action="ppaction://noaction"/>
          </p:cNvPr>
          <p:cNvSpPr>
            <a:spLocks noChangeArrowheads="1"/>
          </p:cNvSpPr>
          <p:nvPr/>
        </p:nvSpPr>
        <p:spPr bwMode="gray">
          <a:xfrm>
            <a:off x="198035" y="1139032"/>
            <a:ext cx="10633449" cy="465137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/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HĐ2: 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endParaRPr lang="en-US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B264772C-7791-4E4B-838A-75E69E9EF8A2}"/>
              </a:ext>
            </a:extLst>
          </p:cNvPr>
          <p:cNvSpPr/>
          <p:nvPr/>
        </p:nvSpPr>
        <p:spPr>
          <a:xfrm>
            <a:off x="1354240" y="1675431"/>
            <a:ext cx="9102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67BA5A7-FAAD-4163-BEAF-79C7423B3F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716" y="2352502"/>
            <a:ext cx="10133215" cy="442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296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1"/>
          <p:cNvSpPr/>
          <p:nvPr/>
        </p:nvSpPr>
        <p:spPr>
          <a:xfrm rot="2700000">
            <a:off x="81294" y="-1351076"/>
            <a:ext cx="2424873" cy="3611191"/>
          </a:xfrm>
          <a:custGeom>
            <a:avLst/>
            <a:gdLst/>
            <a:ahLst/>
            <a:cxnLst/>
            <a:rect l="l" t="t" r="r" b="b"/>
            <a:pathLst>
              <a:path w="2424873" h="3611191" extrusionOk="0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41"/>
          <p:cNvSpPr/>
          <p:nvPr/>
        </p:nvSpPr>
        <p:spPr>
          <a:xfrm rot="2700000">
            <a:off x="1419614" y="-363458"/>
            <a:ext cx="1635955" cy="1635955"/>
          </a:xfrm>
          <a:custGeom>
            <a:avLst/>
            <a:gdLst/>
            <a:ahLst/>
            <a:cxnLst/>
            <a:rect l="l" t="t" r="r" b="b"/>
            <a:pathLst>
              <a:path w="1635955" h="1635955" extrusionOk="0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41"/>
          <p:cNvSpPr/>
          <p:nvPr/>
        </p:nvSpPr>
        <p:spPr>
          <a:xfrm rot="2700000">
            <a:off x="9627985" y="-6588"/>
            <a:ext cx="4059393" cy="2548110"/>
          </a:xfrm>
          <a:custGeom>
            <a:avLst/>
            <a:gdLst/>
            <a:ahLst/>
            <a:cxnLst/>
            <a:rect l="l" t="t" r="r" b="b"/>
            <a:pathLst>
              <a:path w="4059393" h="2548110" extrusionOk="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2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41"/>
          <p:cNvSpPr/>
          <p:nvPr/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41"/>
          <p:cNvSpPr/>
          <p:nvPr/>
        </p:nvSpPr>
        <p:spPr>
          <a:xfrm rot="2700000">
            <a:off x="-29557" y="5198743"/>
            <a:ext cx="2444907" cy="2366116"/>
          </a:xfrm>
          <a:custGeom>
            <a:avLst/>
            <a:gdLst/>
            <a:ahLst/>
            <a:cxnLst/>
            <a:rect l="l" t="t" r="r" b="b"/>
            <a:pathLst>
              <a:path w="2203753" h="2132734" extrusionOk="0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2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41"/>
          <p:cNvSpPr/>
          <p:nvPr/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2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1"/>
          <p:cNvSpPr/>
          <p:nvPr/>
        </p:nvSpPr>
        <p:spPr>
          <a:xfrm rot="2700000">
            <a:off x="2700283" y="33283"/>
            <a:ext cx="6791435" cy="6791435"/>
          </a:xfrm>
          <a:custGeom>
            <a:avLst/>
            <a:gdLst/>
            <a:ahLst/>
            <a:cxnLst/>
            <a:rect l="l" t="t" r="r" b="b"/>
            <a:pathLst>
              <a:path w="6791435" h="6791435" extrusionOk="0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41"/>
          <p:cNvSpPr/>
          <p:nvPr/>
        </p:nvSpPr>
        <p:spPr>
          <a:xfrm rot="2700000">
            <a:off x="9629823" y="5457591"/>
            <a:ext cx="2231794" cy="2568811"/>
          </a:xfrm>
          <a:custGeom>
            <a:avLst/>
            <a:gdLst/>
            <a:ahLst/>
            <a:cxnLst/>
            <a:rect l="l" t="t" r="r" b="b"/>
            <a:pathLst>
              <a:path w="2940086" h="3384061" extrusionOk="0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1"/>
          <p:cNvSpPr/>
          <p:nvPr/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3247B8C0-774D-44A7-8D46-05DF1138B503}"/>
              </a:ext>
            </a:extLst>
          </p:cNvPr>
          <p:cNvCxnSpPr/>
          <p:nvPr/>
        </p:nvCxnSpPr>
        <p:spPr>
          <a:xfrm>
            <a:off x="5160235" y="5980392"/>
            <a:ext cx="1871529" cy="0"/>
          </a:xfrm>
          <a:prstGeom prst="lin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Title 1"/>
          <p:cNvSpPr txBox="1">
            <a:spLocks/>
          </p:cNvSpPr>
          <p:nvPr/>
        </p:nvSpPr>
        <p:spPr>
          <a:xfrm>
            <a:off x="2743200" y="166255"/>
            <a:ext cx="6050364" cy="61751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6" descr="FLOWERS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679" y="5073755"/>
            <a:ext cx="2112714" cy="1813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519" y="1000078"/>
            <a:ext cx="6664482" cy="38794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0682B6E-00DB-4866-B1CD-C602F895E042}"/>
              </a:ext>
            </a:extLst>
          </p:cNvPr>
          <p:cNvSpPr txBox="1"/>
          <p:nvPr/>
        </p:nvSpPr>
        <p:spPr>
          <a:xfrm>
            <a:off x="289618" y="542803"/>
            <a:ext cx="5601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2D984D6-4EEB-4E85-A4C8-E5551834A459}"/>
              </a:ext>
            </a:extLst>
          </p:cNvPr>
          <p:cNvSpPr txBox="1"/>
          <p:nvPr/>
        </p:nvSpPr>
        <p:spPr>
          <a:xfrm>
            <a:off x="218919" y="5060624"/>
            <a:ext cx="9604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874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F88F0435-B863-46C6-A5D4-75D6CB102F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C4244-8667-4452-9A72-D44C31FCB7CC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4" name="Picture 6" descr="FLOWERS2">
            <a:extLst>
              <a:ext uri="{FF2B5EF4-FFF2-40B4-BE49-F238E27FC236}">
                <a16:creationId xmlns:a16="http://schemas.microsoft.com/office/drawing/2014/main" xmlns="" id="{985CADC8-E1FF-40D7-A515-3603E4FC9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679" y="5073755"/>
            <a:ext cx="2112714" cy="1813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36BA5F6-E6CD-4326-86F4-3A1B522A70C5}"/>
              </a:ext>
            </a:extLst>
          </p:cNvPr>
          <p:cNvSpPr txBox="1"/>
          <p:nvPr/>
        </p:nvSpPr>
        <p:spPr>
          <a:xfrm>
            <a:off x="382385" y="174567"/>
            <a:ext cx="81275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HĐ3: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endParaRPr lang="en-US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Google Shape;100;p41">
            <a:extLst>
              <a:ext uri="{FF2B5EF4-FFF2-40B4-BE49-F238E27FC236}">
                <a16:creationId xmlns:a16="http://schemas.microsoft.com/office/drawing/2014/main" xmlns="" id="{EB58295B-951B-4C1E-9A8E-7FD1A6B239A5}"/>
              </a:ext>
            </a:extLst>
          </p:cNvPr>
          <p:cNvSpPr/>
          <p:nvPr/>
        </p:nvSpPr>
        <p:spPr>
          <a:xfrm rot="2700000">
            <a:off x="81294" y="-1351076"/>
            <a:ext cx="2424873" cy="3611191"/>
          </a:xfrm>
          <a:custGeom>
            <a:avLst/>
            <a:gdLst/>
            <a:ahLst/>
            <a:cxnLst/>
            <a:rect l="l" t="t" r="r" b="b"/>
            <a:pathLst>
              <a:path w="2424873" h="3611191" extrusionOk="0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00;p41">
            <a:extLst>
              <a:ext uri="{FF2B5EF4-FFF2-40B4-BE49-F238E27FC236}">
                <a16:creationId xmlns:a16="http://schemas.microsoft.com/office/drawing/2014/main" xmlns="" id="{14E08D47-E10D-4751-8A5A-9F2E446D203B}"/>
              </a:ext>
            </a:extLst>
          </p:cNvPr>
          <p:cNvSpPr/>
          <p:nvPr/>
        </p:nvSpPr>
        <p:spPr>
          <a:xfrm rot="16200000">
            <a:off x="10082636" y="-363843"/>
            <a:ext cx="1727657" cy="2455344"/>
          </a:xfrm>
          <a:custGeom>
            <a:avLst/>
            <a:gdLst/>
            <a:ahLst/>
            <a:cxnLst/>
            <a:rect l="l" t="t" r="r" b="b"/>
            <a:pathLst>
              <a:path w="2424873" h="3611191" extrusionOk="0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02;p41">
            <a:extLst>
              <a:ext uri="{FF2B5EF4-FFF2-40B4-BE49-F238E27FC236}">
                <a16:creationId xmlns:a16="http://schemas.microsoft.com/office/drawing/2014/main" xmlns="" id="{4BB04D1A-933A-4D99-ADE6-46F7657AA9E3}"/>
              </a:ext>
            </a:extLst>
          </p:cNvPr>
          <p:cNvSpPr/>
          <p:nvPr/>
        </p:nvSpPr>
        <p:spPr>
          <a:xfrm rot="2700000">
            <a:off x="-139470" y="4432407"/>
            <a:ext cx="4059393" cy="2548110"/>
          </a:xfrm>
          <a:custGeom>
            <a:avLst/>
            <a:gdLst/>
            <a:ahLst/>
            <a:cxnLst/>
            <a:rect l="l" t="t" r="r" b="b"/>
            <a:pathLst>
              <a:path w="4059393" h="2548110" extrusionOk="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2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02;p41">
            <a:extLst>
              <a:ext uri="{FF2B5EF4-FFF2-40B4-BE49-F238E27FC236}">
                <a16:creationId xmlns:a16="http://schemas.microsoft.com/office/drawing/2014/main" xmlns="" id="{64CA3566-9208-46B4-8BD5-B522C4A0896E}"/>
              </a:ext>
            </a:extLst>
          </p:cNvPr>
          <p:cNvSpPr/>
          <p:nvPr/>
        </p:nvSpPr>
        <p:spPr>
          <a:xfrm rot="2700000">
            <a:off x="10521553" y="3517495"/>
            <a:ext cx="3116316" cy="1180499"/>
          </a:xfrm>
          <a:custGeom>
            <a:avLst/>
            <a:gdLst/>
            <a:ahLst/>
            <a:cxnLst/>
            <a:rect l="l" t="t" r="r" b="b"/>
            <a:pathLst>
              <a:path w="4059393" h="2548110" extrusionOk="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2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xmlns="" id="{6FA372CB-5786-48F1-9891-E10BD5A9A659}"/>
              </a:ext>
            </a:extLst>
          </p:cNvPr>
          <p:cNvSpPr/>
          <p:nvPr/>
        </p:nvSpPr>
        <p:spPr>
          <a:xfrm>
            <a:off x="916798" y="1579416"/>
            <a:ext cx="2100721" cy="4480561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Tích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cực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tham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gia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các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hoạt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động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học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tập</a:t>
            </a:r>
            <a:r>
              <a:rPr lang="en-US" dirty="0">
                <a:solidFill>
                  <a:schemeClr val="tx1"/>
                </a:solidFill>
              </a:rPr>
              <a:t>, lao </a:t>
            </a:r>
            <a:r>
              <a:rPr lang="en-US" dirty="0" err="1">
                <a:solidFill>
                  <a:schemeClr val="tx1"/>
                </a:solidFill>
              </a:rPr>
              <a:t>động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giao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tiếp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hoạt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động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cộng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đồng</a:t>
            </a:r>
            <a:r>
              <a:rPr lang="en-US" dirty="0">
                <a:solidFill>
                  <a:schemeClr val="tx1"/>
                </a:solidFill>
              </a:rPr>
              <a:t>,…</a:t>
            </a:r>
            <a:r>
              <a:rPr lang="en-US" dirty="0" err="1">
                <a:solidFill>
                  <a:schemeClr val="tx1"/>
                </a:solidFill>
              </a:rPr>
              <a:t>để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bộc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lộ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điểm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mạnh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điểm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hạn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chế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của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bản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thân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xmlns="" id="{B625F6F5-FA05-472D-85BF-05B86B350BC1}"/>
              </a:ext>
            </a:extLst>
          </p:cNvPr>
          <p:cNvSpPr/>
          <p:nvPr/>
        </p:nvSpPr>
        <p:spPr>
          <a:xfrm rot="550837">
            <a:off x="3629483" y="1669003"/>
            <a:ext cx="2321989" cy="1642698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Tự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đánh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giá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dựa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trên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kết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quả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học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tập</a:t>
            </a:r>
            <a:r>
              <a:rPr lang="en-US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xmlns="" id="{35A0F89C-4063-4309-8252-E3B58A39A42C}"/>
              </a:ext>
            </a:extLst>
          </p:cNvPr>
          <p:cNvSpPr/>
          <p:nvPr/>
        </p:nvSpPr>
        <p:spPr>
          <a:xfrm rot="519210">
            <a:off x="3810569" y="3994407"/>
            <a:ext cx="2321989" cy="1642698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Lắng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nghe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nhận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xét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của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mọi</a:t>
            </a:r>
            <a:r>
              <a:rPr lang="en-US" dirty="0">
                <a:solidFill>
                  <a:schemeClr val="tx1"/>
                </a:solidFill>
              </a:rPr>
              <a:t> ng</a:t>
            </a:r>
            <a:r>
              <a:rPr lang="vi-VN" dirty="0">
                <a:solidFill>
                  <a:schemeClr val="tx1"/>
                </a:solidFill>
              </a:rPr>
              <a:t>ư</a:t>
            </a:r>
            <a:r>
              <a:rPr lang="en-US" dirty="0" err="1">
                <a:solidFill>
                  <a:schemeClr val="tx1"/>
                </a:solidFill>
              </a:rPr>
              <a:t>ời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xung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quanh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xmlns="" id="{632D9DE7-E40B-489B-B224-9674C81D2179}"/>
              </a:ext>
            </a:extLst>
          </p:cNvPr>
          <p:cNvSpPr/>
          <p:nvPr/>
        </p:nvSpPr>
        <p:spPr>
          <a:xfrm rot="550837">
            <a:off x="7098443" y="2206616"/>
            <a:ext cx="2003929" cy="2327478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So </a:t>
            </a:r>
            <a:r>
              <a:rPr lang="en-US" dirty="0" err="1">
                <a:solidFill>
                  <a:schemeClr val="tx1"/>
                </a:solidFill>
              </a:rPr>
              <a:t>sánh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đối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chiếu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giữa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đánh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giá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và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nhận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xét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của</a:t>
            </a:r>
            <a:r>
              <a:rPr lang="en-US" dirty="0">
                <a:solidFill>
                  <a:schemeClr val="tx1"/>
                </a:solidFill>
              </a:rPr>
              <a:t> ng</a:t>
            </a:r>
            <a:r>
              <a:rPr lang="vi-VN" dirty="0">
                <a:solidFill>
                  <a:schemeClr val="tx1"/>
                </a:solidFill>
              </a:rPr>
              <a:t>ư</a:t>
            </a:r>
            <a:r>
              <a:rPr lang="en-US" dirty="0" err="1">
                <a:solidFill>
                  <a:schemeClr val="tx1"/>
                </a:solidFill>
              </a:rPr>
              <a:t>ời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khác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Cloud 16">
            <a:extLst>
              <a:ext uri="{FF2B5EF4-FFF2-40B4-BE49-F238E27FC236}">
                <a16:creationId xmlns:a16="http://schemas.microsoft.com/office/drawing/2014/main" xmlns="" id="{48C35E22-9E29-4D17-900E-D61BFC7D3A04}"/>
              </a:ext>
            </a:extLst>
          </p:cNvPr>
          <p:cNvSpPr/>
          <p:nvPr/>
        </p:nvSpPr>
        <p:spPr>
          <a:xfrm>
            <a:off x="10361274" y="1742173"/>
            <a:ext cx="1384492" cy="3256363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Xác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</a:t>
            </a:r>
            <a:r>
              <a:rPr lang="en-US" dirty="0" err="1"/>
              <a:t>mạnh</a:t>
            </a:r>
            <a:r>
              <a:rPr lang="en-US" dirty="0"/>
              <a:t>, </a:t>
            </a:r>
            <a:r>
              <a:rPr lang="en-US" dirty="0" err="1"/>
              <a:t>điểm</a:t>
            </a:r>
            <a:r>
              <a:rPr lang="en-US" dirty="0"/>
              <a:t> </a:t>
            </a:r>
            <a:r>
              <a:rPr lang="en-US" dirty="0" err="1"/>
              <a:t>hạn</a:t>
            </a:r>
            <a:r>
              <a:rPr lang="en-US" dirty="0"/>
              <a:t> </a:t>
            </a:r>
            <a:r>
              <a:rPr lang="en-US" dirty="0" err="1"/>
              <a:t>chế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bản</a:t>
            </a:r>
            <a:r>
              <a:rPr lang="en-US" dirty="0"/>
              <a:t> </a:t>
            </a:r>
            <a:r>
              <a:rPr lang="en-US" dirty="0" err="1"/>
              <a:t>thân</a:t>
            </a:r>
            <a:endParaRPr lang="en-US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xmlns="" id="{0FF23BF7-63A7-4CD5-A016-2D3D6D2AA17C}"/>
              </a:ext>
            </a:extLst>
          </p:cNvPr>
          <p:cNvCxnSpPr>
            <a:cxnSpLocks/>
          </p:cNvCxnSpPr>
          <p:nvPr/>
        </p:nvCxnSpPr>
        <p:spPr>
          <a:xfrm flipV="1">
            <a:off x="3017519" y="2588590"/>
            <a:ext cx="598517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xmlns="" id="{D50E3F4B-C546-488B-A846-045641CEE4B6}"/>
              </a:ext>
            </a:extLst>
          </p:cNvPr>
          <p:cNvCxnSpPr>
            <a:cxnSpLocks/>
          </p:cNvCxnSpPr>
          <p:nvPr/>
        </p:nvCxnSpPr>
        <p:spPr>
          <a:xfrm flipV="1">
            <a:off x="3002047" y="4676569"/>
            <a:ext cx="598517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79001011-1B2E-4247-B29E-4044F42A3FC1}"/>
              </a:ext>
            </a:extLst>
          </p:cNvPr>
          <p:cNvCxnSpPr>
            <a:cxnSpLocks/>
          </p:cNvCxnSpPr>
          <p:nvPr/>
        </p:nvCxnSpPr>
        <p:spPr>
          <a:xfrm flipV="1">
            <a:off x="6175298" y="3871460"/>
            <a:ext cx="800987" cy="80510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xmlns="" id="{686BB67F-1B35-48A5-8A62-34A49E333E1A}"/>
              </a:ext>
            </a:extLst>
          </p:cNvPr>
          <p:cNvCxnSpPr>
            <a:cxnSpLocks/>
          </p:cNvCxnSpPr>
          <p:nvPr/>
        </p:nvCxnSpPr>
        <p:spPr>
          <a:xfrm>
            <a:off x="6001755" y="2522178"/>
            <a:ext cx="981944" cy="63152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xmlns="" id="{2CDD970D-C235-4C04-97E8-856B95979008}"/>
              </a:ext>
            </a:extLst>
          </p:cNvPr>
          <p:cNvCxnSpPr>
            <a:cxnSpLocks/>
          </p:cNvCxnSpPr>
          <p:nvPr/>
        </p:nvCxnSpPr>
        <p:spPr>
          <a:xfrm flipV="1">
            <a:off x="9169655" y="3165484"/>
            <a:ext cx="1016342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710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31;p3"/>
          <p:cNvSpPr txBox="1">
            <a:spLocks/>
          </p:cNvSpPr>
          <p:nvPr/>
        </p:nvSpPr>
        <p:spPr>
          <a:xfrm>
            <a:off x="0" y="-2343"/>
            <a:ext cx="12191851" cy="73788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00000"/>
              <a:buFont typeface="Arial"/>
              <a:buNone/>
              <a:tabLst/>
              <a:defRPr/>
            </a:pPr>
            <a:endParaRPr kumimoji="0" lang="vi-VN" sz="3200" b="1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</p:txBody>
      </p:sp>
      <p:sp>
        <p:nvSpPr>
          <p:cNvPr id="20" name="AutoShape 52">
            <a:hlinkClick r:id="" action="ppaction://noaction"/>
          </p:cNvPr>
          <p:cNvSpPr>
            <a:spLocks noChangeArrowheads="1"/>
          </p:cNvSpPr>
          <p:nvPr/>
        </p:nvSpPr>
        <p:spPr bwMode="gray">
          <a:xfrm>
            <a:off x="1292046" y="1015698"/>
            <a:ext cx="10703014" cy="657106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Xây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d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ựng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53"/>
          <p:cNvGrpSpPr>
            <a:grpSpLocks/>
          </p:cNvGrpSpPr>
          <p:nvPr/>
        </p:nvGrpSpPr>
        <p:grpSpPr bwMode="auto">
          <a:xfrm>
            <a:off x="330838" y="1014632"/>
            <a:ext cx="915841" cy="737886"/>
            <a:chOff x="2078" y="1680"/>
            <a:chExt cx="1615" cy="1615"/>
          </a:xfrm>
        </p:grpSpPr>
        <p:sp>
          <p:nvSpPr>
            <p:cNvPr id="22" name="Oval 5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" name="Oval 5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4" name="Oval 56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val 57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6" name="Oval 58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Oval 59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8" name="Text Box 9"/>
          <p:cNvSpPr txBox="1">
            <a:spLocks noChangeArrowheads="1"/>
          </p:cNvSpPr>
          <p:nvPr/>
        </p:nvSpPr>
        <p:spPr bwMode="gray">
          <a:xfrm>
            <a:off x="430078" y="1162844"/>
            <a:ext cx="9158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HĐ4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9C82CD4-D9A1-D3E1-78BF-185F8B48F9A8}"/>
              </a:ext>
            </a:extLst>
          </p:cNvPr>
          <p:cNvSpPr txBox="1"/>
          <p:nvPr/>
        </p:nvSpPr>
        <p:spPr>
          <a:xfrm>
            <a:off x="430078" y="1795461"/>
            <a:ext cx="111159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Lập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kế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hoạch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khắc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phục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nh</a:t>
            </a:r>
            <a:r>
              <a:rPr lang="en-US" sz="2000" dirty="0" err="1">
                <a:solidFill>
                  <a:srgbClr val="333333"/>
                </a:solidFill>
                <a:latin typeface="Roboto" panose="02000000000000000000" pitchFamily="2" charset="0"/>
              </a:rPr>
              <a:t>ững</a:t>
            </a:r>
            <a:r>
              <a:rPr lang="en-US" sz="20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Roboto" panose="02000000000000000000" pitchFamily="2" charset="0"/>
              </a:rPr>
              <a:t>điểm</a:t>
            </a:r>
            <a:r>
              <a:rPr lang="en-US" sz="20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Roboto" panose="02000000000000000000" pitchFamily="2" charset="0"/>
              </a:rPr>
              <a:t>hạn</a:t>
            </a:r>
            <a:r>
              <a:rPr lang="en-US" sz="20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Roboto" panose="02000000000000000000" pitchFamily="2" charset="0"/>
              </a:rPr>
              <a:t>chế</a:t>
            </a:r>
            <a:r>
              <a:rPr lang="en-US" sz="20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Roboto" panose="02000000000000000000" pitchFamily="2" charset="0"/>
              </a:rPr>
              <a:t>để</a:t>
            </a:r>
            <a:r>
              <a:rPr lang="en-US" sz="20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Roboto" panose="02000000000000000000" pitchFamily="2" charset="0"/>
              </a:rPr>
              <a:t>tự</a:t>
            </a:r>
            <a:r>
              <a:rPr lang="en-US" sz="20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Roboto" panose="02000000000000000000" pitchFamily="2" charset="0"/>
              </a:rPr>
              <a:t>hoàn</a:t>
            </a:r>
            <a:r>
              <a:rPr lang="en-US" sz="20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Roboto" panose="02000000000000000000" pitchFamily="2" charset="0"/>
              </a:rPr>
              <a:t>thiện</a:t>
            </a:r>
            <a:r>
              <a:rPr lang="en-US" sz="20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Roboto" panose="02000000000000000000" pitchFamily="2" charset="0"/>
              </a:rPr>
              <a:t>bản</a:t>
            </a:r>
            <a:r>
              <a:rPr lang="en-US" sz="2000" dirty="0">
                <a:solidFill>
                  <a:srgbClr val="333333"/>
                </a:solidFill>
                <a:latin typeface="Roboto" panose="02000000000000000000" pitchFamily="2" charset="0"/>
              </a:rPr>
              <a:t> than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        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KẾ HOẠCH T</a:t>
            </a:r>
            <a:r>
              <a:rPr lang="en-US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Ự HOÀN THIỆN BẢN THÂN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ọ </a:t>
            </a:r>
            <a:r>
              <a:rPr lang="en-US" sz="20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…………………….</a:t>
            </a:r>
            <a:endParaRPr kumimoji="0" lang="vi-VN" sz="20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Giáo án điện tử tuần 2: Tìm hiểu thói quen ngăn nắp, gọn gàng, sạch sẽ của em khi ở gia đình và ở trường.">
            <a:extLst>
              <a:ext uri="{FF2B5EF4-FFF2-40B4-BE49-F238E27FC236}">
                <a16:creationId xmlns:a16="http://schemas.microsoft.com/office/drawing/2014/main" xmlns="" id="{BB65411A-98E5-EF4B-F4E1-50135373CA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F67C66BC-6113-4061-BB9D-DA9013D7E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376650"/>
              </p:ext>
            </p:extLst>
          </p:nvPr>
        </p:nvGraphicFramePr>
        <p:xfrm>
          <a:off x="706581" y="2811123"/>
          <a:ext cx="11288479" cy="2550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5734">
                  <a:extLst>
                    <a:ext uri="{9D8B030D-6E8A-4147-A177-3AD203B41FA5}">
                      <a16:colId xmlns:a16="http://schemas.microsoft.com/office/drawing/2014/main" xmlns="" val="3584501717"/>
                    </a:ext>
                  </a:extLst>
                </a:gridCol>
                <a:gridCol w="3118505">
                  <a:extLst>
                    <a:ext uri="{9D8B030D-6E8A-4147-A177-3AD203B41FA5}">
                      <a16:colId xmlns:a16="http://schemas.microsoft.com/office/drawing/2014/main" xmlns="" val="1577312923"/>
                    </a:ext>
                  </a:extLst>
                </a:gridCol>
                <a:gridCol w="2822120">
                  <a:extLst>
                    <a:ext uri="{9D8B030D-6E8A-4147-A177-3AD203B41FA5}">
                      <a16:colId xmlns:a16="http://schemas.microsoft.com/office/drawing/2014/main" xmlns="" val="4024587060"/>
                    </a:ext>
                  </a:extLst>
                </a:gridCol>
                <a:gridCol w="2822120">
                  <a:extLst>
                    <a:ext uri="{9D8B030D-6E8A-4147-A177-3AD203B41FA5}">
                      <a16:colId xmlns:a16="http://schemas.microsoft.com/office/drawing/2014/main" xmlns="" val="3791353443"/>
                    </a:ext>
                  </a:extLst>
                </a:gridCol>
              </a:tblGrid>
              <a:tr h="820080">
                <a:tc>
                  <a:txBody>
                    <a:bodyPr/>
                    <a:lstStyle/>
                    <a:p>
                      <a:r>
                        <a:rPr lang="en-US" dirty="0" err="1"/>
                        <a:t>Hạn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chế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của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bản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thân</a:t>
                      </a:r>
                      <a:endParaRPr lang="en-US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Biện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pháp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khắc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phục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hạn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chế</a:t>
                      </a:r>
                      <a:endParaRPr lang="en-US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</a:t>
                      </a:r>
                      <a:r>
                        <a:rPr lang="vi-VN" dirty="0"/>
                        <a:t>ư</a:t>
                      </a:r>
                      <a:r>
                        <a:rPr lang="en-US" dirty="0" err="1"/>
                        <a:t>ời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gian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thực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hiện</a:t>
                      </a:r>
                      <a:endParaRPr lang="en-US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Kết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quả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cần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đạt</a:t>
                      </a:r>
                      <a:endParaRPr lang="en-US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92012879"/>
                  </a:ext>
                </a:extLst>
              </a:tr>
              <a:tr h="865253">
                <a:tc>
                  <a:txBody>
                    <a:bodyPr/>
                    <a:lstStyle/>
                    <a:p>
                      <a:r>
                        <a:rPr lang="en-US" dirty="0"/>
                        <a:t>- </a:t>
                      </a:r>
                      <a:r>
                        <a:rPr lang="en-US" dirty="0" err="1"/>
                        <a:t>Học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tiếng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anh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</a:t>
                      </a:r>
                      <a:r>
                        <a:rPr lang="vi-VN" dirty="0"/>
                        <a:t>ư</a:t>
                      </a:r>
                      <a:r>
                        <a:rPr lang="en-US" dirty="0"/>
                        <a:t>a </a:t>
                      </a:r>
                      <a:r>
                        <a:rPr lang="en-US" dirty="0" err="1"/>
                        <a:t>tốt</a:t>
                      </a:r>
                      <a:endParaRPr 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err="1"/>
                        <a:t>Học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tiếng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anh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trên</a:t>
                      </a:r>
                      <a:r>
                        <a:rPr lang="en-US" dirty="0"/>
                        <a:t> Internet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err="1"/>
                        <a:t>Tham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gia</a:t>
                      </a:r>
                      <a:r>
                        <a:rPr lang="en-US" dirty="0"/>
                        <a:t> CLB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 </a:t>
                      </a:r>
                      <a:r>
                        <a:rPr lang="en-US" dirty="0" err="1"/>
                        <a:t>Tuần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hai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buổi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từ</a:t>
                      </a:r>
                      <a:r>
                        <a:rPr lang="en-US" dirty="0"/>
                        <a:t> 20g-21g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  <a:r>
                        <a:rPr lang="en-US" dirty="0" err="1"/>
                        <a:t>Điểm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thi</a:t>
                      </a:r>
                      <a:r>
                        <a:rPr lang="en-US" dirty="0"/>
                        <a:t> HK1 </a:t>
                      </a:r>
                      <a:r>
                        <a:rPr lang="en-US" dirty="0" err="1"/>
                        <a:t>từ</a:t>
                      </a:r>
                      <a:r>
                        <a:rPr lang="en-US" dirty="0"/>
                        <a:t> 7 </a:t>
                      </a:r>
                      <a:r>
                        <a:rPr lang="en-US" dirty="0" err="1"/>
                        <a:t>điểm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trở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lên</a:t>
                      </a:r>
                      <a:endParaRPr 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62194764"/>
                  </a:ext>
                </a:extLst>
              </a:tr>
              <a:tr h="865253">
                <a:tc>
                  <a:txBody>
                    <a:bodyPr/>
                    <a:lstStyle/>
                    <a:p>
                      <a:r>
                        <a:rPr lang="en-US" dirty="0" err="1"/>
                        <a:t>Thỉnh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thoảng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còn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đi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học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muộn</a:t>
                      </a:r>
                      <a:endParaRPr 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err="1"/>
                        <a:t>Đi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ngủ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đúng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giờ</a:t>
                      </a:r>
                      <a:endParaRPr lang="en-US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err="1"/>
                        <a:t>Để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chuông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báo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thức</a:t>
                      </a:r>
                      <a:endParaRPr 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 </a:t>
                      </a:r>
                      <a:r>
                        <a:rPr lang="en-US" dirty="0" err="1"/>
                        <a:t>Hằng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ngày</a:t>
                      </a:r>
                      <a:endParaRPr 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Đ </a:t>
                      </a:r>
                      <a:r>
                        <a:rPr lang="en-US" dirty="0" err="1"/>
                        <a:t>học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đúng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giờ</a:t>
                      </a:r>
                      <a:endParaRPr 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18317533"/>
                  </a:ext>
                </a:extLst>
              </a:tr>
            </a:tbl>
          </a:graphicData>
        </a:graphic>
      </p:graphicFrame>
      <p:pic>
        <p:nvPicPr>
          <p:cNvPr id="18" name="Picture 6" descr="FLOWERS2">
            <a:extLst>
              <a:ext uri="{FF2B5EF4-FFF2-40B4-BE49-F238E27FC236}">
                <a16:creationId xmlns:a16="http://schemas.microsoft.com/office/drawing/2014/main" xmlns="" id="{20F2DF9C-EC14-4A25-B7BE-91265688D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7079" y="5317605"/>
            <a:ext cx="1794772" cy="154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839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1"/>
          <p:cNvSpPr/>
          <p:nvPr/>
        </p:nvSpPr>
        <p:spPr>
          <a:xfrm rot="2700000">
            <a:off x="81294" y="-1351076"/>
            <a:ext cx="2424873" cy="3611191"/>
          </a:xfrm>
          <a:custGeom>
            <a:avLst/>
            <a:gdLst/>
            <a:ahLst/>
            <a:cxnLst/>
            <a:rect l="l" t="t" r="r" b="b"/>
            <a:pathLst>
              <a:path w="2424873" h="3611191" extrusionOk="0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41"/>
          <p:cNvSpPr/>
          <p:nvPr/>
        </p:nvSpPr>
        <p:spPr>
          <a:xfrm rot="2700000">
            <a:off x="1419614" y="-363458"/>
            <a:ext cx="1635955" cy="1635955"/>
          </a:xfrm>
          <a:custGeom>
            <a:avLst/>
            <a:gdLst/>
            <a:ahLst/>
            <a:cxnLst/>
            <a:rect l="l" t="t" r="r" b="b"/>
            <a:pathLst>
              <a:path w="1635955" h="1635955" extrusionOk="0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41"/>
          <p:cNvSpPr/>
          <p:nvPr/>
        </p:nvSpPr>
        <p:spPr>
          <a:xfrm rot="2700000">
            <a:off x="9627985" y="-6588"/>
            <a:ext cx="4059393" cy="2548110"/>
          </a:xfrm>
          <a:custGeom>
            <a:avLst/>
            <a:gdLst/>
            <a:ahLst/>
            <a:cxnLst/>
            <a:rect l="l" t="t" r="r" b="b"/>
            <a:pathLst>
              <a:path w="4059393" h="2548110" extrusionOk="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2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41"/>
          <p:cNvSpPr/>
          <p:nvPr/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41"/>
          <p:cNvSpPr/>
          <p:nvPr/>
        </p:nvSpPr>
        <p:spPr>
          <a:xfrm rot="2700000">
            <a:off x="-29557" y="5198743"/>
            <a:ext cx="2444907" cy="2366116"/>
          </a:xfrm>
          <a:custGeom>
            <a:avLst/>
            <a:gdLst/>
            <a:ahLst/>
            <a:cxnLst/>
            <a:rect l="l" t="t" r="r" b="b"/>
            <a:pathLst>
              <a:path w="2203753" h="2132734" extrusionOk="0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2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41"/>
          <p:cNvSpPr/>
          <p:nvPr/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2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1"/>
          <p:cNvSpPr/>
          <p:nvPr/>
        </p:nvSpPr>
        <p:spPr>
          <a:xfrm rot="2700000">
            <a:off x="2700283" y="33283"/>
            <a:ext cx="6791435" cy="6791435"/>
          </a:xfrm>
          <a:custGeom>
            <a:avLst/>
            <a:gdLst/>
            <a:ahLst/>
            <a:cxnLst/>
            <a:rect l="l" t="t" r="r" b="b"/>
            <a:pathLst>
              <a:path w="6791435" h="6791435" extrusionOk="0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41"/>
          <p:cNvSpPr/>
          <p:nvPr/>
        </p:nvSpPr>
        <p:spPr>
          <a:xfrm rot="2700000">
            <a:off x="9629823" y="5457591"/>
            <a:ext cx="2231794" cy="2568811"/>
          </a:xfrm>
          <a:custGeom>
            <a:avLst/>
            <a:gdLst/>
            <a:ahLst/>
            <a:cxnLst/>
            <a:rect l="l" t="t" r="r" b="b"/>
            <a:pathLst>
              <a:path w="2940086" h="3384061" extrusionOk="0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1"/>
          <p:cNvSpPr/>
          <p:nvPr/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3247B8C0-774D-44A7-8D46-05DF1138B503}"/>
              </a:ext>
            </a:extLst>
          </p:cNvPr>
          <p:cNvCxnSpPr/>
          <p:nvPr/>
        </p:nvCxnSpPr>
        <p:spPr>
          <a:xfrm>
            <a:off x="5160235" y="5980392"/>
            <a:ext cx="1871529" cy="0"/>
          </a:xfrm>
          <a:prstGeom prst="lin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Title 1"/>
          <p:cNvSpPr txBox="1">
            <a:spLocks/>
          </p:cNvSpPr>
          <p:nvPr/>
        </p:nvSpPr>
        <p:spPr>
          <a:xfrm>
            <a:off x="2743200" y="166255"/>
            <a:ext cx="6050364" cy="61751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defRPr>
            </a:lvl1pPr>
          </a:lstStyle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 DỤNG</a:t>
            </a:r>
          </a:p>
        </p:txBody>
      </p:sp>
      <p:pic>
        <p:nvPicPr>
          <p:cNvPr id="26" name="Picture 6" descr="FLOWERS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679" y="5073755"/>
            <a:ext cx="2112714" cy="1813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519" y="1000078"/>
            <a:ext cx="6664482" cy="38794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0682B6E-00DB-4866-B1CD-C602F895E042}"/>
              </a:ext>
            </a:extLst>
          </p:cNvPr>
          <p:cNvSpPr txBox="1"/>
          <p:nvPr/>
        </p:nvSpPr>
        <p:spPr>
          <a:xfrm>
            <a:off x="289618" y="542803"/>
            <a:ext cx="5601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HĐ5: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2D984D6-4EEB-4E85-A4C8-E5551834A459}"/>
              </a:ext>
            </a:extLst>
          </p:cNvPr>
          <p:cNvSpPr txBox="1"/>
          <p:nvPr/>
        </p:nvSpPr>
        <p:spPr>
          <a:xfrm>
            <a:off x="218919" y="5060624"/>
            <a:ext cx="9604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Kiên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</a:t>
            </a:r>
          </a:p>
          <a:p>
            <a:pPr marL="285750" indent="-285750">
              <a:buFontTx/>
              <a:buChar char="-"/>
            </a:pP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</a:t>
            </a:r>
          </a:p>
          <a:p>
            <a:pPr marL="285750" indent="-285750">
              <a:buFontTx/>
              <a:buChar char="-"/>
            </a:pP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v</a:t>
            </a:r>
            <a:r>
              <a:rPr lang="vi-VN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ớng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endParaRPr lang="en-US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181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1151</TotalTime>
  <Words>538</Words>
  <Application>Microsoft Office PowerPoint</Application>
  <PresentationFormat>Widescreen</PresentationFormat>
  <Paragraphs>61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</vt:lpstr>
      <vt:lpstr>Myriad Pro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Lục Văn Hào</dc:creator>
  <cp:lastModifiedBy>anh tuan</cp:lastModifiedBy>
  <cp:revision>148</cp:revision>
  <dcterms:created xsi:type="dcterms:W3CDTF">2022-04-05T12:52:23Z</dcterms:created>
  <dcterms:modified xsi:type="dcterms:W3CDTF">2023-04-18T09:04:53Z</dcterms:modified>
</cp:coreProperties>
</file>