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9"/>
  </p:notesMasterIdLst>
  <p:sldIdLst>
    <p:sldId id="256" r:id="rId2"/>
    <p:sldId id="260" r:id="rId3"/>
    <p:sldId id="258" r:id="rId4"/>
    <p:sldId id="257" r:id="rId5"/>
    <p:sldId id="261" r:id="rId6"/>
    <p:sldId id="263" r:id="rId7"/>
    <p:sldId id="266" r:id="rId8"/>
  </p:sldIdLst>
  <p:sldSz cx="9144000" cy="5143500" type="screen16x9"/>
  <p:notesSz cx="6858000" cy="9144000"/>
  <p:embeddedFontLst>
    <p:embeddedFont>
      <p:font typeface="Nixie One" charset="0"/>
      <p:regular r:id="rId10"/>
    </p:embeddedFont>
    <p:embeddedFont>
      <p:font typeface="Varela Round" charset="-79"/>
      <p:regular r:id="rId11"/>
    </p:embeddedFont>
    <p:embeddedFont>
      <p:font typeface=".VnAristote" pitchFamily="34" charset="0"/>
      <p:regular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242A20BD-2505-46DF-82F6-A791D1CCFF51}">
  <a:tblStyle styleId="{242A20BD-2505-46DF-82F6-A791D1CCFF5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BB38DEC-D873-43F8-8245-15F6AB0837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2" d="100"/>
          <a:sy n="102" d="100"/>
        </p:scale>
        <p:origin x="-456" y="252"/>
      </p:cViewPr>
      <p:guideLst>
        <p:guide orient="horz" pos="162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xmlns="" val="386824599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209425" y="502200"/>
            <a:ext cx="206100" cy="2061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197475" y="-802775"/>
            <a:ext cx="6749100" cy="67491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2255425" y="1991825"/>
            <a:ext cx="4633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13" name="Google Shape;13;p2"/>
          <p:cNvSpPr/>
          <p:nvPr/>
        </p:nvSpPr>
        <p:spPr>
          <a:xfrm>
            <a:off x="267550" y="-88675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348875" y="2882375"/>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255425" y="541800"/>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752750" y="3465100"/>
            <a:ext cx="2284200" cy="2284200"/>
          </a:xfrm>
          <a:prstGeom prst="donut">
            <a:avLst>
              <a:gd name="adj" fmla="val 11909"/>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7775" y="3193200"/>
            <a:ext cx="657600" cy="6576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76550" y="4217275"/>
            <a:ext cx="1207800" cy="12078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244625" y="2541950"/>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598775" y="-300250"/>
            <a:ext cx="1370700" cy="13707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44625" y="802850"/>
            <a:ext cx="657600" cy="6576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13975" y="695900"/>
            <a:ext cx="871500" cy="8715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22175" y="2933250"/>
            <a:ext cx="1177500" cy="11775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150075" y="708300"/>
            <a:ext cx="846600" cy="846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55325" y="3904575"/>
            <a:ext cx="206100" cy="2061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46"/>
        <p:cNvGrpSpPr/>
        <p:nvPr/>
      </p:nvGrpSpPr>
      <p:grpSpPr>
        <a:xfrm>
          <a:off x="0" y="0"/>
          <a:ext cx="0" cy="0"/>
          <a:chOff x="0" y="0"/>
          <a:chExt cx="0" cy="0"/>
        </a:xfrm>
      </p:grpSpPr>
      <p:sp>
        <p:nvSpPr>
          <p:cNvPr id="47" name="Google Shape;47;p4"/>
          <p:cNvSpPr/>
          <p:nvPr/>
        </p:nvSpPr>
        <p:spPr>
          <a:xfrm>
            <a:off x="1197475" y="-802775"/>
            <a:ext cx="6749100" cy="67491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a:off x="8334450" y="4139625"/>
            <a:ext cx="424800" cy="42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a:off x="4308288" y="-1078650"/>
            <a:ext cx="2347200" cy="2347200"/>
          </a:xfrm>
          <a:prstGeom prst="donut">
            <a:avLst>
              <a:gd name="adj" fmla="val 17100"/>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4"/>
          <p:cNvSpPr/>
          <p:nvPr/>
        </p:nvSpPr>
        <p:spPr>
          <a:xfrm>
            <a:off x="4047750" y="805125"/>
            <a:ext cx="1048500" cy="10485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txBox="1">
            <a:spLocks noGrp="1"/>
          </p:cNvSpPr>
          <p:nvPr>
            <p:ph type="body" idx="1"/>
          </p:nvPr>
        </p:nvSpPr>
        <p:spPr>
          <a:xfrm>
            <a:off x="1880850" y="1920300"/>
            <a:ext cx="5382300" cy="2079600"/>
          </a:xfrm>
          <a:prstGeom prst="rect">
            <a:avLst/>
          </a:prstGeom>
        </p:spPr>
        <p:txBody>
          <a:bodyPr spcFirstLastPara="1" wrap="square" lIns="91425" tIns="91425" rIns="91425" bIns="91425" anchor="t" anchorCtr="0">
            <a:noAutofit/>
          </a:bodyPr>
          <a:lstStyle>
            <a:lvl1pPr marL="457200" lvl="0" indent="-381000" algn="ctr" rtl="0">
              <a:spcBef>
                <a:spcPts val="600"/>
              </a:spcBef>
              <a:spcAft>
                <a:spcPts val="0"/>
              </a:spcAft>
              <a:buSzPts val="2400"/>
              <a:buChar char="◎"/>
              <a:defRPr/>
            </a:lvl1pPr>
            <a:lvl2pPr marL="914400" lvl="1" indent="-381000" algn="ctr" rtl="0">
              <a:spcBef>
                <a:spcPts val="0"/>
              </a:spcBef>
              <a:spcAft>
                <a:spcPts val="0"/>
              </a:spcAft>
              <a:buSzPts val="2400"/>
              <a:buChar char="◉"/>
              <a:defRPr/>
            </a:lvl2pPr>
            <a:lvl3pPr marL="1371600" lvl="2" indent="-381000" algn="ctr" rtl="0">
              <a:spcBef>
                <a:spcPts val="0"/>
              </a:spcBef>
              <a:spcAft>
                <a:spcPts val="0"/>
              </a:spcAft>
              <a:buSzPts val="2400"/>
              <a:buChar char="￮"/>
              <a:defRPr/>
            </a:lvl3pPr>
            <a:lvl4pPr marL="1828800" lvl="3" indent="-381000" algn="ctr" rtl="0">
              <a:spcBef>
                <a:spcPts val="0"/>
              </a:spcBef>
              <a:spcAft>
                <a:spcPts val="0"/>
              </a:spcAft>
              <a:buSzPts val="2400"/>
              <a:buChar char="●"/>
              <a:defRPr/>
            </a:lvl4pPr>
            <a:lvl5pPr marL="2286000" lvl="4" indent="-381000" algn="ctr" rtl="0">
              <a:spcBef>
                <a:spcPts val="0"/>
              </a:spcBef>
              <a:spcAft>
                <a:spcPts val="0"/>
              </a:spcAft>
              <a:buSzPts val="2400"/>
              <a:buChar char="○"/>
              <a:defRPr/>
            </a:lvl5pPr>
            <a:lvl6pPr marL="2743200" lvl="5" indent="-381000" algn="ctr" rtl="0">
              <a:spcBef>
                <a:spcPts val="0"/>
              </a:spcBef>
              <a:spcAft>
                <a:spcPts val="0"/>
              </a:spcAft>
              <a:buSzPts val="2400"/>
              <a:buChar char="■"/>
              <a:defRPr/>
            </a:lvl6pPr>
            <a:lvl7pPr marL="3200400" lvl="6" indent="-381000" algn="ctr" rtl="0">
              <a:spcBef>
                <a:spcPts val="0"/>
              </a:spcBef>
              <a:spcAft>
                <a:spcPts val="0"/>
              </a:spcAft>
              <a:buSzPts val="2400"/>
              <a:buChar char="●"/>
              <a:defRPr/>
            </a:lvl7pPr>
            <a:lvl8pPr marL="3657600" lvl="7" indent="-381000" algn="ctr" rtl="0">
              <a:spcBef>
                <a:spcPts val="0"/>
              </a:spcBef>
              <a:spcAft>
                <a:spcPts val="0"/>
              </a:spcAft>
              <a:buSzPts val="2400"/>
              <a:buChar char="○"/>
              <a:defRPr/>
            </a:lvl8pPr>
            <a:lvl9pPr marL="4114800" lvl="8" indent="-381000" algn="ctr">
              <a:spcBef>
                <a:spcPts val="0"/>
              </a:spcBef>
              <a:spcAft>
                <a:spcPts val="0"/>
              </a:spcAft>
              <a:buSzPts val="2400"/>
              <a:buChar char="■"/>
              <a:defRPr/>
            </a:lvl9pPr>
          </a:lstStyle>
          <a:p>
            <a:endParaRPr/>
          </a:p>
        </p:txBody>
      </p:sp>
      <p:sp>
        <p:nvSpPr>
          <p:cNvPr id="52" name="Google Shape;52;p4"/>
          <p:cNvSpPr txBox="1"/>
          <p:nvPr/>
        </p:nvSpPr>
        <p:spPr>
          <a:xfrm>
            <a:off x="3593400" y="781369"/>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9600">
                <a:solidFill>
                  <a:srgbClr val="FFFFFF"/>
                </a:solidFill>
                <a:latin typeface="Nixie One"/>
                <a:ea typeface="Nixie One"/>
                <a:cs typeface="Nixie One"/>
                <a:sym typeface="Nixie One"/>
              </a:rPr>
              <a:t>“</a:t>
            </a:r>
            <a:endParaRPr sz="9600">
              <a:solidFill>
                <a:srgbClr val="FFFFFF"/>
              </a:solidFill>
              <a:latin typeface="Nixie One"/>
              <a:ea typeface="Nixie One"/>
              <a:cs typeface="Nixie One"/>
              <a:sym typeface="Nixie One"/>
            </a:endParaRPr>
          </a:p>
        </p:txBody>
      </p:sp>
      <p:sp>
        <p:nvSpPr>
          <p:cNvPr id="53" name="Google Shape;53;p4"/>
          <p:cNvSpPr/>
          <p:nvPr/>
        </p:nvSpPr>
        <p:spPr>
          <a:xfrm>
            <a:off x="229225" y="2988350"/>
            <a:ext cx="802800" cy="8031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a:off x="-442225" y="3999900"/>
            <a:ext cx="1695900" cy="1695900"/>
          </a:xfrm>
          <a:prstGeom prst="donut">
            <a:avLst>
              <a:gd name="adj" fmla="val 10084"/>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1334025" y="-231725"/>
            <a:ext cx="1666800" cy="16668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550525" y="710300"/>
            <a:ext cx="481500" cy="481800"/>
          </a:xfrm>
          <a:prstGeom prst="donut">
            <a:avLst>
              <a:gd name="adj" fmla="val 37274"/>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p:nvPr/>
        </p:nvSpPr>
        <p:spPr>
          <a:xfrm>
            <a:off x="1032025" y="3791450"/>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1217050" y="1311325"/>
            <a:ext cx="304800" cy="3048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a:off x="7744475" y="1473300"/>
            <a:ext cx="1048500" cy="10485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4"/>
          <p:cNvSpPr/>
          <p:nvPr/>
        </p:nvSpPr>
        <p:spPr>
          <a:xfrm>
            <a:off x="8050675" y="2042175"/>
            <a:ext cx="1520100" cy="1520100"/>
          </a:xfrm>
          <a:prstGeom prst="donut">
            <a:avLst>
              <a:gd name="adj" fmla="val 5022"/>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4"/>
          <p:cNvSpPr/>
          <p:nvPr/>
        </p:nvSpPr>
        <p:spPr>
          <a:xfrm>
            <a:off x="7969775" y="3713850"/>
            <a:ext cx="597900" cy="598200"/>
          </a:xfrm>
          <a:prstGeom prst="donut">
            <a:avLst>
              <a:gd name="adj" fmla="val 43984"/>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4"/>
          <p:cNvSpPr/>
          <p:nvPr/>
        </p:nvSpPr>
        <p:spPr>
          <a:xfrm>
            <a:off x="8608775" y="1192100"/>
            <a:ext cx="184200" cy="1842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4"/>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4"/>
        <p:cNvGrpSpPr/>
        <p:nvPr/>
      </p:nvGrpSpPr>
      <p:grpSpPr>
        <a:xfrm>
          <a:off x="0" y="0"/>
          <a:ext cx="0" cy="0"/>
          <a:chOff x="0" y="0"/>
          <a:chExt cx="0" cy="0"/>
        </a:xfrm>
      </p:grpSpPr>
      <p:sp>
        <p:nvSpPr>
          <p:cNvPr id="65" name="Google Shape;65;p5"/>
          <p:cNvSpPr/>
          <p:nvPr/>
        </p:nvSpPr>
        <p:spPr>
          <a:xfrm>
            <a:off x="1144200" y="2698575"/>
            <a:ext cx="893700" cy="8937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67" name="Google Shape;67;p5"/>
          <p:cNvSpPr txBox="1">
            <a:spLocks noGrp="1"/>
          </p:cNvSpPr>
          <p:nvPr>
            <p:ph type="body" idx="1"/>
          </p:nvPr>
        </p:nvSpPr>
        <p:spPr>
          <a:xfrm>
            <a:off x="2935875" y="1525758"/>
            <a:ext cx="5275500" cy="27861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68" name="Google Shape;68;p5"/>
          <p:cNvSpPr/>
          <p:nvPr/>
        </p:nvSpPr>
        <p:spPr>
          <a:xfrm>
            <a:off x="259925" y="-20630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152925" y="1360050"/>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2339600" y="243625"/>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788725" y="2338650"/>
            <a:ext cx="811200" cy="811200"/>
          </a:xfrm>
          <a:prstGeom prst="donut">
            <a:avLst>
              <a:gd name="adj" fmla="val 22275"/>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153675" y="4149950"/>
            <a:ext cx="1207800" cy="12078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a:off x="1315800" y="3860975"/>
            <a:ext cx="550500" cy="5505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a:off x="438575" y="2993025"/>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a:off x="7744850" y="420475"/>
            <a:ext cx="550500" cy="5505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a:off x="8839500" y="1019775"/>
            <a:ext cx="397500" cy="397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a:off x="8295350" y="-321125"/>
            <a:ext cx="741600" cy="741600"/>
          </a:xfrm>
          <a:prstGeom prst="donut">
            <a:avLst>
              <a:gd name="adj" fmla="val 31897"/>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p:nvPr/>
        </p:nvSpPr>
        <p:spPr>
          <a:xfrm>
            <a:off x="8651500" y="161632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2179100" y="83125"/>
            <a:ext cx="978600" cy="9786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5"/>
          <p:cNvSpPr/>
          <p:nvPr/>
        </p:nvSpPr>
        <p:spPr>
          <a:xfrm>
            <a:off x="8062825" y="688875"/>
            <a:ext cx="449700" cy="4497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5"/>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95"/>
        <p:cNvGrpSpPr/>
        <p:nvPr/>
      </p:nvGrpSpPr>
      <p:grpSpPr>
        <a:xfrm>
          <a:off x="0" y="0"/>
          <a:ext cx="0" cy="0"/>
          <a:chOff x="0" y="0"/>
          <a:chExt cx="0" cy="0"/>
        </a:xfrm>
      </p:grpSpPr>
      <p:sp>
        <p:nvSpPr>
          <p:cNvPr id="96" name="Google Shape;96;p7"/>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97" name="Google Shape;97;p7"/>
          <p:cNvSpPr txBox="1">
            <a:spLocks noGrp="1"/>
          </p:cNvSpPr>
          <p:nvPr>
            <p:ph type="body" idx="1"/>
          </p:nvPr>
        </p:nvSpPr>
        <p:spPr>
          <a:xfrm>
            <a:off x="2935875"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8" name="Google Shape;98;p7"/>
          <p:cNvSpPr txBox="1">
            <a:spLocks noGrp="1"/>
          </p:cNvSpPr>
          <p:nvPr>
            <p:ph type="body" idx="2"/>
          </p:nvPr>
        </p:nvSpPr>
        <p:spPr>
          <a:xfrm>
            <a:off x="5650849"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9" name="Google Shape;99;p7"/>
          <p:cNvSpPr/>
          <p:nvPr/>
        </p:nvSpPr>
        <p:spPr>
          <a:xfrm>
            <a:off x="-358950" y="2194400"/>
            <a:ext cx="2347200" cy="2347200"/>
          </a:xfrm>
          <a:prstGeom prst="donut">
            <a:avLst>
              <a:gd name="adj" fmla="val 36789"/>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98450" y="-321125"/>
            <a:ext cx="978600" cy="978600"/>
          </a:xfrm>
          <a:prstGeom prst="ellipse">
            <a:avLst/>
          </a:prstGeom>
          <a:noFill/>
          <a:ln w="9525" cap="flat" cmpd="sng">
            <a:solidFill>
              <a:srgbClr val="E8004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98450" y="420475"/>
            <a:ext cx="657600" cy="657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a:off x="1177051" y="657475"/>
            <a:ext cx="846900" cy="846900"/>
          </a:xfrm>
          <a:prstGeom prst="donut">
            <a:avLst>
              <a:gd name="adj" fmla="val 22275"/>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a:off x="887650" y="4142300"/>
            <a:ext cx="1207800" cy="12078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a:off x="153675" y="4799600"/>
            <a:ext cx="550500" cy="550500"/>
          </a:xfrm>
          <a:prstGeom prst="donut">
            <a:avLst>
              <a:gd name="adj" fmla="val 18606"/>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a:off x="1172525" y="1696950"/>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7"/>
          <p:cNvSpPr/>
          <p:nvPr/>
        </p:nvSpPr>
        <p:spPr>
          <a:xfrm>
            <a:off x="7844250" y="6192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7"/>
          <p:cNvSpPr/>
          <p:nvPr/>
        </p:nvSpPr>
        <p:spPr>
          <a:xfrm>
            <a:off x="7515500" y="-72500"/>
            <a:ext cx="397500" cy="3975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a:off x="8651500" y="1030850"/>
            <a:ext cx="304800" cy="3048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a:off x="8097900" y="167450"/>
            <a:ext cx="741600" cy="741600"/>
          </a:xfrm>
          <a:prstGeom prst="donut">
            <a:avLst>
              <a:gd name="adj" fmla="val 8064"/>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a:off x="8394750" y="15043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a:off x="-205625" y="2347725"/>
            <a:ext cx="2040600" cy="2040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a:off x="305125" y="-214450"/>
            <a:ext cx="765300" cy="7653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a:off x="8532600" y="911950"/>
            <a:ext cx="542700" cy="5427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1"/>
        <p:cNvGrpSpPr/>
        <p:nvPr/>
      </p:nvGrpSpPr>
      <p:grpSpPr>
        <a:xfrm>
          <a:off x="0" y="0"/>
          <a:ext cx="0" cy="0"/>
          <a:chOff x="0" y="0"/>
          <a:chExt cx="0" cy="0"/>
        </a:xfrm>
      </p:grpSpPr>
      <p:sp>
        <p:nvSpPr>
          <p:cNvPr id="172" name="Google Shape;172;p11"/>
          <p:cNvSpPr/>
          <p:nvPr/>
        </p:nvSpPr>
        <p:spPr>
          <a:xfrm>
            <a:off x="419100" y="-1581150"/>
            <a:ext cx="8305800" cy="83058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a:off x="-164200" y="6861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a:off x="8204500" y="3898800"/>
            <a:ext cx="447000" cy="447000"/>
          </a:xfrm>
          <a:prstGeom prst="donut">
            <a:avLst>
              <a:gd name="adj" fmla="val 18608"/>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a:off x="100425" y="-196925"/>
            <a:ext cx="741600" cy="741600"/>
          </a:xfrm>
          <a:prstGeom prst="donut">
            <a:avLst>
              <a:gd name="adj" fmla="val 37879"/>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a:off x="419100" y="6861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a:off x="8333725" y="4482500"/>
            <a:ext cx="978600" cy="9786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1"/>
          <p:cNvSpPr/>
          <p:nvPr/>
        </p:nvSpPr>
        <p:spPr>
          <a:xfrm>
            <a:off x="741750" y="4449750"/>
            <a:ext cx="397500" cy="397500"/>
          </a:xfrm>
          <a:prstGeom prst="donut">
            <a:avLst>
              <a:gd name="adj" fmla="val 8754"/>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1"/>
          <p:cNvSpPr/>
          <p:nvPr/>
        </p:nvSpPr>
        <p:spPr>
          <a:xfrm>
            <a:off x="8956300" y="4058696"/>
            <a:ext cx="287100" cy="2871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a:off x="-164200" y="4277700"/>
            <a:ext cx="741600" cy="741600"/>
          </a:xfrm>
          <a:prstGeom prst="donut">
            <a:avLst>
              <a:gd name="adj" fmla="val 39163"/>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a:off x="8568725" y="4717500"/>
            <a:ext cx="508500" cy="508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a:off x="8077475" y="224125"/>
            <a:ext cx="304800" cy="3048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a:off x="8553248" y="328373"/>
            <a:ext cx="585600" cy="5856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1"/>
          <p:cNvSpPr/>
          <p:nvPr/>
        </p:nvSpPr>
        <p:spPr>
          <a:xfrm>
            <a:off x="8876350" y="1187325"/>
            <a:ext cx="447000" cy="4470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1"/>
          <p:cNvSpPr/>
          <p:nvPr/>
        </p:nvSpPr>
        <p:spPr>
          <a:xfrm>
            <a:off x="8449000" y="224125"/>
            <a:ext cx="794400" cy="7944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a:off x="100425" y="3830625"/>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35875" y="909050"/>
            <a:ext cx="5275500" cy="6411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1pPr>
            <a:lvl2pPr lvl="1">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2pPr>
            <a:lvl3pPr lvl="2">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3pPr>
            <a:lvl4pPr lvl="3">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4pPr>
            <a:lvl5pPr lvl="4">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5pPr>
            <a:lvl6pPr lvl="5">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6pPr>
            <a:lvl7pPr lvl="6">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7pPr>
            <a:lvl8pPr lvl="7">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8pPr>
            <a:lvl9pPr lvl="8">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9pPr>
          </a:lstStyle>
          <a:p>
            <a:endParaRPr/>
          </a:p>
        </p:txBody>
      </p:sp>
      <p:sp>
        <p:nvSpPr>
          <p:cNvPr id="7" name="Google Shape;7;p1"/>
          <p:cNvSpPr txBox="1">
            <a:spLocks noGrp="1"/>
          </p:cNvSpPr>
          <p:nvPr>
            <p:ph type="body" idx="1"/>
          </p:nvPr>
        </p:nvSpPr>
        <p:spPr>
          <a:xfrm>
            <a:off x="2935875" y="1525758"/>
            <a:ext cx="5275500" cy="27861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1pPr>
            <a:lvl2pPr marL="914400" lvl="1"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2pPr>
            <a:lvl3pPr marL="1371600" lvl="2"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3pPr>
            <a:lvl4pPr marL="1828800" lvl="3"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4pPr>
            <a:lvl5pPr marL="2286000" lvl="4"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5pPr>
            <a:lvl6pPr marL="2743200" lvl="5"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6pPr>
            <a:lvl7pPr marL="3200400" lvl="6"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7pPr>
            <a:lvl8pPr marL="3657600" lvl="7"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8pPr>
            <a:lvl9pPr marL="4114800" lvl="8"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9pPr>
          </a:lstStyle>
          <a:p>
            <a:endParaRPr/>
          </a:p>
        </p:txBody>
      </p:sp>
      <p:sp>
        <p:nvSpPr>
          <p:cNvPr id="8" name="Google Shape;8;p1"/>
          <p:cNvSpPr txBox="1">
            <a:spLocks noGrp="1"/>
          </p:cNvSpPr>
          <p:nvPr>
            <p:ph type="sldNum" idx="12"/>
          </p:nvPr>
        </p:nvSpPr>
        <p:spPr>
          <a:xfrm>
            <a:off x="8635625" y="4751625"/>
            <a:ext cx="469800" cy="391500"/>
          </a:xfrm>
          <a:prstGeom prst="rect">
            <a:avLst/>
          </a:prstGeom>
          <a:noFill/>
          <a:ln>
            <a:noFill/>
          </a:ln>
        </p:spPr>
        <p:txBody>
          <a:bodyPr spcFirstLastPara="1" wrap="square" lIns="91425" tIns="91425" rIns="91425" bIns="91425" anchor="t" anchorCtr="0">
            <a:noAutofit/>
          </a:bodyPr>
          <a:lstStyle>
            <a:lvl1pPr lvl="0" algn="r">
              <a:buNone/>
              <a:defRPr sz="1200">
                <a:solidFill>
                  <a:srgbClr val="A1BECC"/>
                </a:solidFill>
                <a:latin typeface="Nixie One"/>
                <a:ea typeface="Nixie One"/>
                <a:cs typeface="Nixie One"/>
                <a:sym typeface="Nixie One"/>
              </a:defRPr>
            </a:lvl1pPr>
            <a:lvl2pPr lvl="1" algn="r">
              <a:buNone/>
              <a:defRPr sz="1200">
                <a:solidFill>
                  <a:srgbClr val="A1BECC"/>
                </a:solidFill>
                <a:latin typeface="Nixie One"/>
                <a:ea typeface="Nixie One"/>
                <a:cs typeface="Nixie One"/>
                <a:sym typeface="Nixie One"/>
              </a:defRPr>
            </a:lvl2pPr>
            <a:lvl3pPr lvl="2" algn="r">
              <a:buNone/>
              <a:defRPr sz="1200">
                <a:solidFill>
                  <a:srgbClr val="A1BECC"/>
                </a:solidFill>
                <a:latin typeface="Nixie One"/>
                <a:ea typeface="Nixie One"/>
                <a:cs typeface="Nixie One"/>
                <a:sym typeface="Nixie One"/>
              </a:defRPr>
            </a:lvl3pPr>
            <a:lvl4pPr lvl="3" algn="r">
              <a:buNone/>
              <a:defRPr sz="1200">
                <a:solidFill>
                  <a:srgbClr val="A1BECC"/>
                </a:solidFill>
                <a:latin typeface="Nixie One"/>
                <a:ea typeface="Nixie One"/>
                <a:cs typeface="Nixie One"/>
                <a:sym typeface="Nixie One"/>
              </a:defRPr>
            </a:lvl4pPr>
            <a:lvl5pPr lvl="4" algn="r">
              <a:buNone/>
              <a:defRPr sz="1200">
                <a:solidFill>
                  <a:srgbClr val="A1BECC"/>
                </a:solidFill>
                <a:latin typeface="Nixie One"/>
                <a:ea typeface="Nixie One"/>
                <a:cs typeface="Nixie One"/>
                <a:sym typeface="Nixie One"/>
              </a:defRPr>
            </a:lvl5pPr>
            <a:lvl6pPr lvl="5" algn="r">
              <a:buNone/>
              <a:defRPr sz="1200">
                <a:solidFill>
                  <a:srgbClr val="A1BECC"/>
                </a:solidFill>
                <a:latin typeface="Nixie One"/>
                <a:ea typeface="Nixie One"/>
                <a:cs typeface="Nixie One"/>
                <a:sym typeface="Nixie One"/>
              </a:defRPr>
            </a:lvl6pPr>
            <a:lvl7pPr lvl="6" algn="r">
              <a:buNone/>
              <a:defRPr sz="1200">
                <a:solidFill>
                  <a:srgbClr val="A1BECC"/>
                </a:solidFill>
                <a:latin typeface="Nixie One"/>
                <a:ea typeface="Nixie One"/>
                <a:cs typeface="Nixie One"/>
                <a:sym typeface="Nixie One"/>
              </a:defRPr>
            </a:lvl7pPr>
            <a:lvl8pPr lvl="7" algn="r">
              <a:buNone/>
              <a:defRPr sz="1200">
                <a:solidFill>
                  <a:srgbClr val="A1BECC"/>
                </a:solidFill>
                <a:latin typeface="Nixie One"/>
                <a:ea typeface="Nixie One"/>
                <a:cs typeface="Nixie One"/>
                <a:sym typeface="Nixie One"/>
              </a:defRPr>
            </a:lvl8pPr>
            <a:lvl9pPr lvl="8" algn="r">
              <a:buNone/>
              <a:defRPr sz="1200">
                <a:solidFill>
                  <a:srgbClr val="A1BECC"/>
                </a:solidFill>
                <a:latin typeface="Nixie One"/>
                <a:ea typeface="Nixie One"/>
                <a:cs typeface="Nixie One"/>
                <a:sym typeface="Nixie 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3" r:id="rId4"/>
    <p:sldLayoutId id="2147483657"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3"/>
          <p:cNvSpPr txBox="1">
            <a:spLocks noGrp="1"/>
          </p:cNvSpPr>
          <p:nvPr>
            <p:ph type="ctrTitle"/>
          </p:nvPr>
        </p:nvSpPr>
        <p:spPr>
          <a:xfrm>
            <a:off x="152400" y="1012760"/>
            <a:ext cx="8839200" cy="4114800"/>
          </a:xfrm>
          <a:prstGeom prst="rect">
            <a:avLst/>
          </a:prstGeom>
        </p:spPr>
        <p:txBody>
          <a:bodyPr spcFirstLastPara="1" wrap="square" lIns="91425" tIns="91425" rIns="91425" bIns="91425" anchor="ctr" anchorCtr="0">
            <a:prstTxWarp prst="textButton">
              <a:avLst/>
            </a:prstTxWarp>
            <a:noAutofit/>
            <a:scene3d>
              <a:camera prst="orthographicFront"/>
              <a:lightRig rig="glow" dir="tl">
                <a:rot lat="0" lon="0" rev="5400000"/>
              </a:lightRig>
            </a:scene3d>
            <a:sp3d contourW="12700">
              <a:bevelT w="25400" h="25400"/>
              <a:contourClr>
                <a:schemeClr val="accent6">
                  <a:shade val="73000"/>
                </a:schemeClr>
              </a:contourClr>
            </a:sp3d>
          </a:bodyPr>
          <a:lstStyle/>
          <a:p>
            <a:pPr lvl="0"/>
            <a:r>
              <a:rPr lang="vi-VN"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rPr>
              <a:t>CHỦ ĐỀ: KHÁM PHÁ BẢN </a:t>
            </a:r>
            <a:r>
              <a:rPr lang="vi-VN"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rPr>
              <a:t>THÂN</a:t>
            </a:r>
            <a:r>
              <a:rPr lang="vi-VN"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rPr>
              <a:t/>
            </a:r>
            <a:br>
              <a:rPr lang="vi-VN"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rPr>
            </a:br>
            <a:r>
              <a:rPr lang="vi-VN"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rPr>
              <a:t>Tiết 5: EM </a:t>
            </a:r>
            <a:r>
              <a:rPr lang="vi-VN"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rPr>
              <a:t>ĐÃ LỚN HƠN</a:t>
            </a:r>
            <a:br>
              <a:rPr lang="vi-VN"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rPr>
            </a:br>
            <a:endParaRPr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j-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7"/>
          <p:cNvSpPr txBox="1">
            <a:spLocks noGrp="1"/>
          </p:cNvSpPr>
          <p:nvPr>
            <p:ph type="body" idx="1"/>
          </p:nvPr>
        </p:nvSpPr>
        <p:spPr>
          <a:xfrm>
            <a:off x="685800" y="742950"/>
            <a:ext cx="7772400" cy="2079600"/>
          </a:xfrm>
          <a:prstGeom prst="rect">
            <a:avLst/>
          </a:prstGeom>
        </p:spPr>
        <p:txBody>
          <a:bodyPr spcFirstLastPara="1" wrap="square" lIns="91425" tIns="91425" rIns="91425" bIns="91425" anchor="t" anchorCtr="0">
            <a:noAutofit/>
          </a:bodyPr>
          <a:lstStyle/>
          <a:p>
            <a:pPr marL="0" lvl="0" indent="0">
              <a:buNone/>
            </a:pPr>
            <a:r>
              <a:rPr lang="en-US" sz="4000" dirty="0" smtClean="0">
                <a:solidFill>
                  <a:srgbClr val="FF0000"/>
                </a:solidFill>
                <a:latin typeface="+mj-lt"/>
              </a:rPr>
              <a:t>T</a:t>
            </a:r>
            <a:r>
              <a:rPr lang="vi-VN" sz="4000" dirty="0" smtClean="0">
                <a:solidFill>
                  <a:srgbClr val="FF0000"/>
                </a:solidFill>
                <a:latin typeface="+mj-lt"/>
              </a:rPr>
              <a:t>rò </a:t>
            </a:r>
            <a:r>
              <a:rPr lang="vi-VN" sz="4000" dirty="0">
                <a:solidFill>
                  <a:srgbClr val="FF0000"/>
                </a:solidFill>
                <a:latin typeface="+mj-lt"/>
              </a:rPr>
              <a:t>chơi</a:t>
            </a:r>
            <a:r>
              <a:rPr lang="vi-VN" sz="4000" dirty="0" smtClean="0">
                <a:solidFill>
                  <a:srgbClr val="FF0000"/>
                </a:solidFill>
                <a:latin typeface="+mj-lt"/>
              </a:rPr>
              <a:t>:“</a:t>
            </a:r>
            <a:r>
              <a:rPr lang="vi-VN" sz="4000" dirty="0">
                <a:solidFill>
                  <a:srgbClr val="FF0000"/>
                </a:solidFill>
                <a:latin typeface="+mj-lt"/>
              </a:rPr>
              <a:t>Người ấy là ai?”</a:t>
            </a:r>
          </a:p>
          <a:p>
            <a:pPr marL="0" lvl="0" indent="0" algn="just">
              <a:buNone/>
            </a:pPr>
            <a:r>
              <a:rPr lang="vi-VN" sz="3200" dirty="0">
                <a:solidFill>
                  <a:schemeClr val="tx1"/>
                </a:solidFill>
                <a:latin typeface="+mj-lt"/>
              </a:rPr>
              <a:t>GV tập hợp ảnh hồi mẫu giáo của HS, chiếu lên bảng phụ.</a:t>
            </a:r>
          </a:p>
          <a:p>
            <a:pPr marL="0" lvl="0" indent="0" algn="just">
              <a:buNone/>
            </a:pPr>
            <a:r>
              <a:rPr lang="vi-VN" sz="3200" dirty="0">
                <a:solidFill>
                  <a:schemeClr val="tx1"/>
                </a:solidFill>
                <a:latin typeface="+mj-lt"/>
              </a:rPr>
              <a:t>HS đoán xem đó là bạn nào? Đoán trúng thì được 1 sao học tập. GV hỏi xem HS vì sao đoán được? Bạn có thay đổi gì từ hồi đó đến bây giờ?</a:t>
            </a:r>
          </a:p>
          <a:p>
            <a:pPr marL="0" lvl="0" indent="0">
              <a:buNone/>
            </a:pPr>
            <a:endParaRPr lang="vi-VN" sz="4000" dirty="0">
              <a:solidFill>
                <a:srgbClr val="FF0000"/>
              </a:solidFill>
              <a:latin typeface="+mj-lt"/>
            </a:endParaRPr>
          </a:p>
        </p:txBody>
      </p:sp>
      <p:sp>
        <p:nvSpPr>
          <p:cNvPr id="227" name="Google Shape;227;p17"/>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10" name="Google Shape;210;p15"/>
          <p:cNvSpPr txBox="1">
            <a:spLocks noGrp="1"/>
          </p:cNvSpPr>
          <p:nvPr>
            <p:ph type="subTitle" idx="4294967295"/>
          </p:nvPr>
        </p:nvSpPr>
        <p:spPr>
          <a:xfrm>
            <a:off x="4161453" y="380780"/>
            <a:ext cx="4953000" cy="752100"/>
          </a:xfrm>
          <a:prstGeom prst="rect">
            <a:avLst/>
          </a:prstGeom>
        </p:spPr>
        <p:txBody>
          <a:bodyPr spcFirstLastPara="1" wrap="square" lIns="91425" tIns="91425" rIns="91425" bIns="91425" anchor="t" anchorCtr="0">
            <a:noAutofit/>
          </a:bodyPr>
          <a:lstStyle/>
          <a:p>
            <a:pPr marL="0" lvl="0" indent="0" algn="ctr">
              <a:buNone/>
            </a:pPr>
            <a:r>
              <a:rPr lang="vi-VN" sz="3600" b="1" dirty="0">
                <a:solidFill>
                  <a:srgbClr val="00ACC3"/>
                </a:solidFill>
              </a:rPr>
              <a:t>1. Nhận diện những thay đổi của bản thân</a:t>
            </a:r>
          </a:p>
          <a:p>
            <a:pPr marL="0" lvl="0" indent="0" algn="ctr" rtl="0">
              <a:spcBef>
                <a:spcPts val="600"/>
              </a:spcBef>
              <a:spcAft>
                <a:spcPts val="0"/>
              </a:spcAft>
              <a:buNone/>
            </a:pPr>
            <a:endParaRPr sz="3600" b="1" dirty="0">
              <a:solidFill>
                <a:srgbClr val="00ACC3"/>
              </a:solidFill>
            </a:endParaRPr>
          </a:p>
        </p:txBody>
      </p:sp>
      <p:sp>
        <p:nvSpPr>
          <p:cNvPr id="211" name="Google Shape;211;p15"/>
          <p:cNvSpPr txBox="1">
            <a:spLocks noGrp="1"/>
          </p:cNvSpPr>
          <p:nvPr>
            <p:ph type="body" idx="4294967295"/>
          </p:nvPr>
        </p:nvSpPr>
        <p:spPr>
          <a:xfrm>
            <a:off x="4419600" y="1733550"/>
            <a:ext cx="4572000" cy="2971800"/>
          </a:xfrm>
          <a:prstGeom prst="rect">
            <a:avLst/>
          </a:prstGeom>
        </p:spPr>
        <p:txBody>
          <a:bodyPr spcFirstLastPara="1" wrap="square" lIns="91425" tIns="91425" rIns="91425" bIns="91425" anchor="t" anchorCtr="0">
            <a:noAutofit/>
          </a:bodyPr>
          <a:lstStyle/>
          <a:p>
            <a:pPr marL="0" lvl="0" indent="0">
              <a:buNone/>
            </a:pPr>
            <a:r>
              <a:rPr lang="vi-VN" sz="1800" dirty="0" smtClean="0">
                <a:solidFill>
                  <a:schemeClr val="tx1"/>
                </a:solidFill>
              </a:rPr>
              <a:t>- </a:t>
            </a:r>
            <a:r>
              <a:rPr lang="vi-VN" sz="1800" dirty="0">
                <a:solidFill>
                  <a:schemeClr val="tx1"/>
                </a:solidFill>
              </a:rPr>
              <a:t>Về diện mạo, cơ thể: Em cao hơn, vóc dáng thon hơn,...</a:t>
            </a:r>
          </a:p>
          <a:p>
            <a:pPr marL="0" lvl="0" indent="0">
              <a:buNone/>
            </a:pPr>
            <a:r>
              <a:rPr lang="vi-VN" sz="1800" dirty="0">
                <a:solidFill>
                  <a:schemeClr val="tx1"/>
                </a:solidFill>
              </a:rPr>
              <a:t>- Mơ ước: Ở tiểu học, em mơ ước thành diễn viên, lên THCS em mơ ước thành bác sĩ,…</a:t>
            </a:r>
          </a:p>
          <a:p>
            <a:pPr marL="0" lvl="0" indent="0">
              <a:buNone/>
            </a:pPr>
            <a:r>
              <a:rPr lang="vi-VN" sz="1800" dirty="0">
                <a:solidFill>
                  <a:schemeClr val="tx1"/>
                </a:solidFill>
              </a:rPr>
              <a:t>- Cảm xúc trong tình bạn, đối với người thân trong gia đình, thầy cô giáo: trân trọng, yêu mến, thân thiết,…</a:t>
            </a:r>
          </a:p>
          <a:p>
            <a:pPr marL="0" lvl="0" indent="0">
              <a:buNone/>
            </a:pPr>
            <a:r>
              <a:rPr lang="vi-VN" sz="1800" dirty="0">
                <a:solidFill>
                  <a:schemeClr val="tx1"/>
                </a:solidFill>
              </a:rPr>
              <a:t>- Ý thức trách nhiệm đổi với học tập</a:t>
            </a:r>
          </a:p>
          <a:p>
            <a:pPr marL="0" lvl="0" indent="0">
              <a:buNone/>
            </a:pPr>
            <a:r>
              <a:rPr lang="vi-VN" sz="1800" dirty="0">
                <a:solidFill>
                  <a:schemeClr val="tx1"/>
                </a:solidFill>
              </a:rPr>
              <a:t>- Trong sinh hoạt hằng ngày.</a:t>
            </a:r>
          </a:p>
          <a:p>
            <a:pPr marL="0" lvl="0" indent="0" rtl="0">
              <a:spcBef>
                <a:spcPts val="600"/>
              </a:spcBef>
              <a:spcAft>
                <a:spcPts val="0"/>
              </a:spcAft>
              <a:buNone/>
            </a:pPr>
            <a:endParaRPr sz="1400" dirty="0"/>
          </a:p>
        </p:txBody>
      </p:sp>
      <p:sp>
        <p:nvSpPr>
          <p:cNvPr id="213" name="Google Shape;213;p15"/>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3</a:t>
            </a:fld>
            <a:endParaRPr/>
          </a:p>
        </p:txBody>
      </p:sp>
      <p:sp>
        <p:nvSpPr>
          <p:cNvPr id="2" name="Rectangle 1"/>
          <p:cNvSpPr/>
          <p:nvPr/>
        </p:nvSpPr>
        <p:spPr>
          <a:xfrm>
            <a:off x="838200" y="209550"/>
            <a:ext cx="2762295"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Hello!</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04801" y="1276350"/>
            <a:ext cx="3507826" cy="3867150"/>
          </a:xfrm>
          <a:prstGeom prst="ellipse">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4"/>
          <p:cNvSpPr txBox="1">
            <a:spLocks noGrp="1"/>
          </p:cNvSpPr>
          <p:nvPr>
            <p:ph type="title"/>
          </p:nvPr>
        </p:nvSpPr>
        <p:spPr>
          <a:xfrm>
            <a:off x="152400" y="666750"/>
            <a:ext cx="9296400" cy="641100"/>
          </a:xfrm>
          <a:prstGeom prst="rect">
            <a:avLst/>
          </a:prstGeom>
        </p:spPr>
        <p:txBody>
          <a:bodyPr spcFirstLastPara="1" wrap="square" lIns="91425" tIns="91425" rIns="91425" bIns="91425" anchor="b"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r>
              <a:rPr lang="vi-VN" sz="3000" b="1" cap="all" dirty="0">
                <a:ln w="0"/>
                <a:solidFill>
                  <a:schemeClr val="accent4">
                    <a:lumMod val="75000"/>
                  </a:schemeClr>
                </a:solidFill>
                <a:effectLst>
                  <a:reflection blurRad="12700" stA="50000" endPos="50000" dist="5000" dir="5400000" sy="-100000" rotWithShape="0"/>
                </a:effectLst>
                <a:latin typeface="+mj-lt"/>
              </a:rPr>
              <a:t>2. Chuẩn bị cho diễn đàn “Em đã lớn hơn”</a:t>
            </a:r>
            <a:endParaRPr sz="3000" b="1" cap="all" dirty="0">
              <a:ln w="0"/>
              <a:solidFill>
                <a:schemeClr val="accent4">
                  <a:lumMod val="75000"/>
                </a:schemeClr>
              </a:solidFill>
              <a:effectLst>
                <a:reflection blurRad="12700" stA="50000" endPos="50000" dist="5000" dir="5400000" sy="-100000" rotWithShape="0"/>
              </a:effectLst>
              <a:latin typeface="+mj-lt"/>
            </a:endParaRPr>
          </a:p>
        </p:txBody>
      </p:sp>
      <p:sp>
        <p:nvSpPr>
          <p:cNvPr id="201" name="Google Shape;201;p14"/>
          <p:cNvSpPr txBox="1"/>
          <p:nvPr/>
        </p:nvSpPr>
        <p:spPr>
          <a:xfrm>
            <a:off x="1676400" y="1352550"/>
            <a:ext cx="7467600" cy="536400"/>
          </a:xfrm>
          <a:prstGeom prst="rect">
            <a:avLst/>
          </a:prstGeom>
          <a:noFill/>
          <a:ln>
            <a:noFill/>
          </a:ln>
        </p:spPr>
        <p:txBody>
          <a:bodyPr spcFirstLastPara="1" wrap="square" lIns="91425" tIns="91425" rIns="91425" bIns="91425" anchor="t" anchorCtr="0">
            <a:noAutofit/>
          </a:bodyPr>
          <a:lstStyle/>
          <a:p>
            <a:pPr lvl="0">
              <a:spcBef>
                <a:spcPts val="600"/>
              </a:spcBef>
            </a:pPr>
            <a:r>
              <a:rPr lang="en-US" sz="2400" dirty="0" smtClean="0">
                <a:solidFill>
                  <a:srgbClr val="FFC000"/>
                </a:solidFill>
                <a:latin typeface="Times New Roman" pitchFamily="18" charset="0"/>
                <a:ea typeface="Varela Round"/>
                <a:cs typeface="Times New Roman" pitchFamily="18" charset="0"/>
                <a:sym typeface="Varela Round"/>
              </a:rPr>
              <a:t>V</a:t>
            </a:r>
            <a:r>
              <a:rPr lang="vi-VN" sz="2400" dirty="0" smtClean="0">
                <a:solidFill>
                  <a:srgbClr val="FFC000"/>
                </a:solidFill>
                <a:latin typeface="Times New Roman" pitchFamily="18" charset="0"/>
                <a:ea typeface="Varela Round"/>
                <a:cs typeface="Times New Roman" pitchFamily="18" charset="0"/>
                <a:sym typeface="Varela Round"/>
              </a:rPr>
              <a:t>iết </a:t>
            </a:r>
            <a:r>
              <a:rPr lang="vi-VN" sz="2400" dirty="0">
                <a:solidFill>
                  <a:srgbClr val="FFC000"/>
                </a:solidFill>
                <a:latin typeface="Times New Roman" pitchFamily="18" charset="0"/>
                <a:ea typeface="Varela Round"/>
                <a:cs typeface="Times New Roman" pitchFamily="18" charset="0"/>
                <a:sym typeface="Varela Round"/>
              </a:rPr>
              <a:t>một bài ngắn để tham gia diễn đàn “Em đã lớn hơn” </a:t>
            </a:r>
            <a:endParaRPr sz="2400" dirty="0">
              <a:solidFill>
                <a:srgbClr val="FFC000"/>
              </a:solidFill>
              <a:latin typeface="Times New Roman" pitchFamily="18" charset="0"/>
              <a:ea typeface="Varela Round"/>
              <a:cs typeface="Times New Roman" pitchFamily="18" charset="0"/>
              <a:sym typeface="Varela Round"/>
            </a:endParaRPr>
          </a:p>
        </p:txBody>
      </p:sp>
      <p:sp>
        <p:nvSpPr>
          <p:cNvPr id="202" name="Google Shape;202;p14"/>
          <p:cNvSpPr txBox="1"/>
          <p:nvPr/>
        </p:nvSpPr>
        <p:spPr>
          <a:xfrm>
            <a:off x="2057400" y="2038350"/>
            <a:ext cx="6705600" cy="2207100"/>
          </a:xfrm>
          <a:prstGeom prst="rect">
            <a:avLst/>
          </a:prstGeom>
          <a:noFill/>
          <a:ln>
            <a:noFill/>
          </a:ln>
        </p:spPr>
        <p:txBody>
          <a:bodyPr spcFirstLastPara="1" wrap="square" lIns="91425" tIns="91425" rIns="91425" bIns="91425" anchor="t" anchorCtr="0">
            <a:noAutofit/>
          </a:bodyPr>
          <a:lstStyle/>
          <a:p>
            <a:pPr lvl="0">
              <a:spcBef>
                <a:spcPts val="600"/>
              </a:spcBef>
            </a:pPr>
            <a:r>
              <a:rPr lang="vi-VN" sz="1050" b="1" dirty="0">
                <a:solidFill>
                  <a:schemeClr val="tx1"/>
                </a:solidFill>
                <a:latin typeface="+mj-lt"/>
                <a:ea typeface="Varela Round"/>
                <a:cs typeface="Varela Round"/>
                <a:sym typeface="Varela Round"/>
              </a:rPr>
              <a:t>Thời gian trôi đi thật nhanh! Mới ngày nào em còn bõ ngỡ nép sau áo mẹ đi đến trường. Thế mà giờ đây, em đã là một học trò của lớp 6.</a:t>
            </a:r>
          </a:p>
          <a:p>
            <a:pPr lvl="0">
              <a:spcBef>
                <a:spcPts val="600"/>
              </a:spcBef>
            </a:pPr>
            <a:r>
              <a:rPr lang="vi-VN" sz="1050" b="1" dirty="0">
                <a:solidFill>
                  <a:schemeClr val="tx1"/>
                </a:solidFill>
                <a:latin typeface="+mj-lt"/>
                <a:ea typeface="Varela Round"/>
                <a:cs typeface="Varela Round"/>
                <a:sym typeface="Varela Round"/>
              </a:rPr>
              <a:t>Bây giờ em đã là một cô bé trưởng thành hơn. Em đã giúp đỡ mọi người các công việc như: quét nhà, rửa bát,……..Bây giờ em chẳng cần hàng ngày phải bắt mẹ đèo đi học nữa mà em tự đạp chiếc xe đạp đến trường. Em không còn bắt mẹ phải cho tiền tiêu vặt nữa mà ngược lại em đã biết bỏ tiền tiết kiệm. Điều này khiến mọi người rất vui!</a:t>
            </a:r>
          </a:p>
          <a:p>
            <a:pPr lvl="0">
              <a:spcBef>
                <a:spcPts val="600"/>
              </a:spcBef>
            </a:pPr>
            <a:r>
              <a:rPr lang="vi-VN" sz="1050" b="1" dirty="0">
                <a:solidFill>
                  <a:schemeClr val="tx1"/>
                </a:solidFill>
                <a:latin typeface="+mj-lt"/>
                <a:ea typeface="Varela Round"/>
                <a:cs typeface="Varela Round"/>
                <a:sym typeface="Varela Round"/>
              </a:rPr>
              <a:t>Từ hồi lớp 6 em đã biết tự làm các công việc tự chăm sóc mình không cần nhờ ai nữa. Cái tính nhút nhát của em dường như đã biến mất, em đã rất bạo dạn. Em đã hòa đồng nhiều hơn với các bạn. Bạn thân nhất của em là Thắm. Hằng ngày chúng em thường đi học với nhau. Buổi tối em cũng hay rủ Thắm sang nhà mình để học nhóm vì nhà Thắm cũng chỉ cách nhà em vài bước chân. Chúng em giúp đỡ nhau các bài tập khó. Có nhiều hôm em hay Thắm hưa hiểu thì đứa kia lại giảng lại cho hiểu. Nhờ có những buổi học nhóm thú vị ấy mà chúng em đã học tốt hơn rất nhiều. Giờ giải lao em không hay chơi điện tử nữa mà cùng Thắm chơi các trò trí tuệ bổ ích.</a:t>
            </a:r>
          </a:p>
          <a:p>
            <a:pPr lvl="0">
              <a:spcBef>
                <a:spcPts val="600"/>
              </a:spcBef>
            </a:pPr>
            <a:r>
              <a:rPr lang="vi-VN" sz="1050" b="1" dirty="0">
                <a:solidFill>
                  <a:schemeClr val="tx1"/>
                </a:solidFill>
                <a:latin typeface="+mj-lt"/>
                <a:ea typeface="Varela Round"/>
                <a:cs typeface="Varela Round"/>
                <a:sym typeface="Varela Round"/>
              </a:rPr>
              <a:t>Lớp em rất hay đi dã ngoại hay cắm trại. Cũng mọt phần là do những buổi chơi xa ấy mà em cũng học hỏi được nhiều điều rồi tự sửa chính bản thân mình.</a:t>
            </a:r>
          </a:p>
          <a:p>
            <a:pPr lvl="0">
              <a:spcBef>
                <a:spcPts val="600"/>
              </a:spcBef>
            </a:pPr>
            <a:r>
              <a:rPr lang="vi-VN" sz="1050" b="1" dirty="0">
                <a:solidFill>
                  <a:schemeClr val="tx1"/>
                </a:solidFill>
                <a:latin typeface="+mj-lt"/>
                <a:ea typeface="Varela Round"/>
                <a:cs typeface="Varela Round"/>
                <a:sym typeface="Varela Round"/>
              </a:rPr>
              <a:t>Em mong rằng mình sẽ còn thay đổi nhiều nữa.</a:t>
            </a:r>
          </a:p>
        </p:txBody>
      </p:sp>
      <p:sp>
        <p:nvSpPr>
          <p:cNvPr id="204" name="Google Shape;204;p14"/>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8"/>
          <p:cNvSpPr txBox="1">
            <a:spLocks noGrp="1"/>
          </p:cNvSpPr>
          <p:nvPr>
            <p:ph type="title"/>
          </p:nvPr>
        </p:nvSpPr>
        <p:spPr>
          <a:xfrm>
            <a:off x="3276600" y="285750"/>
            <a:ext cx="5275500" cy="641100"/>
          </a:xfrm>
          <a:prstGeom prst="rect">
            <a:avLst/>
          </a:prstGeom>
        </p:spPr>
        <p:txBody>
          <a:bodyPr spcFirstLastPara="1" wrap="square" lIns="91425" tIns="91425" rIns="91425" bIns="91425" anchor="b" anchorCtr="0">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r>
              <a:rPr lang="en-US" sz="3200" b="1" cap="all" dirty="0">
                <a:ln w="0"/>
                <a:solidFill>
                  <a:schemeClr val="accent2">
                    <a:lumMod val="75000"/>
                  </a:schemeClr>
                </a:solidFill>
                <a:effectLst>
                  <a:reflection blurRad="12700" stA="50000" endPos="50000" dist="5000" dir="5400000" sy="-100000" rotWithShape="0"/>
                </a:effectLst>
                <a:latin typeface="Times New Roman" pitchFamily="18" charset="0"/>
                <a:cs typeface="Times New Roman" pitchFamily="18" charset="0"/>
              </a:rPr>
              <a:t>III. </a:t>
            </a:r>
            <a:r>
              <a:rPr lang="en-US" sz="3200" b="1" cap="all" dirty="0" err="1">
                <a:ln w="0"/>
                <a:solidFill>
                  <a:schemeClr val="accent2">
                    <a:lumMod val="75000"/>
                  </a:schemeClr>
                </a:solidFill>
                <a:effectLst>
                  <a:reflection blurRad="12700" stA="50000" endPos="50000" dist="5000" dir="5400000" sy="-100000" rotWithShape="0"/>
                </a:effectLst>
                <a:latin typeface="Times New Roman" pitchFamily="18" charset="0"/>
                <a:cs typeface="Times New Roman" pitchFamily="18" charset="0"/>
              </a:rPr>
              <a:t>Vận</a:t>
            </a:r>
            <a:r>
              <a:rPr lang="en-US" sz="3200" b="1" cap="all" dirty="0">
                <a:ln w="0"/>
                <a:solidFill>
                  <a:schemeClr val="accent2">
                    <a:lumMod val="75000"/>
                  </a:schemeClr>
                </a:solidFill>
                <a:effectLst>
                  <a:reflection blurRad="12700" stA="50000" endPos="50000" dist="5000" dir="5400000" sy="-100000" rotWithShape="0"/>
                </a:effectLst>
                <a:latin typeface="Times New Roman" pitchFamily="18" charset="0"/>
                <a:cs typeface="Times New Roman" pitchFamily="18" charset="0"/>
              </a:rPr>
              <a:t> </a:t>
            </a:r>
            <a:r>
              <a:rPr lang="en-US" sz="3200" b="1" cap="all" dirty="0" err="1">
                <a:ln w="0"/>
                <a:solidFill>
                  <a:schemeClr val="accent2">
                    <a:lumMod val="75000"/>
                  </a:schemeClr>
                </a:solidFill>
                <a:effectLst>
                  <a:reflection blurRad="12700" stA="50000" endPos="50000" dist="5000" dir="5400000" sy="-100000" rotWithShape="0"/>
                </a:effectLst>
                <a:latin typeface="Times New Roman" pitchFamily="18" charset="0"/>
                <a:cs typeface="Times New Roman" pitchFamily="18" charset="0"/>
              </a:rPr>
              <a:t>dụng</a:t>
            </a:r>
            <a:endParaRPr sz="3200" b="1" cap="all" dirty="0">
              <a:ln w="0"/>
              <a:solidFill>
                <a:schemeClr val="accent2">
                  <a:lumMod val="75000"/>
                </a:schemeClr>
              </a:solidFill>
              <a:effectLst>
                <a:reflection blurRad="12700" stA="50000" endPos="50000" dist="5000" dir="5400000" sy="-100000" rotWithShape="0"/>
              </a:effectLst>
              <a:latin typeface="Times New Roman" pitchFamily="18" charset="0"/>
              <a:cs typeface="Times New Roman" pitchFamily="18" charset="0"/>
            </a:endParaRPr>
          </a:p>
        </p:txBody>
      </p:sp>
      <p:sp>
        <p:nvSpPr>
          <p:cNvPr id="233" name="Google Shape;233;p18"/>
          <p:cNvSpPr txBox="1">
            <a:spLocks noGrp="1"/>
          </p:cNvSpPr>
          <p:nvPr>
            <p:ph type="body" idx="1"/>
          </p:nvPr>
        </p:nvSpPr>
        <p:spPr>
          <a:xfrm>
            <a:off x="2971800" y="1123950"/>
            <a:ext cx="5275500" cy="2786100"/>
          </a:xfrm>
          <a:prstGeom prst="rect">
            <a:avLst/>
          </a:prstGeom>
        </p:spPr>
        <p:txBody>
          <a:bodyPr spcFirstLastPara="1" wrap="square" lIns="91425" tIns="91425" rIns="91425" bIns="91425" anchor="t" anchorCtr="0">
            <a:noAutofit/>
          </a:bodyPr>
          <a:lstStyle/>
          <a:p>
            <a:pPr lvl="0"/>
            <a:r>
              <a:rPr lang="vi-VN" sz="2000" dirty="0" smtClean="0">
                <a:solidFill>
                  <a:schemeClr val="tx1"/>
                </a:solidFill>
                <a:latin typeface="+mj-lt"/>
              </a:rPr>
              <a:t>Thể </a:t>
            </a:r>
            <a:r>
              <a:rPr lang="vi-VN" sz="2000" dirty="0">
                <a:solidFill>
                  <a:schemeClr val="tx1"/>
                </a:solidFill>
                <a:latin typeface="+mj-lt"/>
              </a:rPr>
              <a:t>hiện mình đã lớn hơn trong cuộc </a:t>
            </a:r>
            <a:r>
              <a:rPr lang="vi-VN" sz="2000" dirty="0" smtClean="0">
                <a:solidFill>
                  <a:schemeClr val="tx1"/>
                </a:solidFill>
                <a:latin typeface="+mj-lt"/>
              </a:rPr>
              <a:t>sống</a:t>
            </a:r>
            <a:endParaRPr lang="en-US" sz="2000" dirty="0" smtClean="0">
              <a:solidFill>
                <a:schemeClr val="tx1"/>
              </a:solidFill>
              <a:latin typeface="+mj-lt"/>
            </a:endParaRPr>
          </a:p>
          <a:p>
            <a:pPr marL="76200" lvl="0" indent="0">
              <a:buNone/>
            </a:pPr>
            <a:r>
              <a:rPr lang="vi-VN" sz="2000" dirty="0" smtClean="0">
                <a:solidFill>
                  <a:schemeClr val="tx1"/>
                </a:solidFill>
                <a:latin typeface="+mj-lt"/>
              </a:rPr>
              <a:t>hằng </a:t>
            </a:r>
            <a:r>
              <a:rPr lang="vi-VN" sz="2000" dirty="0">
                <a:solidFill>
                  <a:schemeClr val="tx1"/>
                </a:solidFill>
                <a:latin typeface="+mj-lt"/>
              </a:rPr>
              <a:t>ngày qua các việc làm cụ </a:t>
            </a:r>
            <a:r>
              <a:rPr lang="vi-VN" sz="2000" dirty="0" smtClean="0">
                <a:solidFill>
                  <a:schemeClr val="tx1"/>
                </a:solidFill>
                <a:latin typeface="+mj-lt"/>
              </a:rPr>
              <a:t>thể</a:t>
            </a:r>
            <a:r>
              <a:rPr lang="en-US" sz="2000" dirty="0" smtClean="0">
                <a:solidFill>
                  <a:schemeClr val="tx1"/>
                </a:solidFill>
                <a:latin typeface="+mj-lt"/>
              </a:rPr>
              <a:t> (</a:t>
            </a:r>
            <a:r>
              <a:rPr lang="vi-VN" sz="2000" dirty="0" smtClean="0">
                <a:solidFill>
                  <a:schemeClr val="tx1"/>
                </a:solidFill>
                <a:latin typeface="+mj-lt"/>
              </a:rPr>
              <a:t>như</a:t>
            </a:r>
            <a:r>
              <a:rPr lang="vi-VN" sz="2000" dirty="0">
                <a:solidFill>
                  <a:schemeClr val="tx1"/>
                </a:solidFill>
                <a:latin typeface="+mj-lt"/>
              </a:rPr>
              <a:t>: Nhường em nhỏ; Mạnh dạn thể hiện ý kiến đối với các vấn đề ở trong gia đình, ở lớp; Tự giác học tập; Tôn trọng bạn bè</a:t>
            </a:r>
            <a:r>
              <a:rPr lang="vi-VN" sz="2000" dirty="0" smtClean="0">
                <a:solidFill>
                  <a:schemeClr val="tx1"/>
                </a:solidFill>
                <a:latin typeface="+mj-lt"/>
              </a:rPr>
              <a:t>;...</a:t>
            </a:r>
            <a:r>
              <a:rPr lang="en-US" sz="2000" dirty="0" smtClean="0">
                <a:solidFill>
                  <a:schemeClr val="tx1"/>
                </a:solidFill>
                <a:latin typeface="+mj-lt"/>
              </a:rPr>
              <a:t>)</a:t>
            </a:r>
            <a:endParaRPr lang="vi-VN" sz="2000" dirty="0">
              <a:solidFill>
                <a:schemeClr val="tx1"/>
              </a:solidFill>
              <a:latin typeface="+mj-lt"/>
            </a:endParaRPr>
          </a:p>
          <a:p>
            <a:pPr lvl="0"/>
            <a:r>
              <a:rPr lang="vi-VN" sz="2000" dirty="0" smtClean="0">
                <a:solidFill>
                  <a:schemeClr val="tx1"/>
                </a:solidFill>
                <a:latin typeface="+mj-lt"/>
              </a:rPr>
              <a:t>Rèn </a:t>
            </a:r>
            <a:r>
              <a:rPr lang="vi-VN" sz="2000" dirty="0">
                <a:solidFill>
                  <a:schemeClr val="tx1"/>
                </a:solidFill>
                <a:latin typeface="+mj-lt"/>
              </a:rPr>
              <a:t>luyện, khắc phục, thay đổi những </a:t>
            </a:r>
            <a:r>
              <a:rPr lang="vi-VN" sz="2000" dirty="0" smtClean="0">
                <a:solidFill>
                  <a:schemeClr val="tx1"/>
                </a:solidFill>
                <a:latin typeface="+mj-lt"/>
              </a:rPr>
              <a:t>thói</a:t>
            </a:r>
            <a:endParaRPr lang="en-US" sz="2000" dirty="0" smtClean="0">
              <a:solidFill>
                <a:schemeClr val="tx1"/>
              </a:solidFill>
              <a:latin typeface="+mj-lt"/>
            </a:endParaRPr>
          </a:p>
          <a:p>
            <a:pPr marL="76200" lvl="0" indent="0">
              <a:buNone/>
            </a:pPr>
            <a:r>
              <a:rPr lang="vi-VN" sz="2000" dirty="0" smtClean="0">
                <a:solidFill>
                  <a:schemeClr val="tx1"/>
                </a:solidFill>
                <a:latin typeface="+mj-lt"/>
              </a:rPr>
              <a:t>quen </a:t>
            </a:r>
            <a:r>
              <a:rPr lang="vi-VN" sz="2000" dirty="0">
                <a:solidFill>
                  <a:schemeClr val="tx1"/>
                </a:solidFill>
                <a:latin typeface="+mj-lt"/>
              </a:rPr>
              <a:t>chưa tích </a:t>
            </a:r>
            <a:r>
              <a:rPr lang="vi-VN" sz="2000" dirty="0" smtClean="0">
                <a:solidFill>
                  <a:schemeClr val="tx1"/>
                </a:solidFill>
                <a:latin typeface="+mj-lt"/>
              </a:rPr>
              <a:t>cực </a:t>
            </a:r>
            <a:r>
              <a:rPr lang="en-US" sz="2000" dirty="0" smtClean="0">
                <a:solidFill>
                  <a:schemeClr val="tx1"/>
                </a:solidFill>
                <a:latin typeface="+mj-lt"/>
              </a:rPr>
              <a:t>(</a:t>
            </a:r>
            <a:r>
              <a:rPr lang="vi-VN" sz="2000" dirty="0" smtClean="0">
                <a:solidFill>
                  <a:schemeClr val="tx1"/>
                </a:solidFill>
                <a:latin typeface="+mj-lt"/>
              </a:rPr>
              <a:t>bằng </a:t>
            </a:r>
            <a:r>
              <a:rPr lang="vi-VN" sz="2000" dirty="0">
                <a:solidFill>
                  <a:schemeClr val="tx1"/>
                </a:solidFill>
                <a:latin typeface="+mj-lt"/>
              </a:rPr>
              <a:t>cách: Ghi nhớ những điều cần rút kinh nghiệm trong sinh hoạt hằng ngày; Nghĩ đến hậu quả trước khi hành động; Không giải quyết những vướng mắc trong quan hệ theo cảm tính, chủ quan</a:t>
            </a:r>
            <a:r>
              <a:rPr lang="vi-VN" sz="2000" dirty="0" smtClean="0">
                <a:solidFill>
                  <a:schemeClr val="tx1"/>
                </a:solidFill>
                <a:latin typeface="+mj-lt"/>
              </a:rPr>
              <a:t>,...</a:t>
            </a:r>
            <a:r>
              <a:rPr lang="en-US" sz="2000" dirty="0" smtClean="0">
                <a:solidFill>
                  <a:schemeClr val="tx1"/>
                </a:solidFill>
                <a:latin typeface="+mj-lt"/>
              </a:rPr>
              <a:t>)</a:t>
            </a:r>
            <a:endParaRPr lang="vi-VN" sz="2000" dirty="0">
              <a:solidFill>
                <a:schemeClr val="tx1"/>
              </a:solidFill>
              <a:latin typeface="+mj-lt"/>
            </a:endParaRPr>
          </a:p>
          <a:p>
            <a:pPr marL="457200" lvl="0" indent="-381000" algn="l" rtl="0">
              <a:spcBef>
                <a:spcPts val="600"/>
              </a:spcBef>
              <a:spcAft>
                <a:spcPts val="0"/>
              </a:spcAft>
              <a:buSzPts val="2400"/>
              <a:buChar char="◎"/>
            </a:pPr>
            <a:endParaRPr dirty="0"/>
          </a:p>
        </p:txBody>
      </p:sp>
      <p:sp>
        <p:nvSpPr>
          <p:cNvPr id="234" name="Google Shape;234;p18"/>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6" name="Google Shape;256;p20"/>
          <p:cNvSpPr txBox="1">
            <a:spLocks noGrp="1"/>
          </p:cNvSpPr>
          <p:nvPr>
            <p:ph type="title"/>
          </p:nvPr>
        </p:nvSpPr>
        <p:spPr>
          <a:xfrm>
            <a:off x="2895600" y="514350"/>
            <a:ext cx="5275500" cy="641100"/>
          </a:xfrm>
          <a:prstGeom prst="rect">
            <a:avLst/>
          </a:prstGeom>
        </p:spPr>
        <p:txBody>
          <a:bodyPr spcFirstLastPara="1" wrap="square" lIns="91425" tIns="91425" rIns="91425" bIns="91425" anchor="b" anchorCtr="0">
            <a:noAutofit/>
            <a:scene3d>
              <a:camera prst="orthographicFront"/>
              <a:lightRig rig="glow" dir="tl">
                <a:rot lat="0" lon="0" rev="5400000"/>
              </a:lightRig>
            </a:scene3d>
            <a:sp3d contourW="12700">
              <a:bevelT w="25400" h="25400"/>
              <a:contourClr>
                <a:schemeClr val="accent6">
                  <a:shade val="73000"/>
                </a:schemeClr>
              </a:contourClr>
            </a:sp3d>
          </a:bodyPr>
          <a:lstStyle/>
          <a:p>
            <a:pPr lvl="0"/>
            <a:r>
              <a:rPr lang="en-US" sz="2800" b="1" dirty="0">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rPr>
              <a:t>IV. TỔNG KẾT</a:t>
            </a:r>
            <a:endParaRPr sz="2800" b="1" dirty="0">
              <a:ln w="11430"/>
              <a:solidFill>
                <a:srgbClr val="FF0000"/>
              </a:solidFill>
              <a:effectLst>
                <a:outerShdw blurRad="80000" dist="40000" dir="5040000" algn="tl">
                  <a:srgbClr val="000000">
                    <a:alpha val="30000"/>
                  </a:srgbClr>
                </a:outerShdw>
              </a:effectLst>
              <a:latin typeface="Times New Roman" pitchFamily="18" charset="0"/>
              <a:cs typeface="Times New Roman" pitchFamily="18" charset="0"/>
            </a:endParaRPr>
          </a:p>
        </p:txBody>
      </p:sp>
      <p:sp>
        <p:nvSpPr>
          <p:cNvPr id="258" name="Google Shape;258;p20"/>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6</a:t>
            </a:fld>
            <a:endParaRPr/>
          </a:p>
        </p:txBody>
      </p:sp>
      <p:sp>
        <p:nvSpPr>
          <p:cNvPr id="3" name="Text Placeholder 2"/>
          <p:cNvSpPr>
            <a:spLocks noGrp="1"/>
          </p:cNvSpPr>
          <p:nvPr>
            <p:ph type="body" idx="2"/>
          </p:nvPr>
        </p:nvSpPr>
        <p:spPr>
          <a:xfrm>
            <a:off x="2209800" y="1200150"/>
            <a:ext cx="6705600" cy="3375900"/>
          </a:xfrm>
        </p:spPr>
        <p:txBody>
          <a:bodyPr/>
          <a:lstStyle/>
          <a:p>
            <a:pPr marL="114300" indent="0">
              <a:buNone/>
            </a:pPr>
            <a:r>
              <a:rPr lang="vi-VN" sz="2800" dirty="0" smtClean="0">
                <a:solidFill>
                  <a:schemeClr val="tx1"/>
                </a:solidFill>
              </a:rPr>
              <a:t>Các </a:t>
            </a:r>
            <a:r>
              <a:rPr lang="vi-VN" sz="2800" dirty="0">
                <a:solidFill>
                  <a:schemeClr val="tx1"/>
                </a:solidFill>
              </a:rPr>
              <a:t>em đang ở lứa tuổi phát triển nên cần tự nhận thức được sự thay đổi của mình để biết phát huy những ưu thế của bản thân, đồng thời nhận ra những điều cần thay đổi để tự hoàn thiện bản thân cho phù hợp với sự phát triển.</a:t>
            </a:r>
          </a:p>
          <a:p>
            <a:pPr marL="114300" indent="0">
              <a:buNone/>
            </a:pPr>
            <a:endParaRPr lang="vi-VN" dirty="0"/>
          </a:p>
          <a:p>
            <a:pPr marL="114300" indent="0">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9"/>
        <p:cNvGrpSpPr/>
        <p:nvPr/>
      </p:nvGrpSpPr>
      <p:grpSpPr>
        <a:xfrm>
          <a:off x="0" y="0"/>
          <a:ext cx="0" cy="0"/>
          <a:chOff x="0" y="0"/>
          <a:chExt cx="0" cy="0"/>
        </a:xfrm>
      </p:grpSpPr>
      <p:sp>
        <p:nvSpPr>
          <p:cNvPr id="281" name="Google Shape;281;p23"/>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7</a:t>
            </a:fld>
            <a:endParaRPr/>
          </a:p>
        </p:txBody>
      </p:sp>
      <p:sp>
        <p:nvSpPr>
          <p:cNvPr id="2" name="Rectangle 1"/>
          <p:cNvSpPr/>
          <p:nvPr/>
        </p:nvSpPr>
        <p:spPr>
          <a:xfrm>
            <a:off x="685800" y="2495550"/>
            <a:ext cx="8077200" cy="2971799"/>
          </a:xfrm>
          <a:prstGeom prst="rect">
            <a:avLst/>
          </a:prstGeom>
          <a:noFill/>
        </p:spPr>
        <p:txBody>
          <a:bodyPr wrap="none" lIns="91440" tIns="45720" rIns="91440" bIns="45720">
            <a:prstTxWarp prst="textButton">
              <a:avLst/>
            </a:prstTxWarp>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sz="8800" b="1" dirty="0" smtClean="0">
                <a:ln>
                  <a:prstDash val="solid"/>
                </a:ln>
                <a:solidFill>
                  <a:srgbClr val="92D050"/>
                </a:solidFill>
                <a:effectLst>
                  <a:outerShdw blurRad="88000" dist="50800" dir="5040000" algn="tl">
                    <a:schemeClr val="accent4">
                      <a:tint val="80000"/>
                      <a:satMod val="250000"/>
                      <a:alpha val="45000"/>
                    </a:schemeClr>
                  </a:outerShdw>
                </a:effectLst>
                <a:latin typeface=".VnAristote" pitchFamily="34" charset="0"/>
                <a:cs typeface="Times New Roman" pitchFamily="18" charset="0"/>
              </a:rPr>
              <a:t>THANK YOU</a:t>
            </a:r>
            <a:endParaRPr lang="en-US" sz="8800" b="1" dirty="0">
              <a:ln>
                <a:prstDash val="solid"/>
              </a:ln>
              <a:solidFill>
                <a:srgbClr val="92D050"/>
              </a:solidFill>
              <a:effectLst>
                <a:outerShdw blurRad="88000" dist="50800" dir="5040000" algn="tl">
                  <a:schemeClr val="accent4">
                    <a:tint val="80000"/>
                    <a:satMod val="250000"/>
                    <a:alpha val="45000"/>
                  </a:schemeClr>
                </a:outerShdw>
              </a:effectLst>
              <a:latin typeface=".VnAristote" pitchFamily="34" charset="0"/>
            </a:endParaRPr>
          </a:p>
        </p:txBody>
      </p:sp>
    </p:spTree>
  </p:cSld>
  <p:clrMapOvr>
    <a:masterClrMapping/>
  </p:clrMapOvr>
</p:sld>
</file>

<file path=ppt/theme/theme1.xml><?xml version="1.0" encoding="utf-8"?>
<a:theme xmlns:a="http://schemas.openxmlformats.org/drawingml/2006/main" name="Puck template">
  <a:themeElements>
    <a:clrScheme name="Custom 347">
      <a:dk1>
        <a:srgbClr val="212A2E"/>
      </a:dk1>
      <a:lt1>
        <a:srgbClr val="FFFFFF"/>
      </a:lt1>
      <a:dk2>
        <a:srgbClr val="617A86"/>
      </a:dk2>
      <a:lt2>
        <a:srgbClr val="A1BECC"/>
      </a:lt2>
      <a:accent1>
        <a:srgbClr val="00D1C6"/>
      </a:accent1>
      <a:accent2>
        <a:srgbClr val="00ACC3"/>
      </a:accent2>
      <a:accent3>
        <a:srgbClr val="BBCD00"/>
      </a:accent3>
      <a:accent4>
        <a:srgbClr val="65BB48"/>
      </a:accent4>
      <a:accent5>
        <a:srgbClr val="F8BB00"/>
      </a:accent5>
      <a:accent6>
        <a:srgbClr val="EF6222"/>
      </a:accent6>
      <a:hlink>
        <a:srgbClr val="617A8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704</Words>
  <Application>Microsoft Office PowerPoint</Application>
  <PresentationFormat>On-screen Show (16:9)</PresentationFormat>
  <Paragraphs>32</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Times New Roman</vt:lpstr>
      <vt:lpstr>Nixie One</vt:lpstr>
      <vt:lpstr>Varela Round</vt:lpstr>
      <vt:lpstr>.VnAristote</vt:lpstr>
      <vt:lpstr>Puck template</vt:lpstr>
      <vt:lpstr>CHỦ ĐỀ: KHÁM PHÁ BẢN THÂN Tiết 5: EM ĐÃ LỚN HƠN </vt:lpstr>
      <vt:lpstr>Slide 2</vt:lpstr>
      <vt:lpstr>Slide 3</vt:lpstr>
      <vt:lpstr>2. Chuẩn bị cho diễn đàn “Em đã lớn hơn”</vt:lpstr>
      <vt:lpstr>III. Vận dụng</vt:lpstr>
      <vt:lpstr>IV. TỔNG KẾT</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CHỦ ĐỀ: KHÁM PHÁ BẢN THÂN Tiết 5: EM ĐÃ LỚN HƠN</dc:title>
  <dc:creator>ADMIN1</dc:creator>
  <cp:lastModifiedBy>Win 8 64Bit VS7</cp:lastModifiedBy>
  <cp:revision>6</cp:revision>
  <dcterms:modified xsi:type="dcterms:W3CDTF">2021-10-04T16:05:14Z</dcterms:modified>
</cp:coreProperties>
</file>