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media1.wav" ContentType="audio/x-wav"/>
  <Override PartName="/ppt/media/media2.wav" ContentType="audio/x-wav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33CC"/>
    <a:srgbClr val="CC00CC"/>
    <a:srgbClr val="3333FF"/>
    <a:srgbClr val="00FF00"/>
    <a:srgbClr val="AEF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6" autoAdjust="0"/>
    <p:restoredTop sz="94660"/>
  </p:normalViewPr>
  <p:slideViewPr>
    <p:cSldViewPr>
      <p:cViewPr varScale="1">
        <p:scale>
          <a:sx n="42" d="100"/>
          <a:sy n="42" d="100"/>
        </p:scale>
        <p:origin x="120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0B7BD-5704-45B0-8007-A0EB327D59B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C4C57-9A5C-4DB2-A7AB-EA0B3E52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53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C4C57-9A5C-4DB2-A7AB-EA0B3E5243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3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2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2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4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48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0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1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9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93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5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CB49-AFB1-49B7-9A9A-DF761C72513A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1ABF7-B8E4-4AA3-ACA8-A002A1286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7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4.wdp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microsoft.com/office/2007/relationships/hdphoto" Target="../media/hdphoto6.wdp"/><Relationship Id="rId2" Type="http://schemas.openxmlformats.org/officeDocument/2006/relationships/audio" Target="../media/media2.wav"/><Relationship Id="rId16" Type="http://schemas.openxmlformats.org/officeDocument/2006/relationships/image" Target="../media/image13.png"/><Relationship Id="rId1" Type="http://schemas.microsoft.com/office/2007/relationships/media" Target="../media/media2.wav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audio" Target="../media/audio1.wav"/><Relationship Id="rId15" Type="http://schemas.microsoft.com/office/2007/relationships/hdphoto" Target="../media/hdphoto5.wdp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16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>
            <a:prstTxWarp prst="textTriangleInverted">
              <a:avLst>
                <a:gd name="adj" fmla="val 43226"/>
              </a:avLst>
            </a:prstTxWarp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WELCOME TO OUR CLASS!!!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Animated wallpapers, screensavers for cellphones (240x320) | Flores  animadas, Imágenes de flores, Flor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333999"/>
            <a:ext cx="1143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imated wallpapers, screensavers for cellphones (240x320) | Flores  animadas, Imágenes de flores, Flor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400" y="5333999"/>
            <a:ext cx="1143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503420"/>
            <a:ext cx="7726680" cy="1363980"/>
          </a:xfrm>
          <a:prstGeom prst="rect">
            <a:avLst/>
          </a:prstGeom>
        </p:spPr>
        <p:txBody>
          <a:bodyPr vert="horz" lIns="91440" tIns="45720" rIns="91440" bIns="45720" numCol="1" rtlCol="0" anchor="ctr">
            <a:prstTxWarp prst="textTriangleInverted">
              <a:avLst>
                <a:gd name="adj" fmla="val 43226"/>
              </a:avLst>
            </a:prstTxWarp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4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QUESTION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0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1. Calculator means: ..........?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36576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Máy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tính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36576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B. Com-pa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47244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Cây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thước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48200" y="47244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Cục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tẩy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38200" y="38862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2648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8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QUESTION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152400" y="1905000"/>
            <a:ext cx="518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Is this a rubber?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36576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A. No, this is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8200" y="36576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B. Yes, I do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62000" y="45720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C. Yes, that is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76800" y="4572000"/>
            <a:ext cx="3276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D. No, this isn’t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264888"/>
            <a:ext cx="1600200" cy="1600200"/>
          </a:xfrm>
          <a:prstGeom prst="rect">
            <a:avLst/>
          </a:prstGeom>
        </p:spPr>
      </p:pic>
      <p:pic>
        <p:nvPicPr>
          <p:cNvPr id="11" name="Picture 10" descr="https://cdn.sachmem.vn/public/images/TA6T1SHSDEMO/U1-L1-4-6a7bbc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000" b="81375" l="2480" r="97718">
                        <a14:foregroundMark x1="91071" y1="64500" x2="92262" y2="64000"/>
                        <a14:foregroundMark x1="91865" y1="57000" x2="91865" y2="62500"/>
                        <a14:foregroundMark x1="93849" y1="53125" x2="94643" y2="6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93" b="15799"/>
          <a:stretch/>
        </p:blipFill>
        <p:spPr bwMode="auto">
          <a:xfrm rot="-900000">
            <a:off x="5199499" y="1440574"/>
            <a:ext cx="3115552" cy="172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4800600" y="48006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407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prstTxWarp prst="textStop">
              <a:avLst>
                <a:gd name="adj" fmla="val 37764"/>
              </a:avLst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LUCKY STAR! 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264888"/>
            <a:ext cx="1600200" cy="1600200"/>
          </a:xfrm>
          <a:prstGeom prst="rect">
            <a:avLst/>
          </a:prstGeom>
        </p:spPr>
      </p:pic>
      <p:sp>
        <p:nvSpPr>
          <p:cNvPr id="12" name="5-Point Star 11"/>
          <p:cNvSpPr/>
          <p:nvPr/>
        </p:nvSpPr>
        <p:spPr>
          <a:xfrm>
            <a:off x="636104" y="3067878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6264195" y="4055628"/>
            <a:ext cx="990600" cy="9806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4210876" y="4350488"/>
            <a:ext cx="1119809" cy="914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2895600" y="2757376"/>
            <a:ext cx="904461" cy="74755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3236844" y="3896139"/>
            <a:ext cx="821635" cy="78187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4326835" y="3286538"/>
            <a:ext cx="457200" cy="42407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5782916" y="3346173"/>
            <a:ext cx="304800" cy="3048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7467600" y="3829878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3183835" y="5225593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333999" y="5049077"/>
            <a:ext cx="1202635" cy="104618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5181600" y="3863009"/>
            <a:ext cx="685800" cy="6096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609600" y="4936435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6264195" y="2716696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1837081" y="4075968"/>
            <a:ext cx="897835" cy="90114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2314163" y="4977116"/>
            <a:ext cx="922681" cy="76908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6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1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6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1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6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1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6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QUESTION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905000"/>
            <a:ext cx="4800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3. What is this?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3657600"/>
            <a:ext cx="3276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A. Calculator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76800" y="36576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B. Compass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47244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C. Ruler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724400" y="4724400"/>
            <a:ext cx="3048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D. Rubber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264888"/>
            <a:ext cx="1600200" cy="1600200"/>
          </a:xfrm>
          <a:prstGeom prst="rect">
            <a:avLst/>
          </a:prstGeom>
        </p:spPr>
      </p:pic>
      <p:pic>
        <p:nvPicPr>
          <p:cNvPr id="11" name="Picture 4" descr="https://cdn.sachmem.vn/public/images/TA6T1SHSDEMO/U1-L1-4-2e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00" b="86750" l="9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" t="6003" b="11406"/>
          <a:stretch/>
        </p:blipFill>
        <p:spPr bwMode="auto">
          <a:xfrm rot="2100000">
            <a:off x="5262710" y="1703734"/>
            <a:ext cx="2319403" cy="154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4953000" y="38862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4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QUESTION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9050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4.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Vy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go to the same school?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3657600"/>
            <a:ext cx="3733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A. No, they don’t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76800" y="3657600"/>
            <a:ext cx="3581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B. Yes, he does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400" y="4572000"/>
            <a:ext cx="3124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C. Yes, they do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724400" y="4572000"/>
            <a:ext cx="4343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D. No, he doesn’t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264888"/>
            <a:ext cx="1600200" cy="1600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38200" y="48006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2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407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prstTxWarp prst="textStop">
              <a:avLst>
                <a:gd name="adj" fmla="val 37764"/>
              </a:avLst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LUCKY STAR! 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264888"/>
            <a:ext cx="1600200" cy="1600200"/>
          </a:xfrm>
          <a:prstGeom prst="rect">
            <a:avLst/>
          </a:prstGeom>
        </p:spPr>
      </p:pic>
      <p:sp>
        <p:nvSpPr>
          <p:cNvPr id="12" name="5-Point Star 11"/>
          <p:cNvSpPr/>
          <p:nvPr/>
        </p:nvSpPr>
        <p:spPr>
          <a:xfrm>
            <a:off x="636104" y="3067878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6264195" y="4055628"/>
            <a:ext cx="990600" cy="9806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4210876" y="4350488"/>
            <a:ext cx="1119809" cy="914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2895600" y="2757376"/>
            <a:ext cx="904461" cy="74755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3236844" y="3896139"/>
            <a:ext cx="821635" cy="78187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4326835" y="3286538"/>
            <a:ext cx="457200" cy="42407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5782916" y="3346173"/>
            <a:ext cx="304800" cy="3048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7467600" y="3829878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3183835" y="5225593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333999" y="5049077"/>
            <a:ext cx="1202635" cy="104618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5181600" y="3863009"/>
            <a:ext cx="685800" cy="6096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609600" y="4936435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6264195" y="2716696"/>
            <a:ext cx="1371600" cy="12192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1837081" y="4075968"/>
            <a:ext cx="897835" cy="90114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2314163" y="4977116"/>
            <a:ext cx="922681" cy="76908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8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6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1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6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1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6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1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6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126" y="2438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GOOD BYE!!!!!!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8126" y="3048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SEE YOU NEXT LESSON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417943"/>
            <a:ext cx="2093843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97757" y="4419600"/>
            <a:ext cx="2093843" cy="1905000"/>
          </a:xfrm>
          <a:prstGeom prst="rect">
            <a:avLst/>
          </a:prstGeom>
        </p:spPr>
      </p:pic>
      <p:pic>
        <p:nvPicPr>
          <p:cNvPr id="1026" name="Picture 2" descr="Album] 199+ Ảnh động PowerPoint tạm biệt đẹp, siêu dễ thương - Toán Thầy  Định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270513"/>
            <a:ext cx="3147391" cy="220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76200"/>
            <a:ext cx="2693511" cy="26935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533" y="-393656"/>
            <a:ext cx="3328422" cy="3328422"/>
          </a:xfrm>
          <a:prstGeom prst="rect">
            <a:avLst/>
          </a:prstGeom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 flipH="1" flipV="1">
            <a:off x="1237424" y="1454427"/>
            <a:ext cx="304800" cy="228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7214512" y="1340127"/>
            <a:ext cx="304800" cy="228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UNIT 1: MY NEW SCHOOL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LESSON 1: GETTING STARTED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2057400"/>
            <a:ext cx="685800" cy="6858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1</a:t>
            </a:r>
            <a:endParaRPr lang="en-US" sz="36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36356" y="1943100"/>
            <a:ext cx="401664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Listen and read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248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5025" y="152400"/>
            <a:ext cx="38862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special day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2438400"/>
            <a:ext cx="3264976" cy="32456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(Loud knock)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Hi,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Are you ready?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Just a minute.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Oh, this is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my new friend.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Hi,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Nice to meet you.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Hi,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I live near here, and we go to the same school!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Good. Hmm, your school bag looks heavy.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53000" y="1905000"/>
            <a:ext cx="3264976" cy="32456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Yes! I have new books, and we have new subjects to study.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a new uniform,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 You look smart!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Thanks,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We always look smart in our uniforms.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Let me put on my uniform. Then we can go.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40360"/>
            <a:ext cx="685800" cy="6858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1</a:t>
            </a:r>
            <a:endParaRPr lang="en-US" sz="36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400" y="21310"/>
            <a:ext cx="24384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Listen and read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Track (2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391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21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5" grpId="0"/>
      <p:bldP spid="6" grpId="0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4"/>
          <p:cNvSpPr txBox="1">
            <a:spLocks/>
          </p:cNvSpPr>
          <p:nvPr/>
        </p:nvSpPr>
        <p:spPr>
          <a:xfrm>
            <a:off x="5486400" y="4800600"/>
            <a:ext cx="35814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lãm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5410200" y="3962400"/>
            <a:ext cx="2743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4"/>
          <p:cNvSpPr txBox="1">
            <a:spLocks/>
          </p:cNvSpPr>
          <p:nvPr/>
        </p:nvSpPr>
        <p:spPr>
          <a:xfrm>
            <a:off x="5334000" y="3048000"/>
            <a:ext cx="2514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VOCABULARY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190500" y="2133600"/>
            <a:ext cx="2514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Heavy: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1600" y="2362200"/>
            <a:ext cx="45719" cy="1524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5257800" y="2133600"/>
            <a:ext cx="2514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ặng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nề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Tại Sao Bê Vật Nặng Bị Đau Lưng Và Cách Khắc Phụ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858" y="1619250"/>
            <a:ext cx="31623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304800" y="3048000"/>
            <a:ext cx="2514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Subject: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5400" y="3200400"/>
            <a:ext cx="45719" cy="1524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ất Hay: Các môn học trong chương trình lớp 6 mới của Bộ GD&amp;Đ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037" y="1393061"/>
            <a:ext cx="4855490" cy="422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4"/>
          <p:cNvSpPr txBox="1">
            <a:spLocks/>
          </p:cNvSpPr>
          <p:nvPr/>
        </p:nvSpPr>
        <p:spPr>
          <a:xfrm>
            <a:off x="381000" y="3962400"/>
            <a:ext cx="2514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Uniform: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6800" y="4038600"/>
            <a:ext cx="45719" cy="1524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Đồng phục học sinh cấp 2 nên may màu gì đẹp và không lỗi thời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637" y="1655345"/>
            <a:ext cx="4762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4"/>
          <p:cNvSpPr txBox="1">
            <a:spLocks/>
          </p:cNvSpPr>
          <p:nvPr/>
        </p:nvSpPr>
        <p:spPr>
          <a:xfrm>
            <a:off x="228600" y="4876800"/>
            <a:ext cx="2514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Smart: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52600" y="5029200"/>
            <a:ext cx="45719" cy="1524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Hình ảnh Những Người đàn ông Mặc Vest Khen Ngợi PNG , Cà Vạt, Bộ đồ Công  Sở, Trắng PNG trong suốt và Vector để tải xuống miễn phí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64" y="1523201"/>
            <a:ext cx="4094136" cy="409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01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2" grpId="0"/>
      <p:bldP spid="5" grpId="0"/>
      <p:bldP spid="7" grpId="0"/>
      <p:bldP spid="8" grpId="0" animBg="1"/>
      <p:bldP spid="10" grpId="0"/>
      <p:bldP spid="11" grpId="0" animBg="1"/>
      <p:bldP spid="13" grpId="0"/>
      <p:bldP spid="14" grpId="0" animBg="1"/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86868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Read the conversation again and tick True or False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0"/>
            <a:ext cx="762000" cy="7620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2</a:t>
            </a:r>
            <a:endParaRPr lang="en-US" sz="4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392996"/>
              </p:ext>
            </p:extLst>
          </p:nvPr>
        </p:nvGraphicFramePr>
        <p:xfrm>
          <a:off x="914400" y="859071"/>
          <a:ext cx="7543801" cy="5770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0169">
                <a:tc>
                  <a:txBody>
                    <a:bodyPr/>
                    <a:lstStyle/>
                    <a:p>
                      <a:endParaRPr lang="en-US" sz="2400" b="0" i="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  T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   F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73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Phong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and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Duy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go to the same school.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48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964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is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Phong’s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friend.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en-US" sz="48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273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Phong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says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Duy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looks smart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 his uniform.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en-US" sz="48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2732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They have new subjects to study.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en-US" sz="48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273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Phong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is wearing 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school uniform. 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en-US" sz="48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5867400" y="1442545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√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162800" y="2438400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√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91200" y="3429000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√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791200" y="4572000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√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62800" y="5638800"/>
            <a:ext cx="121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√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08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Write ONE word from the box in each gap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0"/>
            <a:ext cx="838200" cy="838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3</a:t>
            </a:r>
            <a:endParaRPr lang="en-US" sz="3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2265407" y="762000"/>
            <a:ext cx="4114800" cy="1371600"/>
          </a:xfrm>
          <a:prstGeom prst="roundRect">
            <a:avLst>
              <a:gd name="adj" fmla="val 13218"/>
            </a:avLst>
          </a:prstGeom>
          <a:solidFill>
            <a:srgbClr val="AEF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609600" y="1905000"/>
            <a:ext cx="883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1. Students ____ their uniforms on Monday. 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57400" y="765544"/>
            <a:ext cx="1295400" cy="682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go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24200" y="762000"/>
            <a:ext cx="1981200" cy="682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subjects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29200" y="762000"/>
            <a:ext cx="1219200" cy="682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has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743200" y="1375144"/>
            <a:ext cx="1219200" cy="682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wear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038600" y="1371600"/>
            <a:ext cx="1923393" cy="682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uniforms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-228600" y="2667000"/>
            <a:ext cx="571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____ a new friend,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-228600" y="3429000"/>
            <a:ext cx="9601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3. -Do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____ to the same school?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-Yes, they do.  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533400" y="4419600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4. Students always look smart in their ________.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-838200" y="5105400"/>
            <a:ext cx="8763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5. -What _______ do you like to study?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- I like to study English and history.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16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09722 0.1166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1" y="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45573 0.31713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15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0.26511 0.41667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20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L 0.26424 0.4615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2" y="23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18073 0.6615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5" y="33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Match the words with the school things. Then listen and repeat.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0"/>
            <a:ext cx="838200" cy="838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  <a:endParaRPr lang="en-US" sz="3200" b="1" dirty="0"/>
          </a:p>
        </p:txBody>
      </p:sp>
      <p:pic>
        <p:nvPicPr>
          <p:cNvPr id="1026" name="Picture 2" descr="https://cdn.sachmem.vn/public/images/TA6T1SHSDEMO/U1-L1-4-372db8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" b="93500" l="19048" r="81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08" t="5853" r="14703" b="5026"/>
          <a:stretch/>
        </p:blipFill>
        <p:spPr bwMode="auto">
          <a:xfrm>
            <a:off x="-7088" y="990600"/>
            <a:ext cx="1961706" cy="188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.sachmem.vn/public/images/TA6T1SHSDEMO/U1-L1-4-2ea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00" b="86750" l="9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" t="6003" b="11406"/>
          <a:stretch/>
        </p:blipFill>
        <p:spPr bwMode="auto">
          <a:xfrm rot="2100000">
            <a:off x="-71288" y="4106825"/>
            <a:ext cx="2319403" cy="154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dn.sachmem.vn/public/images/TA6T1SHSDEMO/U1-L1-4-1721cd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4875" l="1687" r="95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94637"/>
            <a:ext cx="1603177" cy="127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sachmem.vn/public/images/TA6T1SHSDEMO/U1-L1-4-46a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8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3" t="11487" r="-1" b="9116"/>
          <a:stretch/>
        </p:blipFill>
        <p:spPr bwMode="auto">
          <a:xfrm rot="-900000">
            <a:off x="3171336" y="4194484"/>
            <a:ext cx="1958016" cy="125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.sachmem.vn/public/images/TA6T1SHSDEMO/U1-L1-4-6a7bbc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4000" b="81375" l="2480" r="97718">
                        <a14:foregroundMark x1="91071" y1="64500" x2="92262" y2="64000"/>
                        <a14:foregroundMark x1="91865" y1="57000" x2="91865" y2="62500"/>
                        <a14:foregroundMark x1="93849" y1="53125" x2="94643" y2="6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93" b="15799"/>
          <a:stretch/>
        </p:blipFill>
        <p:spPr bwMode="auto">
          <a:xfrm rot="-900000">
            <a:off x="6259186" y="1149392"/>
            <a:ext cx="2590800" cy="14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.sachmem.vn/public/images/TA6T1SHSDEMO/U1-L1-4-568c6a.pn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06" b="15044"/>
          <a:stretch/>
        </p:blipFill>
        <p:spPr bwMode="auto">
          <a:xfrm>
            <a:off x="6254177" y="4072270"/>
            <a:ext cx="2874028" cy="160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-152400" y="2743200"/>
            <a:ext cx="2253026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School bag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667000" y="2743200"/>
            <a:ext cx="3048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Pencil sharpener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943600" y="2743200"/>
            <a:ext cx="3048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Pencil case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52400" y="5638800"/>
            <a:ext cx="2133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Compass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24200" y="5638800"/>
            <a:ext cx="1828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Rubber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172200" y="5638800"/>
            <a:ext cx="3048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Calculator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Track (3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00" y="644628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0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42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619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Look around the class. Write the name of the things you see in your notebook.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-6202"/>
            <a:ext cx="838200" cy="838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5</a:t>
            </a:r>
            <a:endParaRPr lang="en-US" sz="32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752600"/>
            <a:ext cx="91440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EX: I see pens, pencils, compass, pencil sharpeners, rubbers, calculators, pencil cases, school bags, rulers, books,.........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>
            <a:hlinkClick r:id="" action="ppaction://hlinkshowjump?jump=nextslide"/>
          </p:cNvPr>
          <p:cNvSpPr/>
          <p:nvPr/>
        </p:nvSpPr>
        <p:spPr>
          <a:xfrm>
            <a:off x="1295400" y="4876800"/>
            <a:ext cx="2286000" cy="914400"/>
          </a:xfrm>
          <a:prstGeom prst="round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</a:rPr>
              <a:t>PLAY</a:t>
            </a:r>
            <a:endParaRPr lang="en-US" sz="4000" dirty="0">
              <a:latin typeface="Times New Roman" pitchFamily="18" charset="0"/>
            </a:endParaRPr>
          </a:p>
        </p:txBody>
      </p:sp>
      <p:sp>
        <p:nvSpPr>
          <p:cNvPr id="7" name="Rounded Rectangle 6">
            <a:hlinkClick r:id="rId4" action="ppaction://hlinksldjump"/>
          </p:cNvPr>
          <p:cNvSpPr/>
          <p:nvPr/>
        </p:nvSpPr>
        <p:spPr>
          <a:xfrm>
            <a:off x="5486400" y="4876800"/>
            <a:ext cx="2286000" cy="9144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END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26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5943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LUCKY STAR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-Point Star 3">
            <a:hlinkClick r:id="" action="ppaction://hlinkshowjump?jump=nextslide"/>
          </p:cNvPr>
          <p:cNvSpPr/>
          <p:nvPr/>
        </p:nvSpPr>
        <p:spPr>
          <a:xfrm>
            <a:off x="1219200" y="1828800"/>
            <a:ext cx="1600200" cy="1391094"/>
          </a:xfrm>
          <a:prstGeom prst="star5">
            <a:avLst>
              <a:gd name="adj" fmla="val 23879"/>
              <a:gd name="hf" fmla="val 105146"/>
              <a:gd name="vf" fmla="val 110557"/>
            </a:avLst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" name="5-Point Star 4">
            <a:hlinkClick r:id="rId2" action="ppaction://hlinksldjump"/>
          </p:cNvPr>
          <p:cNvSpPr/>
          <p:nvPr/>
        </p:nvSpPr>
        <p:spPr>
          <a:xfrm>
            <a:off x="3505200" y="1828800"/>
            <a:ext cx="1600200" cy="1391094"/>
          </a:xfrm>
          <a:prstGeom prst="star5">
            <a:avLst>
              <a:gd name="adj" fmla="val 23879"/>
              <a:gd name="hf" fmla="val 105146"/>
              <a:gd name="vf" fmla="val 110557"/>
            </a:avLst>
          </a:prstGeom>
          <a:solidFill>
            <a:srgbClr val="00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-Point Star 5">
            <a:hlinkClick r:id="rId3" action="ppaction://hlinksldjump"/>
          </p:cNvPr>
          <p:cNvSpPr/>
          <p:nvPr/>
        </p:nvSpPr>
        <p:spPr>
          <a:xfrm>
            <a:off x="5715000" y="1828800"/>
            <a:ext cx="1600200" cy="1391094"/>
          </a:xfrm>
          <a:prstGeom prst="star5">
            <a:avLst>
              <a:gd name="adj" fmla="val 23879"/>
              <a:gd name="hf" fmla="val 105146"/>
              <a:gd name="vf" fmla="val 11055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5-Point Star 6">
            <a:hlinkClick r:id="rId4" action="ppaction://hlinksldjump"/>
          </p:cNvPr>
          <p:cNvSpPr/>
          <p:nvPr/>
        </p:nvSpPr>
        <p:spPr>
          <a:xfrm>
            <a:off x="1219200" y="3790506"/>
            <a:ext cx="1600200" cy="1391094"/>
          </a:xfrm>
          <a:prstGeom prst="star5">
            <a:avLst>
              <a:gd name="adj" fmla="val 23879"/>
              <a:gd name="hf" fmla="val 105146"/>
              <a:gd name="vf" fmla="val 110557"/>
            </a:avLst>
          </a:prstGeom>
          <a:solidFill>
            <a:srgbClr val="CC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8" name="5-Point Star 7">
            <a:hlinkClick r:id="rId5" action="ppaction://hlinksldjump"/>
          </p:cNvPr>
          <p:cNvSpPr/>
          <p:nvPr/>
        </p:nvSpPr>
        <p:spPr>
          <a:xfrm>
            <a:off x="3505200" y="3790506"/>
            <a:ext cx="1600200" cy="1391094"/>
          </a:xfrm>
          <a:prstGeom prst="star5">
            <a:avLst>
              <a:gd name="adj" fmla="val 23879"/>
              <a:gd name="hf" fmla="val 105146"/>
              <a:gd name="vf" fmla="val 110557"/>
            </a:avLst>
          </a:prstGeom>
          <a:solidFill>
            <a:srgbClr val="FF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5-Point Star 8">
            <a:hlinkClick r:id="rId6" action="ppaction://hlinksldjump"/>
          </p:cNvPr>
          <p:cNvSpPr/>
          <p:nvPr/>
        </p:nvSpPr>
        <p:spPr>
          <a:xfrm>
            <a:off x="5715000" y="3762153"/>
            <a:ext cx="1600200" cy="1391094"/>
          </a:xfrm>
          <a:prstGeom prst="star5">
            <a:avLst>
              <a:gd name="adj" fmla="val 23879"/>
              <a:gd name="hf" fmla="val 105146"/>
              <a:gd name="vf" fmla="val 110557"/>
            </a:avLst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>
            <a:hlinkClick r:id="rId7" action="ppaction://hlinksldjump"/>
          </p:cNvPr>
          <p:cNvSpPr/>
          <p:nvPr/>
        </p:nvSpPr>
        <p:spPr>
          <a:xfrm>
            <a:off x="6705600" y="5791200"/>
            <a:ext cx="2286000" cy="9144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END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3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547</Words>
  <Application>Microsoft Office PowerPoint</Application>
  <PresentationFormat>On-screen Show (4:3)</PresentationFormat>
  <Paragraphs>122</Paragraphs>
  <Slides>16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 Theme</vt:lpstr>
      <vt:lpstr>WELCOME TO OUR CLASS!!!</vt:lpstr>
      <vt:lpstr>UNIT 1: MY NEW SCHOOL LESSON 1: GETTING STARTED</vt:lpstr>
      <vt:lpstr>A special day</vt:lpstr>
      <vt:lpstr>VOCABULARY</vt:lpstr>
      <vt:lpstr>Read the conversation again and tick True or False</vt:lpstr>
      <vt:lpstr>Write ONE word from the box in each gap</vt:lpstr>
      <vt:lpstr>Match the words with the school things. Then listen and repeat.</vt:lpstr>
      <vt:lpstr>Look around the class. Write the name of the things you see in your notebook.</vt:lpstr>
      <vt:lpstr>LUCKY STAR</vt:lpstr>
      <vt:lpstr>QUESTION</vt:lpstr>
      <vt:lpstr>QUESTION</vt:lpstr>
      <vt:lpstr>PowerPoint Presentation</vt:lpstr>
      <vt:lpstr>QUESTION</vt:lpstr>
      <vt:lpstr>QUESTION</vt:lpstr>
      <vt:lpstr>PowerPoint Presentation</vt:lpstr>
      <vt:lpstr>GOOD BYE!!!!!!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CLASS!!!</dc:title>
  <dc:creator>asus</dc:creator>
  <cp:lastModifiedBy>Admin</cp:lastModifiedBy>
  <cp:revision>62</cp:revision>
  <dcterms:created xsi:type="dcterms:W3CDTF">2022-09-24T09:20:56Z</dcterms:created>
  <dcterms:modified xsi:type="dcterms:W3CDTF">2023-04-19T14:50:18Z</dcterms:modified>
</cp:coreProperties>
</file>