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1" r:id="rId2"/>
    <p:sldMasterId id="2147483674" r:id="rId3"/>
  </p:sldMasterIdLst>
  <p:notesMasterIdLst>
    <p:notesMasterId r:id="rId18"/>
  </p:notesMasterIdLst>
  <p:sldIdLst>
    <p:sldId id="319" r:id="rId4"/>
    <p:sldId id="274" r:id="rId5"/>
    <p:sldId id="256" r:id="rId6"/>
    <p:sldId id="277" r:id="rId7"/>
    <p:sldId id="266" r:id="rId8"/>
    <p:sldId id="278" r:id="rId9"/>
    <p:sldId id="265" r:id="rId10"/>
    <p:sldId id="268" r:id="rId11"/>
    <p:sldId id="270" r:id="rId12"/>
    <p:sldId id="269" r:id="rId13"/>
    <p:sldId id="271" r:id="rId14"/>
    <p:sldId id="272" r:id="rId15"/>
    <p:sldId id="294" r:id="rId16"/>
    <p:sldId id="318" r:id="rId17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19"/>
      <p:bold r:id="rId20"/>
      <p:italic r:id="rId21"/>
      <p:boldItalic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VNI-Revue" panose="020B0604020202020204"/>
      <p:bold r:id="rId29"/>
    </p:embeddedFont>
    <p:embeddedFont>
      <p:font typeface=".VnAvantH" panose="020B7200000000000000"/>
      <p:regular r:id="rId30"/>
      <p:bold r:id="rId31"/>
      <p:italic r:id="rId32"/>
      <p:boldItalic r:id="rId33"/>
    </p:embeddedFont>
    <p:embeddedFont>
      <p:font typeface=".VnCentury Schoolbook" panose="020BE20000000000000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CC"/>
    <a:srgbClr val="00FFFF"/>
    <a:srgbClr val="000099"/>
    <a:srgbClr val="00330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font" Target="fonts/font19.fntdata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7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B9CC6-AAFA-47E1-B39B-C47F72FD061C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8EF067-3A05-4EA3-A969-C6422AB50E7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65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8EF067-3A05-4EA3-A969-C6422AB50E7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127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69F506-43CB-44D2-8D20-EDEC56CA09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54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13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16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4878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990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945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407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167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94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47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789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877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995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15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16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03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29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42915" y="103188"/>
            <a:ext cx="8243887" cy="13144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4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4"/>
            <a:ext cx="4038600" cy="2151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8B0A-75C9-4932-9AF6-EE669813324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2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C84E03-14A2-4022-8487-6BDDF66470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t="1" r="5856" b="44931"/>
          <a:stretch/>
        </p:blipFill>
        <p:spPr>
          <a:xfrm>
            <a:off x="-12658" y="13183"/>
            <a:ext cx="2196752" cy="928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439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4733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0002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30656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724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259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5706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8491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383543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6297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491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974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83164B9-0657-4F4F-98B7-3221756D75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83" y="6586766"/>
            <a:ext cx="610911" cy="271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464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291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291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E870E8-28C7-4542-810F-41E49ADED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t="1" r="5856" b="44931"/>
          <a:stretch/>
        </p:blipFill>
        <p:spPr>
          <a:xfrm>
            <a:off x="7727694" y="0"/>
            <a:ext cx="1416306" cy="598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505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4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670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7427EF-0819-4318-908D-4866D9255A16}" type="datetimeFigureOut">
              <a:rPr lang="en-US" smtClean="0"/>
              <a:pPr/>
              <a:t>4/13/2023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D78F42-E18B-410E-A559-AB848EA92CF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80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31C11C8-2695-486E-A777-50C3A836D81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4/13/2023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DE4AF19-E216-4787-AC1C-919C67242B4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13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B90D2-CA68-47B5-A3FE-D848FCD1AEE2}" type="datetimeFigureOut">
              <a:rPr lang="en-GB" smtClean="0"/>
              <a:pPr/>
              <a:t>13/04/2023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DDF019-B040-42DF-922E-4C6512BF0C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837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hyperlink" Target="https://www.flickr.com/photos/56597995@N00/5002870190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E:\CHUY&#202;N%20M&#212;N%202021-2022\T&#192;I%20LI&#7878;U%20D&#7840;Y%20H&#7884;C\L&#7898;P%208%20ONLINE\UNIT%201\UNIT%201%20GETTING%20STARTED\03%20Track%203.mp3" TargetMode="External"/><Relationship Id="rId5" Type="http://schemas.openxmlformats.org/officeDocument/2006/relationships/image" Target="../media/image17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ideo" Target="file:///C:\Program%20Files\mtd2002\DATA\MEDIA\MM\T0000029.AVI" TargetMode="External"/><Relationship Id="rId6" Type="http://schemas.openxmlformats.org/officeDocument/2006/relationships/image" Target="../media/image20.gif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26U888piCpfA.mp4_10s">
            <a:hlinkClick r:id="" action="ppaction://media"/>
            <a:extLst>
              <a:ext uri="{FF2B5EF4-FFF2-40B4-BE49-F238E27FC236}">
                <a16:creationId xmlns:a16="http://schemas.microsoft.com/office/drawing/2014/main" id="{0B67BA9B-09FC-4353-B6AB-DDCDEEF49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765" y="2067338"/>
            <a:ext cx="8918713" cy="4465983"/>
          </a:xfrm>
          <a:prstGeom prst="rect">
            <a:avLst/>
          </a:prstGeom>
        </p:spPr>
      </p:pic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7F572D0-69E5-4CEF-AA75-4E94905307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2086506" y="6025593"/>
                </a:moveTo>
                <a:lnTo>
                  <a:pt x="2231716" y="6295743"/>
                </a:lnTo>
                <a:lnTo>
                  <a:pt x="1927480" y="6295743"/>
                </a:lnTo>
                <a:close/>
                <a:moveTo>
                  <a:pt x="2093374" y="5930205"/>
                </a:moveTo>
                <a:lnTo>
                  <a:pt x="1812891" y="6377394"/>
                </a:lnTo>
                <a:cubicBezTo>
                  <a:pt x="1806874" y="6388835"/>
                  <a:pt x="1801368" y="6399976"/>
                  <a:pt x="1796373" y="6410817"/>
                </a:cubicBezTo>
                <a:cubicBezTo>
                  <a:pt x="1791378" y="6421657"/>
                  <a:pt x="1788881" y="6431353"/>
                  <a:pt x="1788881" y="6439904"/>
                </a:cubicBezTo>
                <a:cubicBezTo>
                  <a:pt x="1788881" y="6450263"/>
                  <a:pt x="1795327" y="6458794"/>
                  <a:pt x="1808220" y="6465498"/>
                </a:cubicBezTo>
                <a:lnTo>
                  <a:pt x="1821423" y="6465498"/>
                </a:lnTo>
                <a:cubicBezTo>
                  <a:pt x="1831755" y="6465498"/>
                  <a:pt x="1842325" y="6459500"/>
                  <a:pt x="1853133" y="6447505"/>
                </a:cubicBezTo>
                <a:cubicBezTo>
                  <a:pt x="1857329" y="6440815"/>
                  <a:pt x="1861915" y="6434164"/>
                  <a:pt x="1866890" y="6427552"/>
                </a:cubicBezTo>
                <a:lnTo>
                  <a:pt x="1903746" y="6354017"/>
                </a:lnTo>
                <a:lnTo>
                  <a:pt x="2255469" y="6354017"/>
                </a:lnTo>
                <a:lnTo>
                  <a:pt x="2305112" y="6455343"/>
                </a:lnTo>
                <a:lnTo>
                  <a:pt x="2375560" y="6455541"/>
                </a:lnTo>
                <a:close/>
                <a:moveTo>
                  <a:pt x="2845075" y="5865815"/>
                </a:moveTo>
                <a:cubicBezTo>
                  <a:pt x="2812956" y="5901616"/>
                  <a:pt x="2792469" y="5936275"/>
                  <a:pt x="2783614" y="5969793"/>
                </a:cubicBezTo>
                <a:cubicBezTo>
                  <a:pt x="2774760" y="6003311"/>
                  <a:pt x="2770332" y="6035846"/>
                  <a:pt x="2770332" y="6067398"/>
                </a:cubicBezTo>
                <a:cubicBezTo>
                  <a:pt x="2770332" y="6099517"/>
                  <a:pt x="2774793" y="6131393"/>
                  <a:pt x="2783713" y="6163024"/>
                </a:cubicBezTo>
                <a:cubicBezTo>
                  <a:pt x="2792634" y="6194655"/>
                  <a:pt x="2813088" y="6227493"/>
                  <a:pt x="2845075" y="6261539"/>
                </a:cubicBezTo>
                <a:close/>
                <a:moveTo>
                  <a:pt x="8466721" y="5751484"/>
                </a:moveTo>
                <a:cubicBezTo>
                  <a:pt x="8432754" y="5775844"/>
                  <a:pt x="8410535" y="5800068"/>
                  <a:pt x="8400064" y="5824158"/>
                </a:cubicBezTo>
                <a:cubicBezTo>
                  <a:pt x="8389593" y="5848247"/>
                  <a:pt x="8384358" y="5874702"/>
                  <a:pt x="8384358" y="5903522"/>
                </a:cubicBezTo>
                <a:cubicBezTo>
                  <a:pt x="8384358" y="5963895"/>
                  <a:pt x="8412393" y="6029268"/>
                  <a:pt x="8468462" y="6099643"/>
                </a:cubicBezTo>
                <a:cubicBezTo>
                  <a:pt x="8475311" y="6107626"/>
                  <a:pt x="8526954" y="6162199"/>
                  <a:pt x="8623392" y="6263360"/>
                </a:cubicBezTo>
                <a:cubicBezTo>
                  <a:pt x="8675173" y="6317424"/>
                  <a:pt x="8701064" y="6357593"/>
                  <a:pt x="8701064" y="6383867"/>
                </a:cubicBezTo>
                <a:cubicBezTo>
                  <a:pt x="8701064" y="6393619"/>
                  <a:pt x="8696578" y="6400794"/>
                  <a:pt x="8687604" y="6405393"/>
                </a:cubicBezTo>
                <a:cubicBezTo>
                  <a:pt x="8678630" y="6409992"/>
                  <a:pt x="8665553" y="6412291"/>
                  <a:pt x="8648372" y="6412291"/>
                </a:cubicBezTo>
                <a:cubicBezTo>
                  <a:pt x="8609298" y="6412291"/>
                  <a:pt x="8569743" y="6401906"/>
                  <a:pt x="8529706" y="6381135"/>
                </a:cubicBezTo>
                <a:cubicBezTo>
                  <a:pt x="8501638" y="6366751"/>
                  <a:pt x="8476466" y="6349194"/>
                  <a:pt x="8454191" y="6328463"/>
                </a:cubicBezTo>
                <a:cubicBezTo>
                  <a:pt x="8449665" y="6323963"/>
                  <a:pt x="8441721" y="6318018"/>
                  <a:pt x="8430358" y="6310628"/>
                </a:cubicBezTo>
                <a:cubicBezTo>
                  <a:pt x="8418997" y="6303239"/>
                  <a:pt x="8409562" y="6299544"/>
                  <a:pt x="8402054" y="6299544"/>
                </a:cubicBezTo>
                <a:lnTo>
                  <a:pt x="8394314" y="6299544"/>
                </a:lnTo>
                <a:cubicBezTo>
                  <a:pt x="8387624" y="6302473"/>
                  <a:pt x="8383263" y="6305931"/>
                  <a:pt x="8381230" y="6309916"/>
                </a:cubicBezTo>
                <a:cubicBezTo>
                  <a:pt x="8379198" y="6313901"/>
                  <a:pt x="8377707" y="6317761"/>
                  <a:pt x="8376756" y="6321495"/>
                </a:cubicBezTo>
                <a:cubicBezTo>
                  <a:pt x="8376756" y="6329928"/>
                  <a:pt x="8386067" y="6346713"/>
                  <a:pt x="8404686" y="6371852"/>
                </a:cubicBezTo>
                <a:cubicBezTo>
                  <a:pt x="8444776" y="6410213"/>
                  <a:pt x="8491622" y="6437172"/>
                  <a:pt x="8545224" y="6452731"/>
                </a:cubicBezTo>
                <a:cubicBezTo>
                  <a:pt x="8586819" y="6464620"/>
                  <a:pt x="8640520" y="6470565"/>
                  <a:pt x="8706329" y="6470565"/>
                </a:cubicBezTo>
                <a:cubicBezTo>
                  <a:pt x="8726796" y="6460351"/>
                  <a:pt x="8741381" y="6447512"/>
                  <a:pt x="8750084" y="6432046"/>
                </a:cubicBezTo>
                <a:cubicBezTo>
                  <a:pt x="8758787" y="6416580"/>
                  <a:pt x="8763138" y="6399504"/>
                  <a:pt x="8763138" y="6380818"/>
                </a:cubicBezTo>
                <a:cubicBezTo>
                  <a:pt x="8763138" y="6348356"/>
                  <a:pt x="8735288" y="6303549"/>
                  <a:pt x="8679587" y="6246396"/>
                </a:cubicBezTo>
                <a:cubicBezTo>
                  <a:pt x="8626538" y="6185127"/>
                  <a:pt x="8574758" y="6126418"/>
                  <a:pt x="8524242" y="6070268"/>
                </a:cubicBezTo>
                <a:cubicBezTo>
                  <a:pt x="8470680" y="6003127"/>
                  <a:pt x="8443898" y="5944186"/>
                  <a:pt x="8443898" y="5893447"/>
                </a:cubicBezTo>
                <a:lnTo>
                  <a:pt x="8443898" y="5885985"/>
                </a:lnTo>
                <a:lnTo>
                  <a:pt x="8443898" y="5871080"/>
                </a:lnTo>
                <a:cubicBezTo>
                  <a:pt x="8443898" y="5854835"/>
                  <a:pt x="8445664" y="5837496"/>
                  <a:pt x="8449193" y="5819061"/>
                </a:cubicBezTo>
                <a:cubicBezTo>
                  <a:pt x="8452723" y="5800626"/>
                  <a:pt x="8458566" y="5778100"/>
                  <a:pt x="8466721" y="5751484"/>
                </a:cubicBezTo>
                <a:close/>
                <a:moveTo>
                  <a:pt x="7693253" y="5690201"/>
                </a:moveTo>
                <a:lnTo>
                  <a:pt x="7693253" y="6456630"/>
                </a:lnTo>
                <a:lnTo>
                  <a:pt x="8258653" y="6456630"/>
                </a:lnTo>
                <a:cubicBezTo>
                  <a:pt x="8277522" y="6456630"/>
                  <a:pt x="8291821" y="6455027"/>
                  <a:pt x="8301546" y="6451820"/>
                </a:cubicBezTo>
                <a:cubicBezTo>
                  <a:pt x="8311271" y="6448613"/>
                  <a:pt x="8316134" y="6439436"/>
                  <a:pt x="8316134" y="6424286"/>
                </a:cubicBezTo>
                <a:cubicBezTo>
                  <a:pt x="8316134" y="6414046"/>
                  <a:pt x="8313614" y="6406429"/>
                  <a:pt x="8308573" y="6401434"/>
                </a:cubicBezTo>
                <a:cubicBezTo>
                  <a:pt x="8303532" y="6396439"/>
                  <a:pt x="8291834" y="6392880"/>
                  <a:pt x="8273478" y="6390755"/>
                </a:cubicBezTo>
                <a:cubicBezTo>
                  <a:pt x="8267659" y="6390821"/>
                  <a:pt x="8224547" y="6391682"/>
                  <a:pt x="8144143" y="6393338"/>
                </a:cubicBezTo>
                <a:cubicBezTo>
                  <a:pt x="8063739" y="6394994"/>
                  <a:pt x="8006718" y="6395822"/>
                  <a:pt x="7973082" y="6395822"/>
                </a:cubicBezTo>
                <a:lnTo>
                  <a:pt x="7970647" y="5952434"/>
                </a:lnTo>
                <a:lnTo>
                  <a:pt x="8042481" y="5952434"/>
                </a:lnTo>
                <a:lnTo>
                  <a:pt x="8253763" y="5952434"/>
                </a:lnTo>
                <a:cubicBezTo>
                  <a:pt x="8282095" y="5952434"/>
                  <a:pt x="8296261" y="5940834"/>
                  <a:pt x="8296261" y="5917636"/>
                </a:cubicBezTo>
                <a:cubicBezTo>
                  <a:pt x="8296261" y="5903912"/>
                  <a:pt x="8289792" y="5895301"/>
                  <a:pt x="8276853" y="5891804"/>
                </a:cubicBezTo>
                <a:cubicBezTo>
                  <a:pt x="8263914" y="5888307"/>
                  <a:pt x="8251249" y="5886559"/>
                  <a:pt x="8238858" y="5886559"/>
                </a:cubicBezTo>
                <a:cubicBezTo>
                  <a:pt x="8233685" y="5886625"/>
                  <a:pt x="8194437" y="5887908"/>
                  <a:pt x="8121113" y="5890409"/>
                </a:cubicBezTo>
                <a:cubicBezTo>
                  <a:pt x="8047789" y="5892909"/>
                  <a:pt x="7997627" y="5894160"/>
                  <a:pt x="7970628" y="5894160"/>
                </a:cubicBezTo>
                <a:lnTo>
                  <a:pt x="7972766" y="5751009"/>
                </a:lnTo>
                <a:lnTo>
                  <a:pt x="8231396" y="5751009"/>
                </a:lnTo>
                <a:cubicBezTo>
                  <a:pt x="8254753" y="5751009"/>
                  <a:pt x="8266432" y="5741428"/>
                  <a:pt x="8266432" y="5722267"/>
                </a:cubicBezTo>
                <a:cubicBezTo>
                  <a:pt x="8266432" y="5700890"/>
                  <a:pt x="8254739" y="5690201"/>
                  <a:pt x="8231357" y="5690201"/>
                </a:cubicBezTo>
                <a:close/>
                <a:moveTo>
                  <a:pt x="7619777" y="5690201"/>
                </a:moveTo>
                <a:lnTo>
                  <a:pt x="7619777" y="6045387"/>
                </a:lnTo>
                <a:lnTo>
                  <a:pt x="7619777" y="6234698"/>
                </a:lnTo>
                <a:lnTo>
                  <a:pt x="7617243" y="6456630"/>
                </a:lnTo>
                <a:lnTo>
                  <a:pt x="7681851" y="6456630"/>
                </a:lnTo>
                <a:lnTo>
                  <a:pt x="7681851" y="5690201"/>
                </a:lnTo>
                <a:close/>
                <a:moveTo>
                  <a:pt x="7257026" y="5690201"/>
                </a:moveTo>
                <a:lnTo>
                  <a:pt x="7257026" y="6456630"/>
                </a:lnTo>
                <a:lnTo>
                  <a:pt x="7541943" y="6456630"/>
                </a:lnTo>
                <a:lnTo>
                  <a:pt x="7539469" y="6415577"/>
                </a:lnTo>
                <a:lnTo>
                  <a:pt x="7539469" y="5878265"/>
                </a:lnTo>
                <a:lnTo>
                  <a:pt x="7541903" y="5690201"/>
                </a:lnTo>
                <a:close/>
                <a:moveTo>
                  <a:pt x="7183550" y="5690201"/>
                </a:moveTo>
                <a:lnTo>
                  <a:pt x="7183550" y="6456630"/>
                </a:lnTo>
                <a:lnTo>
                  <a:pt x="7248158" y="6456630"/>
                </a:lnTo>
                <a:lnTo>
                  <a:pt x="7248158" y="5690201"/>
                </a:lnTo>
                <a:close/>
                <a:moveTo>
                  <a:pt x="6603735" y="5690201"/>
                </a:moveTo>
                <a:lnTo>
                  <a:pt x="6603735" y="6456630"/>
                </a:lnTo>
                <a:lnTo>
                  <a:pt x="6888256" y="6456630"/>
                </a:lnTo>
                <a:cubicBezTo>
                  <a:pt x="6883281" y="6432428"/>
                  <a:pt x="6880794" y="6412417"/>
                  <a:pt x="6880794" y="6396594"/>
                </a:cubicBezTo>
                <a:cubicBezTo>
                  <a:pt x="6880794" y="6351582"/>
                  <a:pt x="6881384" y="6285510"/>
                  <a:pt x="6882565" y="6198376"/>
                </a:cubicBezTo>
                <a:cubicBezTo>
                  <a:pt x="6883746" y="6111242"/>
                  <a:pt x="6884990" y="6034012"/>
                  <a:pt x="6886297" y="5966686"/>
                </a:cubicBezTo>
                <a:cubicBezTo>
                  <a:pt x="6887603" y="5899359"/>
                  <a:pt x="6888256" y="5828311"/>
                  <a:pt x="6888256" y="5753542"/>
                </a:cubicBezTo>
                <a:lnTo>
                  <a:pt x="7057041" y="5753542"/>
                </a:lnTo>
                <a:cubicBezTo>
                  <a:pt x="7080398" y="5753542"/>
                  <a:pt x="7092077" y="5743592"/>
                  <a:pt x="7092077" y="5723693"/>
                </a:cubicBezTo>
                <a:cubicBezTo>
                  <a:pt x="7092077" y="5716699"/>
                  <a:pt x="7089905" y="5710351"/>
                  <a:pt x="7085564" y="5704651"/>
                </a:cubicBezTo>
                <a:cubicBezTo>
                  <a:pt x="7078241" y="5695017"/>
                  <a:pt x="7067888" y="5690201"/>
                  <a:pt x="7054507" y="5690201"/>
                </a:cubicBezTo>
                <a:close/>
                <a:moveTo>
                  <a:pt x="6353616" y="5690201"/>
                </a:moveTo>
                <a:cubicBezTo>
                  <a:pt x="6343851" y="5690201"/>
                  <a:pt x="6334746" y="5693480"/>
                  <a:pt x="6326300" y="5700039"/>
                </a:cubicBezTo>
                <a:cubicBezTo>
                  <a:pt x="6317855" y="5706597"/>
                  <a:pt x="6313632" y="5713664"/>
                  <a:pt x="6313632" y="5721238"/>
                </a:cubicBezTo>
                <a:cubicBezTo>
                  <a:pt x="6313632" y="5742774"/>
                  <a:pt x="6327818" y="5753542"/>
                  <a:pt x="6356189" y="5753542"/>
                </a:cubicBezTo>
                <a:lnTo>
                  <a:pt x="6527804" y="5753542"/>
                </a:lnTo>
                <a:lnTo>
                  <a:pt x="6530299" y="6456630"/>
                </a:lnTo>
                <a:lnTo>
                  <a:pt x="6592333" y="6456630"/>
                </a:lnTo>
                <a:lnTo>
                  <a:pt x="6592333" y="5690201"/>
                </a:lnTo>
                <a:close/>
                <a:moveTo>
                  <a:pt x="5961626" y="5690201"/>
                </a:moveTo>
                <a:lnTo>
                  <a:pt x="5961626" y="6456630"/>
                </a:lnTo>
                <a:lnTo>
                  <a:pt x="6246543" y="6456630"/>
                </a:lnTo>
                <a:lnTo>
                  <a:pt x="6244069" y="6415577"/>
                </a:lnTo>
                <a:lnTo>
                  <a:pt x="6244069" y="5878265"/>
                </a:lnTo>
                <a:lnTo>
                  <a:pt x="6246504" y="5690201"/>
                </a:lnTo>
                <a:close/>
                <a:moveTo>
                  <a:pt x="5888150" y="5690201"/>
                </a:moveTo>
                <a:lnTo>
                  <a:pt x="5888150" y="6456630"/>
                </a:lnTo>
                <a:lnTo>
                  <a:pt x="5952758" y="6456630"/>
                </a:lnTo>
                <a:lnTo>
                  <a:pt x="5952758" y="5690201"/>
                </a:lnTo>
                <a:close/>
                <a:moveTo>
                  <a:pt x="4542401" y="5690201"/>
                </a:moveTo>
                <a:lnTo>
                  <a:pt x="4542401" y="6456630"/>
                </a:lnTo>
                <a:lnTo>
                  <a:pt x="4827318" y="6456630"/>
                </a:lnTo>
                <a:lnTo>
                  <a:pt x="4824844" y="6415577"/>
                </a:lnTo>
                <a:lnTo>
                  <a:pt x="4824844" y="5878265"/>
                </a:lnTo>
                <a:lnTo>
                  <a:pt x="4827278" y="5690201"/>
                </a:lnTo>
                <a:close/>
                <a:moveTo>
                  <a:pt x="4468925" y="5690201"/>
                </a:moveTo>
                <a:lnTo>
                  <a:pt x="4468925" y="6456630"/>
                </a:lnTo>
                <a:lnTo>
                  <a:pt x="4533533" y="6456630"/>
                </a:lnTo>
                <a:lnTo>
                  <a:pt x="4533533" y="5690201"/>
                </a:lnTo>
                <a:close/>
                <a:moveTo>
                  <a:pt x="3889110" y="5690201"/>
                </a:moveTo>
                <a:lnTo>
                  <a:pt x="3889110" y="6456630"/>
                </a:lnTo>
                <a:lnTo>
                  <a:pt x="4173631" y="6456630"/>
                </a:lnTo>
                <a:cubicBezTo>
                  <a:pt x="4168656" y="6432428"/>
                  <a:pt x="4166168" y="6412417"/>
                  <a:pt x="4166168" y="6396594"/>
                </a:cubicBezTo>
                <a:cubicBezTo>
                  <a:pt x="4166168" y="6351582"/>
                  <a:pt x="4166759" y="6285510"/>
                  <a:pt x="4167940" y="6198376"/>
                </a:cubicBezTo>
                <a:cubicBezTo>
                  <a:pt x="4169121" y="6111242"/>
                  <a:pt x="4170365" y="6034012"/>
                  <a:pt x="4171671" y="5966686"/>
                </a:cubicBezTo>
                <a:cubicBezTo>
                  <a:pt x="4172978" y="5899359"/>
                  <a:pt x="4173631" y="5828311"/>
                  <a:pt x="4173631" y="5753542"/>
                </a:cubicBezTo>
                <a:lnTo>
                  <a:pt x="4342416" y="5753542"/>
                </a:lnTo>
                <a:cubicBezTo>
                  <a:pt x="4365773" y="5753542"/>
                  <a:pt x="4377451" y="5743592"/>
                  <a:pt x="4377451" y="5723693"/>
                </a:cubicBezTo>
                <a:cubicBezTo>
                  <a:pt x="4377451" y="5716699"/>
                  <a:pt x="4375280" y="5710351"/>
                  <a:pt x="4370939" y="5704651"/>
                </a:cubicBezTo>
                <a:cubicBezTo>
                  <a:pt x="4363615" y="5695017"/>
                  <a:pt x="4353263" y="5690201"/>
                  <a:pt x="4339882" y="5690201"/>
                </a:cubicBezTo>
                <a:close/>
                <a:moveTo>
                  <a:pt x="3638992" y="5690201"/>
                </a:moveTo>
                <a:cubicBezTo>
                  <a:pt x="3629226" y="5690201"/>
                  <a:pt x="3620121" y="5693480"/>
                  <a:pt x="3611675" y="5700039"/>
                </a:cubicBezTo>
                <a:cubicBezTo>
                  <a:pt x="3603230" y="5706597"/>
                  <a:pt x="3599007" y="5713664"/>
                  <a:pt x="3599007" y="5721238"/>
                </a:cubicBezTo>
                <a:cubicBezTo>
                  <a:pt x="3599007" y="5742774"/>
                  <a:pt x="3613193" y="5753542"/>
                  <a:pt x="3641565" y="5753542"/>
                </a:cubicBezTo>
                <a:lnTo>
                  <a:pt x="3813180" y="5753542"/>
                </a:lnTo>
                <a:lnTo>
                  <a:pt x="3815674" y="6456630"/>
                </a:lnTo>
                <a:lnTo>
                  <a:pt x="3877709" y="6456630"/>
                </a:lnTo>
                <a:lnTo>
                  <a:pt x="3877709" y="5690201"/>
                </a:lnTo>
                <a:close/>
                <a:moveTo>
                  <a:pt x="4891537" y="5689350"/>
                </a:moveTo>
                <a:lnTo>
                  <a:pt x="5370575" y="6514587"/>
                </a:lnTo>
                <a:lnTo>
                  <a:pt x="5399633" y="6459362"/>
                </a:lnTo>
                <a:lnTo>
                  <a:pt x="4958699" y="5690795"/>
                </a:lnTo>
                <a:close/>
                <a:moveTo>
                  <a:pt x="5771644" y="5682283"/>
                </a:moveTo>
                <a:cubicBezTo>
                  <a:pt x="5757550" y="5682283"/>
                  <a:pt x="5747000" y="5690485"/>
                  <a:pt x="5739993" y="5706887"/>
                </a:cubicBezTo>
                <a:cubicBezTo>
                  <a:pt x="5727061" y="5732000"/>
                  <a:pt x="5711483" y="5761988"/>
                  <a:pt x="5693259" y="5796852"/>
                </a:cubicBezTo>
                <a:cubicBezTo>
                  <a:pt x="5668054" y="5845770"/>
                  <a:pt x="5641537" y="5895935"/>
                  <a:pt x="5613706" y="5947347"/>
                </a:cubicBezTo>
                <a:cubicBezTo>
                  <a:pt x="5572178" y="6024306"/>
                  <a:pt x="5542784" y="6081637"/>
                  <a:pt x="5525524" y="6119338"/>
                </a:cubicBezTo>
                <a:lnTo>
                  <a:pt x="5289518" y="5690617"/>
                </a:lnTo>
                <a:lnTo>
                  <a:pt x="4980927" y="5690617"/>
                </a:lnTo>
                <a:lnTo>
                  <a:pt x="5409114" y="6434639"/>
                </a:lnTo>
                <a:lnTo>
                  <a:pt x="5798544" y="5745308"/>
                </a:lnTo>
                <a:lnTo>
                  <a:pt x="5804205" y="5722604"/>
                </a:lnTo>
                <a:cubicBezTo>
                  <a:pt x="5804205" y="5710424"/>
                  <a:pt x="5799639" y="5699768"/>
                  <a:pt x="5790508" y="5690636"/>
                </a:cubicBezTo>
                <a:cubicBezTo>
                  <a:pt x="5784939" y="5685068"/>
                  <a:pt x="5778651" y="5682283"/>
                  <a:pt x="5771644" y="5682283"/>
                </a:cubicBezTo>
                <a:close/>
                <a:moveTo>
                  <a:pt x="3177755" y="5668665"/>
                </a:moveTo>
                <a:cubicBezTo>
                  <a:pt x="3117700" y="5668665"/>
                  <a:pt x="3058736" y="5681719"/>
                  <a:pt x="3000865" y="5707828"/>
                </a:cubicBezTo>
                <a:cubicBezTo>
                  <a:pt x="2942993" y="5733936"/>
                  <a:pt x="2894864" y="5771502"/>
                  <a:pt x="2856476" y="5820526"/>
                </a:cubicBezTo>
                <a:lnTo>
                  <a:pt x="2856476" y="6310886"/>
                </a:lnTo>
                <a:cubicBezTo>
                  <a:pt x="2896790" y="6362746"/>
                  <a:pt x="2945570" y="6401903"/>
                  <a:pt x="3002815" y="6428354"/>
                </a:cubicBezTo>
                <a:cubicBezTo>
                  <a:pt x="3060059" y="6454806"/>
                  <a:pt x="3120029" y="6468031"/>
                  <a:pt x="3182723" y="6468031"/>
                </a:cubicBezTo>
                <a:cubicBezTo>
                  <a:pt x="3258971" y="6468031"/>
                  <a:pt x="3329847" y="6448811"/>
                  <a:pt x="3395352" y="6410371"/>
                </a:cubicBezTo>
                <a:cubicBezTo>
                  <a:pt x="3460858" y="6371931"/>
                  <a:pt x="3510178" y="6316191"/>
                  <a:pt x="3543313" y="6243150"/>
                </a:cubicBezTo>
                <a:lnTo>
                  <a:pt x="3546282" y="6225474"/>
                </a:lnTo>
                <a:cubicBezTo>
                  <a:pt x="3546282" y="6212977"/>
                  <a:pt x="3540588" y="6203885"/>
                  <a:pt x="3529200" y="6198198"/>
                </a:cubicBezTo>
                <a:cubicBezTo>
                  <a:pt x="3522127" y="6198198"/>
                  <a:pt x="3513114" y="6201576"/>
                  <a:pt x="3502161" y="6208332"/>
                </a:cubicBezTo>
                <a:cubicBezTo>
                  <a:pt x="3491209" y="6215089"/>
                  <a:pt x="3484432" y="6221687"/>
                  <a:pt x="3481833" y="6228126"/>
                </a:cubicBezTo>
                <a:cubicBezTo>
                  <a:pt x="3454899" y="6280172"/>
                  <a:pt x="3416413" y="6322406"/>
                  <a:pt x="3366373" y="6354829"/>
                </a:cubicBezTo>
                <a:cubicBezTo>
                  <a:pt x="3308733" y="6392293"/>
                  <a:pt x="3244580" y="6411024"/>
                  <a:pt x="3173915" y="6411024"/>
                </a:cubicBezTo>
                <a:lnTo>
                  <a:pt x="3151092" y="6409500"/>
                </a:lnTo>
                <a:cubicBezTo>
                  <a:pt x="3151092" y="6370968"/>
                  <a:pt x="3150677" y="6324732"/>
                  <a:pt x="3149845" y="6270793"/>
                </a:cubicBezTo>
                <a:cubicBezTo>
                  <a:pt x="3149014" y="6216854"/>
                  <a:pt x="3148598" y="6173633"/>
                  <a:pt x="3148598" y="6141131"/>
                </a:cubicBezTo>
                <a:lnTo>
                  <a:pt x="3148598" y="6013954"/>
                </a:lnTo>
                <a:lnTo>
                  <a:pt x="3150795" y="5723138"/>
                </a:lnTo>
                <a:cubicBezTo>
                  <a:pt x="3151653" y="5723138"/>
                  <a:pt x="3155605" y="5723138"/>
                  <a:pt x="3162652" y="5723138"/>
                </a:cubicBezTo>
                <a:cubicBezTo>
                  <a:pt x="3169699" y="5723138"/>
                  <a:pt x="3177359" y="5723138"/>
                  <a:pt x="3185633" y="5723138"/>
                </a:cubicBezTo>
                <a:cubicBezTo>
                  <a:pt x="3233944" y="5723138"/>
                  <a:pt x="3283294" y="5735536"/>
                  <a:pt x="3333683" y="5760332"/>
                </a:cubicBezTo>
                <a:cubicBezTo>
                  <a:pt x="3384073" y="5785127"/>
                  <a:pt x="3421507" y="5815683"/>
                  <a:pt x="3445985" y="5851998"/>
                </a:cubicBezTo>
                <a:cubicBezTo>
                  <a:pt x="3457915" y="5867174"/>
                  <a:pt x="3468900" y="5874761"/>
                  <a:pt x="3478943" y="5874761"/>
                </a:cubicBezTo>
                <a:cubicBezTo>
                  <a:pt x="3497325" y="5874761"/>
                  <a:pt x="3506516" y="5864739"/>
                  <a:pt x="3506516" y="5844694"/>
                </a:cubicBezTo>
                <a:cubicBezTo>
                  <a:pt x="3506516" y="5833570"/>
                  <a:pt x="3501356" y="5822855"/>
                  <a:pt x="3491037" y="5812549"/>
                </a:cubicBezTo>
                <a:cubicBezTo>
                  <a:pt x="3453732" y="5765135"/>
                  <a:pt x="3407334" y="5729301"/>
                  <a:pt x="3351845" y="5705047"/>
                </a:cubicBezTo>
                <a:cubicBezTo>
                  <a:pt x="3296355" y="5680792"/>
                  <a:pt x="3238325" y="5668665"/>
                  <a:pt x="3177755" y="5668665"/>
                </a:cubicBezTo>
                <a:close/>
                <a:moveTo>
                  <a:pt x="8682873" y="5663598"/>
                </a:moveTo>
                <a:cubicBezTo>
                  <a:pt x="8612393" y="5663598"/>
                  <a:pt x="8547692" y="5682349"/>
                  <a:pt x="8488772" y="5719853"/>
                </a:cubicBezTo>
                <a:cubicBezTo>
                  <a:pt x="8476697" y="5744925"/>
                  <a:pt x="8468311" y="5770074"/>
                  <a:pt x="8463613" y="5795298"/>
                </a:cubicBezTo>
                <a:cubicBezTo>
                  <a:pt x="8458916" y="5820522"/>
                  <a:pt x="8456566" y="5848343"/>
                  <a:pt x="8456566" y="5878760"/>
                </a:cubicBezTo>
                <a:cubicBezTo>
                  <a:pt x="8456566" y="5933207"/>
                  <a:pt x="8484556" y="5996073"/>
                  <a:pt x="8540534" y="6067359"/>
                </a:cubicBezTo>
                <a:cubicBezTo>
                  <a:pt x="8590428" y="6124788"/>
                  <a:pt x="8640705" y="6181749"/>
                  <a:pt x="8691364" y="6238241"/>
                </a:cubicBezTo>
                <a:cubicBezTo>
                  <a:pt x="8743436" y="6298389"/>
                  <a:pt x="8769472" y="6345050"/>
                  <a:pt x="8769472" y="6378225"/>
                </a:cubicBezTo>
                <a:cubicBezTo>
                  <a:pt x="8769472" y="6391039"/>
                  <a:pt x="8767586" y="6403671"/>
                  <a:pt x="8763811" y="6416121"/>
                </a:cubicBezTo>
                <a:cubicBezTo>
                  <a:pt x="8760038" y="6428572"/>
                  <a:pt x="8754468" y="6444186"/>
                  <a:pt x="8747105" y="6462964"/>
                </a:cubicBezTo>
                <a:cubicBezTo>
                  <a:pt x="8826598" y="6448277"/>
                  <a:pt x="8887571" y="6421014"/>
                  <a:pt x="8930022" y="6381175"/>
                </a:cubicBezTo>
                <a:cubicBezTo>
                  <a:pt x="8972474" y="6341336"/>
                  <a:pt x="8993700" y="6293916"/>
                  <a:pt x="8993700" y="6238914"/>
                </a:cubicBezTo>
                <a:cubicBezTo>
                  <a:pt x="8993700" y="6183583"/>
                  <a:pt x="8962472" y="6116771"/>
                  <a:pt x="8900014" y="6038479"/>
                </a:cubicBezTo>
                <a:cubicBezTo>
                  <a:pt x="8893417" y="6028159"/>
                  <a:pt x="8843952" y="5973462"/>
                  <a:pt x="8751618" y="5874385"/>
                </a:cubicBezTo>
                <a:cubicBezTo>
                  <a:pt x="8699336" y="5818091"/>
                  <a:pt x="8673193" y="5777124"/>
                  <a:pt x="8673193" y="5751484"/>
                </a:cubicBezTo>
                <a:cubicBezTo>
                  <a:pt x="8673193" y="5742167"/>
                  <a:pt x="8677479" y="5734903"/>
                  <a:pt x="8686050" y="5729690"/>
                </a:cubicBezTo>
                <a:cubicBezTo>
                  <a:pt x="8694620" y="5724478"/>
                  <a:pt x="8706810" y="5721872"/>
                  <a:pt x="8722620" y="5721872"/>
                </a:cubicBezTo>
                <a:cubicBezTo>
                  <a:pt x="8750516" y="5721872"/>
                  <a:pt x="8779126" y="5728239"/>
                  <a:pt x="8808446" y="5740973"/>
                </a:cubicBezTo>
                <a:cubicBezTo>
                  <a:pt x="8837768" y="5753707"/>
                  <a:pt x="8866668" y="5771185"/>
                  <a:pt x="8895146" y="5793408"/>
                </a:cubicBezTo>
                <a:cubicBezTo>
                  <a:pt x="8898563" y="5796839"/>
                  <a:pt x="8901582" y="5799082"/>
                  <a:pt x="8904200" y="5800138"/>
                </a:cubicBezTo>
                <a:cubicBezTo>
                  <a:pt x="8906821" y="5801193"/>
                  <a:pt x="8910380" y="5802533"/>
                  <a:pt x="8914880" y="5804156"/>
                </a:cubicBezTo>
                <a:lnTo>
                  <a:pt x="8935980" y="5799821"/>
                </a:lnTo>
                <a:lnTo>
                  <a:pt x="8941464" y="5783352"/>
                </a:lnTo>
                <a:cubicBezTo>
                  <a:pt x="8941464" y="5774154"/>
                  <a:pt x="8936594" y="5763076"/>
                  <a:pt x="8926855" y="5750118"/>
                </a:cubicBezTo>
                <a:cubicBezTo>
                  <a:pt x="8914886" y="5733042"/>
                  <a:pt x="8902990" y="5721819"/>
                  <a:pt x="8891166" y="5716448"/>
                </a:cubicBezTo>
                <a:cubicBezTo>
                  <a:pt x="8859905" y="5700045"/>
                  <a:pt x="8826256" y="5687136"/>
                  <a:pt x="8790216" y="5677721"/>
                </a:cubicBezTo>
                <a:cubicBezTo>
                  <a:pt x="8754178" y="5668305"/>
                  <a:pt x="8718397" y="5663598"/>
                  <a:pt x="8682873" y="5663598"/>
                </a:cubicBezTo>
                <a:close/>
                <a:moveTo>
                  <a:pt x="2256379" y="5644279"/>
                </a:moveTo>
                <a:cubicBezTo>
                  <a:pt x="2229908" y="5683418"/>
                  <a:pt x="2200533" y="5730944"/>
                  <a:pt x="2168256" y="5786856"/>
                </a:cubicBezTo>
                <a:cubicBezTo>
                  <a:pt x="2133616" y="5847149"/>
                  <a:pt x="2111546" y="5885899"/>
                  <a:pt x="2102044" y="5903107"/>
                </a:cubicBezTo>
                <a:lnTo>
                  <a:pt x="2395235" y="6455363"/>
                </a:lnTo>
                <a:lnTo>
                  <a:pt x="2701529" y="6455363"/>
                </a:lnTo>
                <a:close/>
                <a:moveTo>
                  <a:pt x="5398422" y="4059685"/>
                </a:moveTo>
                <a:lnTo>
                  <a:pt x="5408042" y="4059685"/>
                </a:lnTo>
                <a:cubicBezTo>
                  <a:pt x="5497908" y="4059685"/>
                  <a:pt x="5574887" y="4079373"/>
                  <a:pt x="5638981" y="4118750"/>
                </a:cubicBezTo>
                <a:cubicBezTo>
                  <a:pt x="5712588" y="4164303"/>
                  <a:pt x="5749392" y="4228971"/>
                  <a:pt x="5749392" y="4312753"/>
                </a:cubicBezTo>
                <a:lnTo>
                  <a:pt x="5749392" y="4317721"/>
                </a:lnTo>
                <a:cubicBezTo>
                  <a:pt x="5749392" y="4390260"/>
                  <a:pt x="5724188" y="4452437"/>
                  <a:pt x="5673779" y="4504251"/>
                </a:cubicBezTo>
                <a:cubicBezTo>
                  <a:pt x="5623369" y="4556066"/>
                  <a:pt x="5562252" y="4581973"/>
                  <a:pt x="5490426" y="4581973"/>
                </a:cubicBezTo>
                <a:cubicBezTo>
                  <a:pt x="5487061" y="4581973"/>
                  <a:pt x="5480815" y="4580917"/>
                  <a:pt x="5471690" y="4578806"/>
                </a:cubicBezTo>
                <a:cubicBezTo>
                  <a:pt x="5462565" y="4576694"/>
                  <a:pt x="5456617" y="4575639"/>
                  <a:pt x="5453846" y="4575639"/>
                </a:cubicBezTo>
                <a:cubicBezTo>
                  <a:pt x="5445176" y="4570703"/>
                  <a:pt x="5435761" y="4564033"/>
                  <a:pt x="5425600" y="4555627"/>
                </a:cubicBezTo>
                <a:cubicBezTo>
                  <a:pt x="5411229" y="4544344"/>
                  <a:pt x="5401338" y="4534823"/>
                  <a:pt x="5395928" y="4527064"/>
                </a:cubicBezTo>
                <a:cubicBezTo>
                  <a:pt x="5395928" y="4460344"/>
                  <a:pt x="5396344" y="4373930"/>
                  <a:pt x="5397175" y="4267820"/>
                </a:cubicBezTo>
                <a:cubicBezTo>
                  <a:pt x="5398007" y="4161710"/>
                  <a:pt x="5398422" y="4092332"/>
                  <a:pt x="5398422" y="4059685"/>
                </a:cubicBezTo>
                <a:close/>
                <a:moveTo>
                  <a:pt x="3619965" y="4056716"/>
                </a:moveTo>
                <a:cubicBezTo>
                  <a:pt x="3585999" y="4081076"/>
                  <a:pt x="3563780" y="4105300"/>
                  <a:pt x="3553309" y="4129390"/>
                </a:cubicBezTo>
                <a:cubicBezTo>
                  <a:pt x="3542837" y="4153479"/>
                  <a:pt x="3537602" y="4179934"/>
                  <a:pt x="3537602" y="4208754"/>
                </a:cubicBezTo>
                <a:cubicBezTo>
                  <a:pt x="3537602" y="4269126"/>
                  <a:pt x="3565637" y="4334500"/>
                  <a:pt x="3621707" y="4404875"/>
                </a:cubicBezTo>
                <a:cubicBezTo>
                  <a:pt x="3628556" y="4412858"/>
                  <a:pt x="3680199" y="4467431"/>
                  <a:pt x="3776636" y="4568592"/>
                </a:cubicBezTo>
                <a:cubicBezTo>
                  <a:pt x="3828417" y="4622656"/>
                  <a:pt x="3854308" y="4662825"/>
                  <a:pt x="3854308" y="4689099"/>
                </a:cubicBezTo>
                <a:cubicBezTo>
                  <a:pt x="3854308" y="4698851"/>
                  <a:pt x="3849821" y="4706026"/>
                  <a:pt x="3840848" y="4710625"/>
                </a:cubicBezTo>
                <a:cubicBezTo>
                  <a:pt x="3831875" y="4715224"/>
                  <a:pt x="3818797" y="4717523"/>
                  <a:pt x="3801616" y="4717523"/>
                </a:cubicBezTo>
                <a:cubicBezTo>
                  <a:pt x="3762542" y="4717523"/>
                  <a:pt x="3722987" y="4707138"/>
                  <a:pt x="3682951" y="4686367"/>
                </a:cubicBezTo>
                <a:cubicBezTo>
                  <a:pt x="3654882" y="4671983"/>
                  <a:pt x="3629711" y="4654426"/>
                  <a:pt x="3607436" y="4633695"/>
                </a:cubicBezTo>
                <a:cubicBezTo>
                  <a:pt x="3602909" y="4629195"/>
                  <a:pt x="3594965" y="4623250"/>
                  <a:pt x="3583604" y="4615860"/>
                </a:cubicBezTo>
                <a:cubicBezTo>
                  <a:pt x="3572242" y="4608471"/>
                  <a:pt x="3562806" y="4604776"/>
                  <a:pt x="3555298" y="4604776"/>
                </a:cubicBezTo>
                <a:lnTo>
                  <a:pt x="3547558" y="4604776"/>
                </a:lnTo>
                <a:cubicBezTo>
                  <a:pt x="3540868" y="4607705"/>
                  <a:pt x="3536507" y="4611163"/>
                  <a:pt x="3534474" y="4615148"/>
                </a:cubicBezTo>
                <a:cubicBezTo>
                  <a:pt x="3532442" y="4619133"/>
                  <a:pt x="3530951" y="4622993"/>
                  <a:pt x="3530001" y="4626727"/>
                </a:cubicBezTo>
                <a:cubicBezTo>
                  <a:pt x="3530001" y="4635160"/>
                  <a:pt x="3539311" y="4651945"/>
                  <a:pt x="3557931" y="4677084"/>
                </a:cubicBezTo>
                <a:cubicBezTo>
                  <a:pt x="3598020" y="4715445"/>
                  <a:pt x="3644866" y="4742404"/>
                  <a:pt x="3698469" y="4757963"/>
                </a:cubicBezTo>
                <a:cubicBezTo>
                  <a:pt x="3740063" y="4769852"/>
                  <a:pt x="3793764" y="4775797"/>
                  <a:pt x="3859573" y="4775797"/>
                </a:cubicBezTo>
                <a:cubicBezTo>
                  <a:pt x="3880041" y="4765583"/>
                  <a:pt x="3894626" y="4752744"/>
                  <a:pt x="3903328" y="4737278"/>
                </a:cubicBezTo>
                <a:cubicBezTo>
                  <a:pt x="3912031" y="4721812"/>
                  <a:pt x="3916383" y="4704736"/>
                  <a:pt x="3916383" y="4686050"/>
                </a:cubicBezTo>
                <a:cubicBezTo>
                  <a:pt x="3916383" y="4653588"/>
                  <a:pt x="3888532" y="4608781"/>
                  <a:pt x="3832832" y="4551628"/>
                </a:cubicBezTo>
                <a:cubicBezTo>
                  <a:pt x="3779783" y="4490359"/>
                  <a:pt x="3728002" y="4431650"/>
                  <a:pt x="3677487" y="4375500"/>
                </a:cubicBezTo>
                <a:cubicBezTo>
                  <a:pt x="3623924" y="4308359"/>
                  <a:pt x="3597143" y="4249418"/>
                  <a:pt x="3597143" y="4198679"/>
                </a:cubicBezTo>
                <a:lnTo>
                  <a:pt x="3597143" y="4191217"/>
                </a:lnTo>
                <a:lnTo>
                  <a:pt x="3597143" y="4176312"/>
                </a:lnTo>
                <a:cubicBezTo>
                  <a:pt x="3597143" y="4160067"/>
                  <a:pt x="3598908" y="4142728"/>
                  <a:pt x="3602438" y="4124293"/>
                </a:cubicBezTo>
                <a:cubicBezTo>
                  <a:pt x="3605967" y="4105858"/>
                  <a:pt x="3611810" y="4083332"/>
                  <a:pt x="3619965" y="4056716"/>
                </a:cubicBezTo>
                <a:close/>
                <a:moveTo>
                  <a:pt x="5970696" y="3995433"/>
                </a:moveTo>
                <a:lnTo>
                  <a:pt x="5970696" y="4761862"/>
                </a:lnTo>
                <a:lnTo>
                  <a:pt x="6536095" y="4761862"/>
                </a:lnTo>
                <a:cubicBezTo>
                  <a:pt x="6554966" y="4761862"/>
                  <a:pt x="6569264" y="4760259"/>
                  <a:pt x="6578989" y="4757052"/>
                </a:cubicBezTo>
                <a:cubicBezTo>
                  <a:pt x="6588715" y="4753845"/>
                  <a:pt x="6593578" y="4744668"/>
                  <a:pt x="6593578" y="4729518"/>
                </a:cubicBezTo>
                <a:cubicBezTo>
                  <a:pt x="6593578" y="4719278"/>
                  <a:pt x="6591058" y="4711661"/>
                  <a:pt x="6586016" y="4706666"/>
                </a:cubicBezTo>
                <a:cubicBezTo>
                  <a:pt x="6580976" y="4701671"/>
                  <a:pt x="6569277" y="4698112"/>
                  <a:pt x="6550921" y="4695987"/>
                </a:cubicBezTo>
                <a:cubicBezTo>
                  <a:pt x="6545102" y="4696053"/>
                  <a:pt x="6501991" y="4696914"/>
                  <a:pt x="6421587" y="4698570"/>
                </a:cubicBezTo>
                <a:cubicBezTo>
                  <a:pt x="6341183" y="4700226"/>
                  <a:pt x="6284163" y="4701054"/>
                  <a:pt x="6250526" y="4701054"/>
                </a:cubicBezTo>
                <a:lnTo>
                  <a:pt x="6248091" y="4257666"/>
                </a:lnTo>
                <a:lnTo>
                  <a:pt x="6319924" y="4257666"/>
                </a:lnTo>
                <a:lnTo>
                  <a:pt x="6531206" y="4257666"/>
                </a:lnTo>
                <a:cubicBezTo>
                  <a:pt x="6559539" y="4257666"/>
                  <a:pt x="6573704" y="4246066"/>
                  <a:pt x="6573704" y="4222868"/>
                </a:cubicBezTo>
                <a:cubicBezTo>
                  <a:pt x="6573704" y="4209144"/>
                  <a:pt x="6567235" y="4200533"/>
                  <a:pt x="6554296" y="4197036"/>
                </a:cubicBezTo>
                <a:cubicBezTo>
                  <a:pt x="6541358" y="4193539"/>
                  <a:pt x="6528692" y="4191791"/>
                  <a:pt x="6516301" y="4191791"/>
                </a:cubicBezTo>
                <a:cubicBezTo>
                  <a:pt x="6511129" y="4191857"/>
                  <a:pt x="6471880" y="4193140"/>
                  <a:pt x="6398556" y="4195641"/>
                </a:cubicBezTo>
                <a:cubicBezTo>
                  <a:pt x="6325232" y="4198141"/>
                  <a:pt x="6275070" y="4199392"/>
                  <a:pt x="6248071" y="4199392"/>
                </a:cubicBezTo>
                <a:lnTo>
                  <a:pt x="6250209" y="4056241"/>
                </a:lnTo>
                <a:lnTo>
                  <a:pt x="6508839" y="4056241"/>
                </a:lnTo>
                <a:cubicBezTo>
                  <a:pt x="6532196" y="4056241"/>
                  <a:pt x="6543875" y="4046660"/>
                  <a:pt x="6543875" y="4027499"/>
                </a:cubicBezTo>
                <a:cubicBezTo>
                  <a:pt x="6543875" y="4006122"/>
                  <a:pt x="6532183" y="3995433"/>
                  <a:pt x="6508799" y="3995433"/>
                </a:cubicBezTo>
                <a:close/>
                <a:moveTo>
                  <a:pt x="5897220" y="3995433"/>
                </a:moveTo>
                <a:lnTo>
                  <a:pt x="5897220" y="4350619"/>
                </a:lnTo>
                <a:lnTo>
                  <a:pt x="5897220" y="4539930"/>
                </a:lnTo>
                <a:lnTo>
                  <a:pt x="5894687" y="4761862"/>
                </a:lnTo>
                <a:lnTo>
                  <a:pt x="5959295" y="4761862"/>
                </a:lnTo>
                <a:lnTo>
                  <a:pt x="5959295" y="3995433"/>
                </a:lnTo>
                <a:close/>
                <a:moveTo>
                  <a:pt x="5117246" y="3995433"/>
                </a:moveTo>
                <a:lnTo>
                  <a:pt x="5117246" y="4760595"/>
                </a:lnTo>
                <a:lnTo>
                  <a:pt x="5395928" y="4760595"/>
                </a:lnTo>
                <a:lnTo>
                  <a:pt x="5395928" y="4592107"/>
                </a:lnTo>
                <a:cubicBezTo>
                  <a:pt x="5458702" y="4649009"/>
                  <a:pt x="5519744" y="4693427"/>
                  <a:pt x="5579054" y="4725362"/>
                </a:cubicBezTo>
                <a:cubicBezTo>
                  <a:pt x="5638364" y="4757296"/>
                  <a:pt x="5686605" y="4773263"/>
                  <a:pt x="5723779" y="4773263"/>
                </a:cubicBezTo>
                <a:cubicBezTo>
                  <a:pt x="5733927" y="4773263"/>
                  <a:pt x="5743959" y="4769760"/>
                  <a:pt x="5753876" y="4762753"/>
                </a:cubicBezTo>
                <a:cubicBezTo>
                  <a:pt x="5763793" y="4755746"/>
                  <a:pt x="5768751" y="4747564"/>
                  <a:pt x="5768751" y="4738208"/>
                </a:cubicBezTo>
                <a:cubicBezTo>
                  <a:pt x="5768751" y="4724985"/>
                  <a:pt x="5760550" y="4716329"/>
                  <a:pt x="5744147" y="4712238"/>
                </a:cubicBezTo>
                <a:cubicBezTo>
                  <a:pt x="5716435" y="4708160"/>
                  <a:pt x="5675600" y="4695070"/>
                  <a:pt x="5621641" y="4672967"/>
                </a:cubicBezTo>
                <a:cubicBezTo>
                  <a:pt x="5577817" y="4655099"/>
                  <a:pt x="5542346" y="4642926"/>
                  <a:pt x="5515228" y="4636446"/>
                </a:cubicBezTo>
                <a:cubicBezTo>
                  <a:pt x="5602757" y="4636446"/>
                  <a:pt x="5676398" y="4601411"/>
                  <a:pt x="5736150" y="4531339"/>
                </a:cubicBezTo>
                <a:cubicBezTo>
                  <a:pt x="5788050" y="4470822"/>
                  <a:pt x="5814000" y="4402130"/>
                  <a:pt x="5814000" y="4325263"/>
                </a:cubicBezTo>
                <a:lnTo>
                  <a:pt x="5814000" y="4320275"/>
                </a:lnTo>
                <a:cubicBezTo>
                  <a:pt x="5814000" y="4258622"/>
                  <a:pt x="5794536" y="4201332"/>
                  <a:pt x="5755608" y="4148402"/>
                </a:cubicBezTo>
                <a:cubicBezTo>
                  <a:pt x="5735022" y="4110846"/>
                  <a:pt x="5698429" y="4076978"/>
                  <a:pt x="5645829" y="4046799"/>
                </a:cubicBezTo>
                <a:cubicBezTo>
                  <a:pt x="5612259" y="4027849"/>
                  <a:pt x="5570202" y="4014551"/>
                  <a:pt x="5519662" y="4006904"/>
                </a:cubicBezTo>
                <a:cubicBezTo>
                  <a:pt x="5469120" y="3999256"/>
                  <a:pt x="5408834" y="3995433"/>
                  <a:pt x="5338802" y="3995433"/>
                </a:cubicBezTo>
                <a:close/>
                <a:moveTo>
                  <a:pt x="5045038" y="3995433"/>
                </a:moveTo>
                <a:lnTo>
                  <a:pt x="5045038" y="4310239"/>
                </a:lnTo>
                <a:lnTo>
                  <a:pt x="5045038" y="4491771"/>
                </a:lnTo>
                <a:lnTo>
                  <a:pt x="5045038" y="4760595"/>
                </a:lnTo>
                <a:lnTo>
                  <a:pt x="5103312" y="4760595"/>
                </a:lnTo>
                <a:lnTo>
                  <a:pt x="5103312" y="3995433"/>
                </a:lnTo>
                <a:close/>
                <a:moveTo>
                  <a:pt x="3181796" y="3995433"/>
                </a:moveTo>
                <a:lnTo>
                  <a:pt x="3181796" y="4761862"/>
                </a:lnTo>
                <a:lnTo>
                  <a:pt x="3466712" y="4761862"/>
                </a:lnTo>
                <a:lnTo>
                  <a:pt x="3464238" y="4720809"/>
                </a:lnTo>
                <a:lnTo>
                  <a:pt x="3464238" y="4183497"/>
                </a:lnTo>
                <a:lnTo>
                  <a:pt x="3466673" y="3995433"/>
                </a:lnTo>
                <a:close/>
                <a:moveTo>
                  <a:pt x="3108320" y="3995433"/>
                </a:moveTo>
                <a:lnTo>
                  <a:pt x="3108320" y="4761862"/>
                </a:lnTo>
                <a:lnTo>
                  <a:pt x="3172928" y="4761862"/>
                </a:lnTo>
                <a:lnTo>
                  <a:pt x="3172928" y="3995433"/>
                </a:lnTo>
                <a:close/>
                <a:moveTo>
                  <a:pt x="2398822" y="3995433"/>
                </a:moveTo>
                <a:lnTo>
                  <a:pt x="2398822" y="4761862"/>
                </a:lnTo>
                <a:lnTo>
                  <a:pt x="2964221" y="4761862"/>
                </a:lnTo>
                <a:cubicBezTo>
                  <a:pt x="2983091" y="4761862"/>
                  <a:pt x="2997390" y="4760259"/>
                  <a:pt x="3007115" y="4757052"/>
                </a:cubicBezTo>
                <a:cubicBezTo>
                  <a:pt x="3016841" y="4753845"/>
                  <a:pt x="3021703" y="4744668"/>
                  <a:pt x="3021703" y="4729518"/>
                </a:cubicBezTo>
                <a:cubicBezTo>
                  <a:pt x="3021703" y="4719278"/>
                  <a:pt x="3019183" y="4711661"/>
                  <a:pt x="3014142" y="4706666"/>
                </a:cubicBezTo>
                <a:cubicBezTo>
                  <a:pt x="3009101" y="4701671"/>
                  <a:pt x="2997403" y="4698112"/>
                  <a:pt x="2979047" y="4695987"/>
                </a:cubicBezTo>
                <a:cubicBezTo>
                  <a:pt x="2973228" y="4696053"/>
                  <a:pt x="2930116" y="4696914"/>
                  <a:pt x="2849712" y="4698570"/>
                </a:cubicBezTo>
                <a:cubicBezTo>
                  <a:pt x="2769308" y="4700226"/>
                  <a:pt x="2712288" y="4701054"/>
                  <a:pt x="2678651" y="4701054"/>
                </a:cubicBezTo>
                <a:lnTo>
                  <a:pt x="2676216" y="4257666"/>
                </a:lnTo>
                <a:lnTo>
                  <a:pt x="2748050" y="4257666"/>
                </a:lnTo>
                <a:lnTo>
                  <a:pt x="2959332" y="4257666"/>
                </a:lnTo>
                <a:cubicBezTo>
                  <a:pt x="2987664" y="4257666"/>
                  <a:pt x="3001830" y="4246066"/>
                  <a:pt x="3001830" y="4222868"/>
                </a:cubicBezTo>
                <a:cubicBezTo>
                  <a:pt x="3001830" y="4209144"/>
                  <a:pt x="2995361" y="4200533"/>
                  <a:pt x="2982422" y="4197036"/>
                </a:cubicBezTo>
                <a:cubicBezTo>
                  <a:pt x="2969483" y="4193539"/>
                  <a:pt x="2956819" y="4191791"/>
                  <a:pt x="2944427" y="4191791"/>
                </a:cubicBezTo>
                <a:cubicBezTo>
                  <a:pt x="2939254" y="4191857"/>
                  <a:pt x="2900006" y="4193140"/>
                  <a:pt x="2826681" y="4195641"/>
                </a:cubicBezTo>
                <a:cubicBezTo>
                  <a:pt x="2753358" y="4198141"/>
                  <a:pt x="2703196" y="4199392"/>
                  <a:pt x="2676197" y="4199392"/>
                </a:cubicBezTo>
                <a:lnTo>
                  <a:pt x="2678334" y="4056241"/>
                </a:lnTo>
                <a:lnTo>
                  <a:pt x="2936965" y="4056241"/>
                </a:lnTo>
                <a:cubicBezTo>
                  <a:pt x="2960322" y="4056241"/>
                  <a:pt x="2972000" y="4046660"/>
                  <a:pt x="2972000" y="4027499"/>
                </a:cubicBezTo>
                <a:cubicBezTo>
                  <a:pt x="2972000" y="4006122"/>
                  <a:pt x="2960309" y="3995433"/>
                  <a:pt x="2936925" y="3995433"/>
                </a:cubicBezTo>
                <a:close/>
                <a:moveTo>
                  <a:pt x="2325346" y="3995433"/>
                </a:moveTo>
                <a:lnTo>
                  <a:pt x="2325346" y="4350619"/>
                </a:lnTo>
                <a:lnTo>
                  <a:pt x="2325346" y="4539930"/>
                </a:lnTo>
                <a:lnTo>
                  <a:pt x="2322812" y="4761862"/>
                </a:lnTo>
                <a:lnTo>
                  <a:pt x="2387420" y="4761862"/>
                </a:lnTo>
                <a:lnTo>
                  <a:pt x="2387420" y="3995433"/>
                </a:lnTo>
                <a:close/>
                <a:moveTo>
                  <a:pt x="4194218" y="3993354"/>
                </a:moveTo>
                <a:lnTo>
                  <a:pt x="4194218" y="4410199"/>
                </a:lnTo>
                <a:cubicBezTo>
                  <a:pt x="4194218" y="4468645"/>
                  <a:pt x="4196717" y="4515844"/>
                  <a:pt x="4201719" y="4551797"/>
                </a:cubicBezTo>
                <a:cubicBezTo>
                  <a:pt x="4206720" y="4587749"/>
                  <a:pt x="4224911" y="4621878"/>
                  <a:pt x="4256291" y="4654182"/>
                </a:cubicBezTo>
                <a:lnTo>
                  <a:pt x="4256291" y="3993354"/>
                </a:lnTo>
                <a:close/>
                <a:moveTo>
                  <a:pt x="4899839" y="3985298"/>
                </a:moveTo>
                <a:cubicBezTo>
                  <a:pt x="4879569" y="3985298"/>
                  <a:pt x="4869435" y="3998230"/>
                  <a:pt x="4869435" y="4024095"/>
                </a:cubicBezTo>
                <a:cubicBezTo>
                  <a:pt x="4869435" y="4028450"/>
                  <a:pt x="4870490" y="4057036"/>
                  <a:pt x="4872602" y="4109853"/>
                </a:cubicBezTo>
                <a:cubicBezTo>
                  <a:pt x="4874713" y="4162670"/>
                  <a:pt x="4875769" y="4199675"/>
                  <a:pt x="4875769" y="4220868"/>
                </a:cubicBezTo>
                <a:cubicBezTo>
                  <a:pt x="4875769" y="4224062"/>
                  <a:pt x="4874713" y="4252199"/>
                  <a:pt x="4872602" y="4305281"/>
                </a:cubicBezTo>
                <a:cubicBezTo>
                  <a:pt x="4870490" y="4358362"/>
                  <a:pt x="4869435" y="4395809"/>
                  <a:pt x="4869435" y="4417622"/>
                </a:cubicBezTo>
                <a:cubicBezTo>
                  <a:pt x="4869435" y="4536677"/>
                  <a:pt x="4845952" y="4618216"/>
                  <a:pt x="4798987" y="4662238"/>
                </a:cubicBezTo>
                <a:cubicBezTo>
                  <a:pt x="4758264" y="4700784"/>
                  <a:pt x="4686768" y="4720057"/>
                  <a:pt x="4584498" y="4720057"/>
                </a:cubicBezTo>
                <a:lnTo>
                  <a:pt x="4569771" y="4720057"/>
                </a:lnTo>
                <a:lnTo>
                  <a:pt x="4542614" y="4718453"/>
                </a:lnTo>
                <a:lnTo>
                  <a:pt x="4542614" y="4144423"/>
                </a:lnTo>
                <a:lnTo>
                  <a:pt x="4545108" y="3993354"/>
                </a:lnTo>
                <a:lnTo>
                  <a:pt x="4265159" y="3993354"/>
                </a:lnTo>
                <a:lnTo>
                  <a:pt x="4265159" y="4699154"/>
                </a:lnTo>
                <a:cubicBezTo>
                  <a:pt x="4295866" y="4727908"/>
                  <a:pt x="4333548" y="4748293"/>
                  <a:pt x="4378203" y="4760308"/>
                </a:cubicBezTo>
                <a:cubicBezTo>
                  <a:pt x="4422859" y="4772323"/>
                  <a:pt x="4481496" y="4778331"/>
                  <a:pt x="4554114" y="4778331"/>
                </a:cubicBezTo>
                <a:cubicBezTo>
                  <a:pt x="4679041" y="4778331"/>
                  <a:pt x="4769567" y="4756320"/>
                  <a:pt x="4825690" y="4712297"/>
                </a:cubicBezTo>
                <a:cubicBezTo>
                  <a:pt x="4893702" y="4659130"/>
                  <a:pt x="4927709" y="4564937"/>
                  <a:pt x="4927709" y="4429716"/>
                </a:cubicBezTo>
                <a:cubicBezTo>
                  <a:pt x="4927709" y="4380970"/>
                  <a:pt x="4929398" y="4312228"/>
                  <a:pt x="4932776" y="4223491"/>
                </a:cubicBezTo>
                <a:cubicBezTo>
                  <a:pt x="4936154" y="4134754"/>
                  <a:pt x="4937843" y="4069113"/>
                  <a:pt x="4937843" y="4026569"/>
                </a:cubicBezTo>
                <a:cubicBezTo>
                  <a:pt x="4937843" y="4014679"/>
                  <a:pt x="4933865" y="4004828"/>
                  <a:pt x="4925907" y="3997016"/>
                </a:cubicBezTo>
                <a:cubicBezTo>
                  <a:pt x="4917950" y="3989204"/>
                  <a:pt x="4909261" y="3985298"/>
                  <a:pt x="4899839" y="3985298"/>
                </a:cubicBezTo>
                <a:close/>
                <a:moveTo>
                  <a:pt x="3836118" y="3968830"/>
                </a:moveTo>
                <a:cubicBezTo>
                  <a:pt x="3765637" y="3968830"/>
                  <a:pt x="3700936" y="3987581"/>
                  <a:pt x="3642016" y="4025084"/>
                </a:cubicBezTo>
                <a:cubicBezTo>
                  <a:pt x="3629942" y="4050157"/>
                  <a:pt x="3621556" y="4075306"/>
                  <a:pt x="3616858" y="4100530"/>
                </a:cubicBezTo>
                <a:cubicBezTo>
                  <a:pt x="3612160" y="4125754"/>
                  <a:pt x="3609811" y="4153575"/>
                  <a:pt x="3609811" y="4183992"/>
                </a:cubicBezTo>
                <a:cubicBezTo>
                  <a:pt x="3609811" y="4238439"/>
                  <a:pt x="3637800" y="4301305"/>
                  <a:pt x="3693777" y="4372591"/>
                </a:cubicBezTo>
                <a:cubicBezTo>
                  <a:pt x="3743672" y="4430020"/>
                  <a:pt x="3793949" y="4486981"/>
                  <a:pt x="3844609" y="4543473"/>
                </a:cubicBezTo>
                <a:cubicBezTo>
                  <a:pt x="3896681" y="4603621"/>
                  <a:pt x="3922717" y="4650282"/>
                  <a:pt x="3922717" y="4683457"/>
                </a:cubicBezTo>
                <a:cubicBezTo>
                  <a:pt x="3922717" y="4696271"/>
                  <a:pt x="3920830" y="4708903"/>
                  <a:pt x="3917055" y="4721353"/>
                </a:cubicBezTo>
                <a:cubicBezTo>
                  <a:pt x="3913281" y="4733804"/>
                  <a:pt x="3907713" y="4749418"/>
                  <a:pt x="3900349" y="4768196"/>
                </a:cubicBezTo>
                <a:cubicBezTo>
                  <a:pt x="3979842" y="4753509"/>
                  <a:pt x="4040815" y="4726246"/>
                  <a:pt x="4083267" y="4686407"/>
                </a:cubicBezTo>
                <a:cubicBezTo>
                  <a:pt x="4125719" y="4646568"/>
                  <a:pt x="4146945" y="4599148"/>
                  <a:pt x="4146945" y="4544146"/>
                </a:cubicBezTo>
                <a:cubicBezTo>
                  <a:pt x="4146945" y="4488815"/>
                  <a:pt x="4115716" y="4422003"/>
                  <a:pt x="4053259" y="4343711"/>
                </a:cubicBezTo>
                <a:cubicBezTo>
                  <a:pt x="4046661" y="4333391"/>
                  <a:pt x="3997196" y="4278694"/>
                  <a:pt x="3904862" y="4179617"/>
                </a:cubicBezTo>
                <a:cubicBezTo>
                  <a:pt x="3852579" y="4123323"/>
                  <a:pt x="3826438" y="4082356"/>
                  <a:pt x="3826438" y="4056716"/>
                </a:cubicBezTo>
                <a:cubicBezTo>
                  <a:pt x="3826438" y="4047399"/>
                  <a:pt x="3830723" y="4040135"/>
                  <a:pt x="3839294" y="4034922"/>
                </a:cubicBezTo>
                <a:cubicBezTo>
                  <a:pt x="3847865" y="4029710"/>
                  <a:pt x="3860055" y="4027103"/>
                  <a:pt x="3875864" y="4027103"/>
                </a:cubicBezTo>
                <a:cubicBezTo>
                  <a:pt x="3903760" y="4027103"/>
                  <a:pt x="3932370" y="4033471"/>
                  <a:pt x="3961691" y="4046205"/>
                </a:cubicBezTo>
                <a:cubicBezTo>
                  <a:pt x="3991013" y="4058939"/>
                  <a:pt x="4019913" y="4076417"/>
                  <a:pt x="4048390" y="4098640"/>
                </a:cubicBezTo>
                <a:cubicBezTo>
                  <a:pt x="4051807" y="4102070"/>
                  <a:pt x="4054826" y="4104314"/>
                  <a:pt x="4057445" y="4105370"/>
                </a:cubicBezTo>
                <a:cubicBezTo>
                  <a:pt x="4060065" y="4106425"/>
                  <a:pt x="4063625" y="4107765"/>
                  <a:pt x="4068124" y="4109388"/>
                </a:cubicBezTo>
                <a:lnTo>
                  <a:pt x="4089225" y="4105053"/>
                </a:lnTo>
                <a:lnTo>
                  <a:pt x="4094708" y="4088584"/>
                </a:lnTo>
                <a:cubicBezTo>
                  <a:pt x="4094708" y="4079386"/>
                  <a:pt x="4089838" y="4068308"/>
                  <a:pt x="4080100" y="4055350"/>
                </a:cubicBezTo>
                <a:cubicBezTo>
                  <a:pt x="4068131" y="4038274"/>
                  <a:pt x="4056235" y="4027051"/>
                  <a:pt x="4044411" y="4021680"/>
                </a:cubicBezTo>
                <a:cubicBezTo>
                  <a:pt x="4013149" y="4005277"/>
                  <a:pt x="3979500" y="3992368"/>
                  <a:pt x="3943461" y="3982953"/>
                </a:cubicBezTo>
                <a:cubicBezTo>
                  <a:pt x="3907422" y="3973537"/>
                  <a:pt x="3871641" y="3968830"/>
                  <a:pt x="3836118" y="3968830"/>
                </a:cubicBezTo>
                <a:close/>
                <a:moveTo>
                  <a:pt x="1457066" y="3814277"/>
                </a:moveTo>
                <a:lnTo>
                  <a:pt x="1457066" y="4761862"/>
                </a:lnTo>
                <a:lnTo>
                  <a:pt x="2186282" y="4761862"/>
                </a:lnTo>
                <a:cubicBezTo>
                  <a:pt x="2211315" y="4761862"/>
                  <a:pt x="2223831" y="4751866"/>
                  <a:pt x="2223831" y="4731874"/>
                </a:cubicBezTo>
                <a:cubicBezTo>
                  <a:pt x="2223831" y="4721964"/>
                  <a:pt x="2219163" y="4711816"/>
                  <a:pt x="2209827" y="4701431"/>
                </a:cubicBezTo>
                <a:cubicBezTo>
                  <a:pt x="2200491" y="4691045"/>
                  <a:pt x="2189990" y="4685853"/>
                  <a:pt x="2178325" y="4685853"/>
                </a:cubicBezTo>
                <a:cubicBezTo>
                  <a:pt x="2103714" y="4688505"/>
                  <a:pt x="2042161" y="4690435"/>
                  <a:pt x="1993665" y="4691642"/>
                </a:cubicBezTo>
                <a:cubicBezTo>
                  <a:pt x="1945169" y="4692850"/>
                  <a:pt x="1880931" y="4693454"/>
                  <a:pt x="1800949" y="4693454"/>
                </a:cubicBezTo>
                <a:lnTo>
                  <a:pt x="1798811" y="4538208"/>
                </a:lnTo>
                <a:lnTo>
                  <a:pt x="1798811" y="4196779"/>
                </a:lnTo>
                <a:cubicBezTo>
                  <a:pt x="1798811" y="4152941"/>
                  <a:pt x="1800055" y="4089475"/>
                  <a:pt x="1802543" y="4006379"/>
                </a:cubicBezTo>
                <a:cubicBezTo>
                  <a:pt x="1805030" y="3923283"/>
                  <a:pt x="1806274" y="3859249"/>
                  <a:pt x="1806274" y="3814277"/>
                </a:cubicBezTo>
                <a:close/>
                <a:moveTo>
                  <a:pt x="1371020" y="3814277"/>
                </a:moveTo>
                <a:cubicBezTo>
                  <a:pt x="1370110" y="3924768"/>
                  <a:pt x="1369232" y="4031458"/>
                  <a:pt x="1368388" y="4134348"/>
                </a:cubicBezTo>
                <a:cubicBezTo>
                  <a:pt x="1367543" y="4237238"/>
                  <a:pt x="1366910" y="4344898"/>
                  <a:pt x="1366488" y="4457329"/>
                </a:cubicBezTo>
                <a:cubicBezTo>
                  <a:pt x="1366065" y="4569760"/>
                  <a:pt x="1365854" y="4671271"/>
                  <a:pt x="1365854" y="4761862"/>
                </a:cubicBezTo>
                <a:lnTo>
                  <a:pt x="1438063" y="4761862"/>
                </a:lnTo>
                <a:lnTo>
                  <a:pt x="1438063" y="3814277"/>
                </a:lnTo>
                <a:close/>
                <a:moveTo>
                  <a:pt x="4390871" y="2804861"/>
                </a:moveTo>
                <a:cubicBezTo>
                  <a:pt x="4344421" y="2837640"/>
                  <a:pt x="4321196" y="2875850"/>
                  <a:pt x="4321196" y="2919489"/>
                </a:cubicBezTo>
                <a:cubicBezTo>
                  <a:pt x="4321196" y="2964963"/>
                  <a:pt x="4344421" y="3002341"/>
                  <a:pt x="4390871" y="3031623"/>
                </a:cubicBezTo>
                <a:close/>
                <a:moveTo>
                  <a:pt x="4527134" y="2755456"/>
                </a:moveTo>
                <a:cubicBezTo>
                  <a:pt x="4480090" y="2755456"/>
                  <a:pt x="4438469" y="2764501"/>
                  <a:pt x="4402273" y="2782593"/>
                </a:cubicBezTo>
                <a:lnTo>
                  <a:pt x="4402273" y="3051022"/>
                </a:lnTo>
                <a:cubicBezTo>
                  <a:pt x="4439763" y="3072716"/>
                  <a:pt x="4482208" y="3083563"/>
                  <a:pt x="4529608" y="3083563"/>
                </a:cubicBezTo>
                <a:cubicBezTo>
                  <a:pt x="4585428" y="3083563"/>
                  <a:pt x="4633026" y="3070440"/>
                  <a:pt x="4672403" y="3044193"/>
                </a:cubicBezTo>
                <a:cubicBezTo>
                  <a:pt x="4718616" y="3013406"/>
                  <a:pt x="4741722" y="2971633"/>
                  <a:pt x="4741722" y="2918876"/>
                </a:cubicBezTo>
                <a:cubicBezTo>
                  <a:pt x="4741722" y="2866065"/>
                  <a:pt x="4720114" y="2827216"/>
                  <a:pt x="4676896" y="2802328"/>
                </a:cubicBezTo>
                <a:cubicBezTo>
                  <a:pt x="4633521" y="2771079"/>
                  <a:pt x="4583600" y="2755456"/>
                  <a:pt x="4527134" y="2755456"/>
                </a:cubicBezTo>
                <a:close/>
                <a:moveTo>
                  <a:pt x="1150590" y="2617946"/>
                </a:moveTo>
                <a:cubicBezTo>
                  <a:pt x="1150590" y="2669476"/>
                  <a:pt x="1150590" y="2739979"/>
                  <a:pt x="1150590" y="2829456"/>
                </a:cubicBezTo>
                <a:cubicBezTo>
                  <a:pt x="1150590" y="2918932"/>
                  <a:pt x="1150590" y="2986868"/>
                  <a:pt x="1150590" y="3033266"/>
                </a:cubicBezTo>
                <a:cubicBezTo>
                  <a:pt x="1150590" y="3058286"/>
                  <a:pt x="1161384" y="3070796"/>
                  <a:pt x="1182974" y="3070796"/>
                </a:cubicBezTo>
                <a:cubicBezTo>
                  <a:pt x="1192303" y="3070796"/>
                  <a:pt x="1200851" y="3066877"/>
                  <a:pt x="1208617" y="3059038"/>
                </a:cubicBezTo>
                <a:cubicBezTo>
                  <a:pt x="1216383" y="3051199"/>
                  <a:pt x="1220233" y="3041757"/>
                  <a:pt x="1220167" y="3030713"/>
                </a:cubicBezTo>
                <a:cubicBezTo>
                  <a:pt x="1219282" y="2990874"/>
                  <a:pt x="1218257" y="2939785"/>
                  <a:pt x="1217089" y="2877446"/>
                </a:cubicBezTo>
                <a:cubicBezTo>
                  <a:pt x="1215921" y="2815108"/>
                  <a:pt x="1215337" y="2757771"/>
                  <a:pt x="1215337" y="2705436"/>
                </a:cubicBezTo>
                <a:cubicBezTo>
                  <a:pt x="1332808" y="2775058"/>
                  <a:pt x="1439169" y="2837106"/>
                  <a:pt x="1534419" y="2891580"/>
                </a:cubicBezTo>
                <a:cubicBezTo>
                  <a:pt x="1645358" y="2955119"/>
                  <a:pt x="1761912" y="3021541"/>
                  <a:pt x="1884082" y="3090847"/>
                </a:cubicBezTo>
                <a:lnTo>
                  <a:pt x="1884082" y="3024695"/>
                </a:lnTo>
                <a:close/>
                <a:moveTo>
                  <a:pt x="4390871" y="2418480"/>
                </a:moveTo>
                <a:cubicBezTo>
                  <a:pt x="4360243" y="2435226"/>
                  <a:pt x="4340973" y="2453367"/>
                  <a:pt x="4333062" y="2472904"/>
                </a:cubicBezTo>
                <a:cubicBezTo>
                  <a:pt x="4325151" y="2492441"/>
                  <a:pt x="4321196" y="2512515"/>
                  <a:pt x="4321196" y="2533127"/>
                </a:cubicBezTo>
                <a:cubicBezTo>
                  <a:pt x="4321196" y="2577519"/>
                  <a:pt x="4344421" y="2615735"/>
                  <a:pt x="4390871" y="2647775"/>
                </a:cubicBezTo>
                <a:close/>
                <a:moveTo>
                  <a:pt x="4529608" y="2370340"/>
                </a:moveTo>
                <a:cubicBezTo>
                  <a:pt x="4484253" y="2370340"/>
                  <a:pt x="4441808" y="2380178"/>
                  <a:pt x="4402273" y="2399853"/>
                </a:cubicBezTo>
                <a:lnTo>
                  <a:pt x="4402273" y="2667193"/>
                </a:lnTo>
                <a:cubicBezTo>
                  <a:pt x="4439908" y="2688875"/>
                  <a:pt x="4481528" y="2699715"/>
                  <a:pt x="4527134" y="2699715"/>
                </a:cubicBezTo>
                <a:cubicBezTo>
                  <a:pt x="4583798" y="2699715"/>
                  <a:pt x="4630532" y="2686889"/>
                  <a:pt x="4667336" y="2661235"/>
                </a:cubicBezTo>
                <a:cubicBezTo>
                  <a:pt x="4716927" y="2628311"/>
                  <a:pt x="4741722" y="2585615"/>
                  <a:pt x="4741722" y="2533147"/>
                </a:cubicBezTo>
                <a:cubicBezTo>
                  <a:pt x="4741722" y="2480574"/>
                  <a:pt x="4718616" y="2438954"/>
                  <a:pt x="4672403" y="2408286"/>
                </a:cubicBezTo>
                <a:cubicBezTo>
                  <a:pt x="4633857" y="2382989"/>
                  <a:pt x="4586259" y="2370340"/>
                  <a:pt x="4529608" y="2370340"/>
                </a:cubicBezTo>
                <a:close/>
                <a:moveTo>
                  <a:pt x="2706299" y="2300665"/>
                </a:moveTo>
                <a:lnTo>
                  <a:pt x="2706299" y="3067094"/>
                </a:lnTo>
                <a:lnTo>
                  <a:pt x="2990820" y="3067094"/>
                </a:lnTo>
                <a:cubicBezTo>
                  <a:pt x="2985845" y="3042892"/>
                  <a:pt x="2983357" y="3022881"/>
                  <a:pt x="2983357" y="3007059"/>
                </a:cubicBezTo>
                <a:cubicBezTo>
                  <a:pt x="2983357" y="2962047"/>
                  <a:pt x="2983948" y="2895974"/>
                  <a:pt x="2985129" y="2808840"/>
                </a:cubicBezTo>
                <a:cubicBezTo>
                  <a:pt x="2986310" y="2721707"/>
                  <a:pt x="2987554" y="2644476"/>
                  <a:pt x="2988860" y="2577150"/>
                </a:cubicBezTo>
                <a:cubicBezTo>
                  <a:pt x="2990166" y="2509823"/>
                  <a:pt x="2990820" y="2438775"/>
                  <a:pt x="2990820" y="2364006"/>
                </a:cubicBezTo>
                <a:lnTo>
                  <a:pt x="3159604" y="2364006"/>
                </a:lnTo>
                <a:cubicBezTo>
                  <a:pt x="3182962" y="2364006"/>
                  <a:pt x="3194640" y="2354057"/>
                  <a:pt x="3194640" y="2334157"/>
                </a:cubicBezTo>
                <a:cubicBezTo>
                  <a:pt x="3194640" y="2327163"/>
                  <a:pt x="3192469" y="2320815"/>
                  <a:pt x="3188128" y="2315115"/>
                </a:cubicBezTo>
                <a:cubicBezTo>
                  <a:pt x="3180804" y="2305482"/>
                  <a:pt x="3170452" y="2300665"/>
                  <a:pt x="3157071" y="2300665"/>
                </a:cubicBezTo>
                <a:close/>
                <a:moveTo>
                  <a:pt x="2456180" y="2300665"/>
                </a:moveTo>
                <a:cubicBezTo>
                  <a:pt x="2446415" y="2300665"/>
                  <a:pt x="2437310" y="2303944"/>
                  <a:pt x="2428864" y="2310503"/>
                </a:cubicBezTo>
                <a:cubicBezTo>
                  <a:pt x="2420419" y="2317061"/>
                  <a:pt x="2416196" y="2324128"/>
                  <a:pt x="2416196" y="2331703"/>
                </a:cubicBezTo>
                <a:cubicBezTo>
                  <a:pt x="2416196" y="2353238"/>
                  <a:pt x="2430382" y="2364006"/>
                  <a:pt x="2458753" y="2364006"/>
                </a:cubicBezTo>
                <a:lnTo>
                  <a:pt x="2630369" y="2364006"/>
                </a:lnTo>
                <a:lnTo>
                  <a:pt x="2632862" y="3067094"/>
                </a:lnTo>
                <a:lnTo>
                  <a:pt x="2694897" y="3067094"/>
                </a:lnTo>
                <a:lnTo>
                  <a:pt x="2694897" y="2300665"/>
                </a:lnTo>
                <a:close/>
                <a:moveTo>
                  <a:pt x="2064190" y="2300665"/>
                </a:moveTo>
                <a:lnTo>
                  <a:pt x="2064190" y="3067094"/>
                </a:lnTo>
                <a:lnTo>
                  <a:pt x="2349107" y="3067094"/>
                </a:lnTo>
                <a:lnTo>
                  <a:pt x="2346632" y="3026041"/>
                </a:lnTo>
                <a:lnTo>
                  <a:pt x="2346632" y="2488729"/>
                </a:lnTo>
                <a:lnTo>
                  <a:pt x="2349068" y="2300665"/>
                </a:lnTo>
                <a:close/>
                <a:moveTo>
                  <a:pt x="1990714" y="2300665"/>
                </a:moveTo>
                <a:lnTo>
                  <a:pt x="1990714" y="3067094"/>
                </a:lnTo>
                <a:lnTo>
                  <a:pt x="2055322" y="3067094"/>
                </a:lnTo>
                <a:lnTo>
                  <a:pt x="2055322" y="2300665"/>
                </a:lnTo>
                <a:close/>
                <a:moveTo>
                  <a:pt x="1150590" y="2266144"/>
                </a:moveTo>
                <a:cubicBezTo>
                  <a:pt x="1150590" y="2309572"/>
                  <a:pt x="1150616" y="2365375"/>
                  <a:pt x="1150669" y="2433553"/>
                </a:cubicBezTo>
                <a:cubicBezTo>
                  <a:pt x="1150722" y="2501731"/>
                  <a:pt x="1150749" y="2554915"/>
                  <a:pt x="1150749" y="2593104"/>
                </a:cubicBezTo>
                <a:lnTo>
                  <a:pt x="1884082" y="2998389"/>
                </a:lnTo>
                <a:lnTo>
                  <a:pt x="1884082" y="2660285"/>
                </a:lnTo>
                <a:lnTo>
                  <a:pt x="1884082" y="2332356"/>
                </a:lnTo>
                <a:cubicBezTo>
                  <a:pt x="1884082" y="2309843"/>
                  <a:pt x="1873697" y="2298587"/>
                  <a:pt x="1852926" y="2298587"/>
                </a:cubicBezTo>
                <a:cubicBezTo>
                  <a:pt x="1830625" y="2298587"/>
                  <a:pt x="1819474" y="2311532"/>
                  <a:pt x="1819474" y="2337423"/>
                </a:cubicBezTo>
                <a:lnTo>
                  <a:pt x="1821671" y="2657732"/>
                </a:lnTo>
                <a:cubicBezTo>
                  <a:pt x="1718213" y="2595011"/>
                  <a:pt x="1649501" y="2554122"/>
                  <a:pt x="1615535" y="2535067"/>
                </a:cubicBezTo>
                <a:cubicBezTo>
                  <a:pt x="1534788" y="2489646"/>
                  <a:pt x="1460289" y="2446627"/>
                  <a:pt x="1392039" y="2406010"/>
                </a:cubicBezTo>
                <a:cubicBezTo>
                  <a:pt x="1315475" y="2360390"/>
                  <a:pt x="1234992" y="2313769"/>
                  <a:pt x="1150590" y="2266144"/>
                </a:cubicBezTo>
                <a:close/>
                <a:moveTo>
                  <a:pt x="3893266" y="2190451"/>
                </a:moveTo>
                <a:cubicBezTo>
                  <a:pt x="3822746" y="2208226"/>
                  <a:pt x="3757954" y="2225309"/>
                  <a:pt x="3698888" y="2241698"/>
                </a:cubicBezTo>
                <a:cubicBezTo>
                  <a:pt x="3675610" y="2245196"/>
                  <a:pt x="3663971" y="2257191"/>
                  <a:pt x="3663971" y="2277684"/>
                </a:cubicBezTo>
                <a:cubicBezTo>
                  <a:pt x="3663971" y="2290247"/>
                  <a:pt x="3669058" y="2300470"/>
                  <a:pt x="3679232" y="2308355"/>
                </a:cubicBezTo>
                <a:cubicBezTo>
                  <a:pt x="3689406" y="2316240"/>
                  <a:pt x="3701725" y="2320182"/>
                  <a:pt x="3716188" y="2320182"/>
                </a:cubicBezTo>
                <a:lnTo>
                  <a:pt x="3728025" y="2317233"/>
                </a:lnTo>
                <a:cubicBezTo>
                  <a:pt x="3766518" y="2303060"/>
                  <a:pt x="3799218" y="2289125"/>
                  <a:pt x="3826124" y="2275427"/>
                </a:cubicBezTo>
                <a:lnTo>
                  <a:pt x="3820542" y="3067094"/>
                </a:lnTo>
                <a:lnTo>
                  <a:pt x="3893266" y="3067094"/>
                </a:lnTo>
                <a:close/>
                <a:moveTo>
                  <a:pt x="125738" y="2119628"/>
                </a:moveTo>
                <a:lnTo>
                  <a:pt x="125738" y="2643124"/>
                </a:lnTo>
                <a:cubicBezTo>
                  <a:pt x="125738" y="2710780"/>
                  <a:pt x="129080" y="2767536"/>
                  <a:pt x="135764" y="2813393"/>
                </a:cubicBezTo>
                <a:cubicBezTo>
                  <a:pt x="142448" y="2859249"/>
                  <a:pt x="163175" y="2902011"/>
                  <a:pt x="197947" y="2941679"/>
                </a:cubicBezTo>
                <a:lnTo>
                  <a:pt x="197947" y="2119628"/>
                </a:lnTo>
                <a:close/>
                <a:moveTo>
                  <a:pt x="1008141" y="2111908"/>
                </a:moveTo>
                <a:cubicBezTo>
                  <a:pt x="983187" y="2111908"/>
                  <a:pt x="970710" y="2125665"/>
                  <a:pt x="970710" y="2153179"/>
                </a:cubicBezTo>
                <a:cubicBezTo>
                  <a:pt x="970710" y="2182501"/>
                  <a:pt x="971977" y="2224982"/>
                  <a:pt x="974511" y="2280624"/>
                </a:cubicBezTo>
                <a:cubicBezTo>
                  <a:pt x="977045" y="2336265"/>
                  <a:pt x="978311" y="2377579"/>
                  <a:pt x="978311" y="2404565"/>
                </a:cubicBezTo>
                <a:cubicBezTo>
                  <a:pt x="978311" y="2405264"/>
                  <a:pt x="977045" y="2436281"/>
                  <a:pt x="974511" y="2497617"/>
                </a:cubicBezTo>
                <a:cubicBezTo>
                  <a:pt x="971977" y="2558953"/>
                  <a:pt x="970710" y="2610067"/>
                  <a:pt x="970710" y="2650962"/>
                </a:cubicBezTo>
                <a:cubicBezTo>
                  <a:pt x="970710" y="2799603"/>
                  <a:pt x="940551" y="2901344"/>
                  <a:pt x="880231" y="2956187"/>
                </a:cubicBezTo>
                <a:cubicBezTo>
                  <a:pt x="827777" y="3003944"/>
                  <a:pt x="737067" y="3027823"/>
                  <a:pt x="608102" y="3027823"/>
                </a:cubicBezTo>
                <a:lnTo>
                  <a:pt x="594820" y="3027823"/>
                </a:lnTo>
                <a:lnTo>
                  <a:pt x="553668" y="3024022"/>
                </a:lnTo>
                <a:lnTo>
                  <a:pt x="553668" y="2318124"/>
                </a:lnTo>
                <a:lnTo>
                  <a:pt x="558636" y="2119628"/>
                </a:lnTo>
                <a:lnTo>
                  <a:pt x="216949" y="2119628"/>
                </a:lnTo>
                <a:lnTo>
                  <a:pt x="216949" y="2996984"/>
                </a:lnTo>
                <a:cubicBezTo>
                  <a:pt x="252553" y="3031676"/>
                  <a:pt x="298845" y="3056891"/>
                  <a:pt x="355825" y="3072627"/>
                </a:cubicBezTo>
                <a:cubicBezTo>
                  <a:pt x="412806" y="3088363"/>
                  <a:pt x="485101" y="3096231"/>
                  <a:pt x="572710" y="3096231"/>
                </a:cubicBezTo>
                <a:cubicBezTo>
                  <a:pt x="727315" y="3096231"/>
                  <a:pt x="839693" y="3068837"/>
                  <a:pt x="909843" y="3014046"/>
                </a:cubicBezTo>
                <a:cubicBezTo>
                  <a:pt x="995182" y="2947630"/>
                  <a:pt x="1037852" y="2830660"/>
                  <a:pt x="1037852" y="2663135"/>
                </a:cubicBezTo>
                <a:cubicBezTo>
                  <a:pt x="1037852" y="2618282"/>
                  <a:pt x="1040742" y="2513584"/>
                  <a:pt x="1046522" y="2349042"/>
                </a:cubicBezTo>
                <a:cubicBezTo>
                  <a:pt x="1049188" y="2273138"/>
                  <a:pt x="1050520" y="2208675"/>
                  <a:pt x="1050520" y="2155653"/>
                </a:cubicBezTo>
                <a:cubicBezTo>
                  <a:pt x="1050520" y="2143526"/>
                  <a:pt x="1045720" y="2133203"/>
                  <a:pt x="1036120" y="2124686"/>
                </a:cubicBezTo>
                <a:cubicBezTo>
                  <a:pt x="1026520" y="2116167"/>
                  <a:pt x="1017194" y="2111908"/>
                  <a:pt x="1008141" y="2111908"/>
                </a:cubicBezTo>
                <a:close/>
                <a:moveTo>
                  <a:pt x="4236120" y="2100506"/>
                </a:moveTo>
                <a:cubicBezTo>
                  <a:pt x="4172806" y="2117173"/>
                  <a:pt x="4117224" y="2131508"/>
                  <a:pt x="4069375" y="2143510"/>
                </a:cubicBezTo>
                <a:cubicBezTo>
                  <a:pt x="4021526" y="2155511"/>
                  <a:pt x="3970002" y="2168190"/>
                  <a:pt x="3914802" y="2181544"/>
                </a:cubicBezTo>
                <a:lnTo>
                  <a:pt x="3914802" y="3067094"/>
                </a:lnTo>
                <a:lnTo>
                  <a:pt x="4236120" y="3067094"/>
                </a:lnTo>
                <a:lnTo>
                  <a:pt x="4233408" y="3028159"/>
                </a:lnTo>
                <a:lnTo>
                  <a:pt x="4228658" y="2878555"/>
                </a:lnTo>
                <a:lnTo>
                  <a:pt x="4228658" y="2268737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5">
              <a:extLst>
                <a:ext uri="{837473B0-CC2E-450A-ABE3-18F120FF3D39}">
                  <a1611:picAttrSrcUrl xmlns="" xmlns:a1611="http://schemas.microsoft.com/office/drawing/2016/11/main" r:id="rId6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936F49-E4DA-471B-8F46-DDB668981E9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136"/>
          <a:stretch/>
        </p:blipFill>
        <p:spPr>
          <a:xfrm>
            <a:off x="6588224" y="89777"/>
            <a:ext cx="2483768" cy="125221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B5A200-D5B5-4D72-AECE-53BD4E3DF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2" t="1" r="5856" b="44931"/>
          <a:stretch/>
        </p:blipFill>
        <p:spPr>
          <a:xfrm>
            <a:off x="-1016" y="52186"/>
            <a:ext cx="644668" cy="27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73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2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7"/>
            </p:par>
            <p:video>
              <p:cMediaNode vol="80000">
                <p:cTn id="8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260" y="836712"/>
            <a:ext cx="9132740" cy="5552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just">
              <a:lnSpc>
                <a:spcPts val="4600"/>
              </a:lnSpc>
              <a:spcBef>
                <a:spcPts val="1800"/>
              </a:spcBef>
              <a:spcAft>
                <a:spcPts val="1800"/>
              </a:spcAft>
              <a:buAutoNum type="arabicPeriod"/>
            </a:pP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What does Mai mean when she says ‘Check out this book’?</a:t>
            </a:r>
          </a:p>
          <a:p>
            <a:pPr marL="533400" indent="-533400" algn="just">
              <a:lnSpc>
                <a:spcPts val="46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3200" b="1" spc="-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She means </a:t>
            </a:r>
            <a:r>
              <a:rPr lang="en-US" sz="3200" b="1" spc="-5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Phuc</a:t>
            </a:r>
            <a:r>
              <a:rPr lang="en-US" sz="3200" b="1" spc="-5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should examine this book.</a:t>
            </a:r>
          </a:p>
          <a:p>
            <a:pPr marL="530225" indent="-530225" algn="just">
              <a:lnSpc>
                <a:spcPts val="46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2. What does </a:t>
            </a:r>
            <a:r>
              <a:rPr lang="en-US" sz="32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Phuc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mean when he says ‘It’s right up your street!’?</a:t>
            </a:r>
          </a:p>
          <a:p>
            <a:pPr marL="530225" indent="-530225" algn="just">
              <a:lnSpc>
                <a:spcPts val="4600"/>
              </a:lnSpc>
              <a:spcBef>
                <a:spcPts val="1800"/>
              </a:spcBef>
              <a:spcAft>
                <a:spcPts val="18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	He means that it is the thing that Mai enjoys.</a:t>
            </a:r>
          </a:p>
        </p:txBody>
      </p:sp>
    </p:spTree>
    <p:extLst>
      <p:ext uri="{BB962C8B-B14F-4D97-AF65-F5344CB8AC3E}">
        <p14:creationId xmlns:p14="http://schemas.microsoft.com/office/powerpoint/2010/main" val="2514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200" b="1" spc="-1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spc="-100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Find words/ </a:t>
            </a:r>
            <a:r>
              <a:rPr lang="en-US" sz="3200" b="1" spc="-1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phrases. Then listen to check.  </a:t>
            </a:r>
            <a:endParaRPr lang="en-US" sz="3200" b="1" spc="-1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28656" y="67540"/>
            <a:ext cx="7315753" cy="1569660"/>
          </a:xfrm>
          <a:prstGeom prst="rect">
            <a:avLst/>
          </a:prstGeom>
          <a:ln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4306888" algn="l"/>
              </a:tabLst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tabLst>
                <a:tab pos="4306888" algn="l"/>
              </a:tabLst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tabLst>
                <a:tab pos="4306888" algn="l"/>
              </a:tabLst>
            </a:pP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tabLst>
                <a:tab pos="4306888" algn="l"/>
              </a:tabLst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92" y="1700808"/>
            <a:ext cx="9036496" cy="51824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64088" y="81608"/>
            <a:ext cx="10246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texting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64089" y="495951"/>
            <a:ext cx="2880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visiting museums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372001" y="921385"/>
            <a:ext cx="138211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doing DIY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75712" y="58992"/>
            <a:ext cx="302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playing</a:t>
            </a:r>
            <a:r>
              <a:rPr lang="en-US" sz="2000" b="1" spc="-100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beach games</a:t>
            </a:r>
            <a:endParaRPr lang="en-US" sz="2000" spc="-1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5712" y="448652"/>
            <a:ext cx="2588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playing</a:t>
            </a:r>
            <a:r>
              <a:rPr lang="en-US" sz="20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football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996200" y="825664"/>
            <a:ext cx="1850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making</a:t>
            </a:r>
            <a:r>
              <a:rPr lang="en-US" sz="2000" b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crafts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971600" y="1167135"/>
            <a:ext cx="352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4306888" algn="l"/>
              </a:tabLst>
            </a:pPr>
            <a:r>
              <a:rPr lang="en-US" sz="2000" b="1" spc="-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playing computer games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0" y="428604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/>
            <a:r>
              <a:rPr lang="en-US" sz="3200" b="1" spc="-100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en-US" sz="3200" b="1" spc="-100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03 Track 3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8358214" y="500042"/>
            <a:ext cx="590552" cy="59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34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-0.10625 0.3803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13" y="19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7037E-7 L 0.27517 0.541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50" y="27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07407E-6 L 0.15486 0.41621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3" y="2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7037E-7 L -0.47466 0.9270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33" y="4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2.96296E-6 L -0.23629 0.856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23" y="428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81481E-6 L 0.61007 0.808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03" y="4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6241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8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" grpId="0"/>
      <p:bldP spid="2" grpId="1"/>
      <p:bldP spid="3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9" grpId="0"/>
      <p:bldP spid="9" grpId="1"/>
      <p:bldP spid="10" grpId="0"/>
      <p:bldP spid="10" grpId="1"/>
      <p:bldP spid="13" grpId="0"/>
      <p:bldP spid="13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Complete the following 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sentences. 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43608" y="4762"/>
            <a:ext cx="7056784" cy="954107"/>
          </a:xfrm>
          <a:prstGeom prst="rect">
            <a:avLst/>
          </a:prstGeom>
          <a:ln>
            <a:solidFill>
              <a:srgbClr val="00FFFF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b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6372200" y="408652"/>
            <a:ext cx="14013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boring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372200" y="4762"/>
            <a:ext cx="7441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fun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1960" y="408652"/>
            <a:ext cx="15440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exciting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211960" y="-12144"/>
            <a:ext cx="15632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relaxing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394434" y="435649"/>
            <a:ext cx="16450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satisfied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475656" y="11729"/>
            <a:ext cx="1063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good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1052736"/>
            <a:ext cx="9144000" cy="5755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lnSpc>
                <a:spcPts val="3700"/>
              </a:lnSpc>
              <a:buAutoNum type="arabicPeriod"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do leisure activities in your free time and they make you feel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3400" indent="-533400">
              <a:lnSpc>
                <a:spcPts val="37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	You can do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activities such as yoga, or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ones such as mountain biking or skateboarding.</a:t>
            </a:r>
          </a:p>
          <a:p>
            <a:pPr marL="533400" indent="-533400">
              <a:lnSpc>
                <a:spcPts val="37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	Hobbies such as making crafts or collecting things are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3400" indent="-533400">
              <a:lnSpc>
                <a:spcPts val="37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	You can surf the Internet but some people say this is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33400" indent="-533400">
              <a:lnSpc>
                <a:spcPts val="3700"/>
              </a:lnSpc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	You can spend time with family and friends, or</a:t>
            </a:r>
            <a:b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become a volunteer for the community. This will make you feel </a:t>
            </a:r>
            <a:r>
              <a:rPr lang="en-US" sz="3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_______________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8536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7 L 0.36788 0.16736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85" y="83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59259E-6 L -0.07743 0.2956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72" y="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08438 0.30787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19" y="1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-0.30052 0.566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35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-0.37587 0.6437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321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4.81481E-6 L 0.36719 0.9115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51" y="45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animBg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3" name="T0000029.AVI">
            <a:hlinkClick r:id="" action="ppaction://media"/>
          </p:cNvPr>
          <p:cNvPicPr>
            <a:picLocks noGrp="1" noRot="1" noChangeAspect="1" noChangeArrowheads="1"/>
          </p:cNvPicPr>
          <p:nvPr>
            <p:ph sz="quarter" idx="3"/>
            <a:videoFile r:link="rId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4913" y="4973638"/>
            <a:ext cx="0" cy="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9942" name="Text Box 7"/>
          <p:cNvSpPr txBox="1">
            <a:spLocks noChangeArrowheads="1"/>
          </p:cNvSpPr>
          <p:nvPr/>
        </p:nvSpPr>
        <p:spPr bwMode="auto">
          <a:xfrm>
            <a:off x="3200400" y="2590800"/>
            <a:ext cx="533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marL="0" marR="0" lvl="0" indent="0" algn="ctr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NI-Revue" pitchFamily="2" charset="0"/>
                <a:ea typeface="+mn-ea"/>
                <a:cs typeface="Arial" charset="0"/>
              </a:rPr>
              <a:t>+</a:t>
            </a: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NI-Revue" pitchFamily="2" charset="0"/>
              <a:ea typeface="+mn-ea"/>
              <a:cs typeface="Arial" charset="0"/>
            </a:endParaRPr>
          </a:p>
        </p:txBody>
      </p:sp>
      <p:sp>
        <p:nvSpPr>
          <p:cNvPr id="171017" name="WordArt 9"/>
          <p:cNvSpPr>
            <a:spLocks noChangeArrowheads="1" noChangeShapeType="1" noTextEdit="1"/>
          </p:cNvSpPr>
          <p:nvPr/>
        </p:nvSpPr>
        <p:spPr bwMode="auto">
          <a:xfrm>
            <a:off x="111703" y="3163177"/>
            <a:ext cx="4451684" cy="62965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00FF00">
                      <a:alpha val="80000"/>
                    </a:srgbClr>
                  </a:outerShdw>
                </a:effectLst>
                <a:uLnTx/>
                <a:uFillTx/>
                <a:latin typeface=".VnCentury Schoolbook" panose="020B7200000000000000" pitchFamily="34" charset="0"/>
                <a:cs typeface="Schoolnet Sans Serif" panose="020B0604020202020204" pitchFamily="34" charset="0"/>
              </a:rPr>
              <a:t> C. Homework: </a:t>
            </a:r>
          </a:p>
        </p:txBody>
      </p:sp>
      <p:sp>
        <p:nvSpPr>
          <p:cNvPr id="171018" name="Rectangle 10"/>
          <p:cNvSpPr>
            <a:spLocks noChangeArrowheads="1"/>
          </p:cNvSpPr>
          <p:nvPr/>
        </p:nvSpPr>
        <p:spPr bwMode="auto">
          <a:xfrm>
            <a:off x="1600200" y="2743200"/>
            <a:ext cx="8229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 Box 11">
            <a:extLst>
              <a:ext uri="{FF2B5EF4-FFF2-40B4-BE49-F238E27FC236}">
                <a16:creationId xmlns:a16="http://schemas.microsoft.com/office/drawing/2014/main" id="{B33AD102-7A61-4A6C-926D-C55079999A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03" y="4096430"/>
            <a:ext cx="8060697" cy="252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1pPr>
            <a:lvl2pPr marL="742950" indent="-28575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2pPr>
            <a:lvl3pPr marL="11430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3pPr>
            <a:lvl4pPr marL="16002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4pPr>
            <a:lvl5pPr marL="2057400" indent="-228600" eaLnBrk="0" hangingPunct="0"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VNI-Times" pitchFamily="2" charset="0"/>
                <a:cs typeface="Arial" charset="0"/>
              </a:defRPr>
            </a:lvl9pPr>
          </a:lstStyle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Learn the new words by heart.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530225" algn="l"/>
              </a:tabLs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Practice the dialogue again.</a:t>
            </a:r>
          </a:p>
          <a:p>
            <a:pPr marL="265113" indent="-265113" algn="just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	Do exercises B1 in workbook (page 3).</a:t>
            </a:r>
          </a:p>
          <a:p>
            <a:pPr marL="265113" indent="-265113">
              <a:spcBef>
                <a:spcPts val="600"/>
              </a:spcBef>
              <a:spcAft>
                <a:spcPts val="600"/>
              </a:spcAft>
              <a:buClr>
                <a:srgbClr val="FF0000"/>
              </a:buClr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ea typeface="Calibri" pitchFamily="34" charset="0"/>
                <a:cs typeface="Arial" pitchFamily="34" charset="0"/>
                <a:sym typeface="Calibri" pitchFamily="34" charset="0"/>
              </a:rPr>
              <a:t>- Prepare for Unit 1: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ea typeface="Calibri" pitchFamily="34" charset="0"/>
                <a:cs typeface="Arial" pitchFamily="34" charset="0"/>
                <a:sym typeface="Calibri" pitchFamily="34" charset="0"/>
              </a:rPr>
              <a:t>A closer look 1.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hinh nen dong ve ngon nen tinh yeu">
            <a:extLst>
              <a:ext uri="{FF2B5EF4-FFF2-40B4-BE49-F238E27FC236}">
                <a16:creationId xmlns:a16="http://schemas.microsoft.com/office/drawing/2014/main" id="{4B24713D-6009-4CF5-B61A-745BE0C274F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1399998" cy="186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8">
            <a:extLst>
              <a:ext uri="{FF2B5EF4-FFF2-40B4-BE49-F238E27FC236}">
                <a16:creationId xmlns:a16="http://schemas.microsoft.com/office/drawing/2014/main" id="{80F18E0A-4810-4EB5-B126-DBC8DEDD0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512" y="188640"/>
            <a:ext cx="1676400" cy="1676400"/>
          </a:xfrm>
          <a:prstGeom prst="star32">
            <a:avLst>
              <a:gd name="adj" fmla="val 15278"/>
            </a:avLst>
          </a:prstGeom>
          <a:noFill/>
          <a:ln w="9525" algn="ctr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00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71013"/>
                </p:tgtEl>
              </p:cMediaNode>
            </p:video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840600" y="2060308"/>
            <a:ext cx="7488832" cy="2631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400" normalizeH="0" baseline="0" noProof="0" dirty="0">
                <a:ln w="28575">
                  <a:solidFill>
                    <a:srgbClr val="FF0000"/>
                  </a:solidFill>
                </a:ln>
                <a:solidFill>
                  <a:srgbClr val="FFFF00"/>
                </a:solidFill>
                <a:effectLst/>
                <a:uLnTx/>
                <a:uFillTx/>
                <a:latin typeface=".VnAvantH" pitchFamily="34" charset="0"/>
                <a:ea typeface="+mn-ea"/>
                <a:cs typeface="Arial" panose="020B0604020202020204" pitchFamily="34" charset="0"/>
              </a:rPr>
              <a:t>Goodbye!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400" normalizeH="0" baseline="0" noProof="0" dirty="0">
                <a:ln w="28575">
                  <a:solidFill>
                    <a:prstClr val="white"/>
                  </a:solidFill>
                </a:ln>
                <a:solidFill>
                  <a:srgbClr val="002060"/>
                </a:solidFill>
                <a:effectLst/>
                <a:uLnTx/>
                <a:uFillTx/>
                <a:latin typeface=".VnAvantH" pitchFamily="34" charset="0"/>
                <a:ea typeface="+mn-ea"/>
                <a:cs typeface="Arial" panose="020B0604020202020204" pitchFamily="34" charset="0"/>
              </a:rPr>
              <a:t>See you again!</a:t>
            </a:r>
          </a:p>
        </p:txBody>
      </p:sp>
      <p:sp>
        <p:nvSpPr>
          <p:cNvPr id="4" name="Rectangle 3"/>
          <p:cNvSpPr/>
          <p:nvPr/>
        </p:nvSpPr>
        <p:spPr>
          <a:xfrm>
            <a:off x="1012000" y="476672"/>
            <a:ext cx="7162800" cy="7307764"/>
          </a:xfrm>
          <a:prstGeom prst="rect">
            <a:avLst/>
          </a:prstGeom>
        </p:spPr>
        <p:txBody>
          <a:bodyPr wrap="square">
            <a:prstTxWarp prst="textArchUp">
              <a:avLst>
                <a:gd name="adj" fmla="val 11134828"/>
              </a:avLst>
            </a:prstTxWarp>
            <a:spAutoFit/>
          </a:bodyPr>
          <a:lstStyle/>
          <a:p>
            <a:pPr marL="0" marR="0" lvl="0" indent="0" algn="l" defTabSz="9144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50" normalizeH="0" baseline="0" noProof="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THANKS FOR YOUR ATTENTION!</a:t>
            </a:r>
            <a:endParaRPr kumimoji="0" lang="vi-VN" sz="6600" b="1" i="0" u="none" strike="noStrike" kern="1200" cap="none" spc="50" normalizeH="0" baseline="0" noProof="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73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65" y="0"/>
            <a:ext cx="919321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1383159"/>
            <a:ext cx="2060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fishing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89480" y="1399183"/>
            <a:ext cx="226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Listen to music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86988" y="1414578"/>
            <a:ext cx="216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Surf the Internet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5252" y="1415201"/>
            <a:ext cx="226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to the cinema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860" y="3057101"/>
            <a:ext cx="20607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swimming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11960" y="3073766"/>
            <a:ext cx="180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dancing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5468" y="3089161"/>
            <a:ext cx="1656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Read books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236448" y="3089784"/>
            <a:ext cx="136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Watch TV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88" y="4794588"/>
            <a:ext cx="2232000" cy="43088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sz="2200" b="1" spc="-13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Play video games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130903" y="4811253"/>
            <a:ext cx="241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3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Play an instrument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88232" y="4826648"/>
            <a:ext cx="1872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Do exercises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92480" y="4812523"/>
            <a:ext cx="1800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shopping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4964" y="6482832"/>
            <a:ext cx="1800000" cy="430887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algn="ctr"/>
            <a:r>
              <a:rPr lang="en-US" sz="2200" b="1" spc="-13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Play/do sports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1406" y="6471357"/>
            <a:ext cx="2585113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200" b="1" spc="-13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Hang out with friends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874972" y="6482261"/>
            <a:ext cx="172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Go camping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57952" y="6468136"/>
            <a:ext cx="15480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spc="-100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Play cards</a:t>
            </a:r>
          </a:p>
        </p:txBody>
      </p:sp>
      <p:sp>
        <p:nvSpPr>
          <p:cNvPr id="3" name="16-Point Star 2"/>
          <p:cNvSpPr/>
          <p:nvPr/>
        </p:nvSpPr>
        <p:spPr>
          <a:xfrm>
            <a:off x="1331640" y="1052736"/>
            <a:ext cx="6264696" cy="5112568"/>
          </a:xfrm>
          <a:prstGeom prst="star16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>
              <a:lnSpc>
                <a:spcPts val="78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800" b="1" dirty="0">
                <a:ln w="28575"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  <a:t>LEISURE </a:t>
            </a:r>
            <a:r>
              <a:rPr lang="en-US" sz="4800" b="1" spc="-100" dirty="0">
                <a:ln w="28575"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186302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894" y="0"/>
            <a:ext cx="9189894" cy="5947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91880" y="4078813"/>
            <a:ext cx="9156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>
                <a:ln w="28575">
                  <a:solidFill>
                    <a:srgbClr val="FF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Mai</a:t>
            </a:r>
            <a:endParaRPr kumimoji="0" lang="en-US" sz="3600" b="0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31640" y="4725144"/>
            <a:ext cx="1261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 err="1">
                <a:ln w="28575">
                  <a:solidFill>
                    <a:srgbClr val="FF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Phuc</a:t>
            </a:r>
            <a:endParaRPr kumimoji="0" lang="en-US" sz="3600" b="0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63742" y="2975696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-100" normalizeH="0" baseline="0" noProof="0" dirty="0">
                <a:ln w="28575">
                  <a:solidFill>
                    <a:srgbClr val="FF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Nick</a:t>
            </a:r>
            <a:endParaRPr kumimoji="0" lang="en-US" sz="3600" b="0" i="0" u="none" strike="noStrike" kern="1200" cap="none" spc="0" normalizeH="0" baseline="0" noProof="0" dirty="0">
              <a:ln w="28575">
                <a:solidFill>
                  <a:srgbClr val="FF0000"/>
                </a:solidFill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785918" y="6072206"/>
            <a:ext cx="6807200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1. WHERE ARE MAI, PHUC AND NICK?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14348" y="6072206"/>
            <a:ext cx="8224846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2. What are they holding in their hands?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42910" y="6072206"/>
            <a:ext cx="828680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3. What do they like doing in their free time?</a:t>
            </a:r>
            <a:endParaRPr lang="en-U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904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" y="4548"/>
            <a:ext cx="9137639" cy="6853452"/>
          </a:xfrm>
          <a:prstGeom prst="rect">
            <a:avLst/>
          </a:prstGeom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0" y="2228920"/>
            <a:ext cx="9144000" cy="848321"/>
          </a:xfrm>
          <a:prstGeom prst="rect">
            <a:avLst/>
          </a:prstGeom>
        </p:spPr>
        <p:txBody>
          <a:bodyPr wrap="none" fromWordArt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ln w="28575"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F905"/>
                </a:solidFill>
                <a:latin typeface="VNI-Briquet" panose="020B7200000000000000" pitchFamily="34" charset="0"/>
                <a:cs typeface="Arial" pitchFamily="34" charset="0"/>
              </a:rPr>
              <a:t>L</a:t>
            </a:r>
            <a:r>
              <a:rPr kumimoji="0" lang="en-US" sz="4400" b="1" i="0" u="none" strike="noStrike" kern="1200" cap="none" spc="0" normalizeH="0" baseline="0" noProof="0" dirty="0" err="1">
                <a:ln w="28575"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F905"/>
                </a:solidFill>
                <a:effectLst/>
                <a:uLnTx/>
                <a:uFillTx/>
                <a:latin typeface="VNI-Briquet" panose="020B7200000000000000" pitchFamily="34" charset="0"/>
                <a:cs typeface="Arial" pitchFamily="34" charset="0"/>
              </a:rPr>
              <a:t>esson</a:t>
            </a:r>
            <a:r>
              <a:rPr kumimoji="0" lang="en-US" sz="4400" b="1" i="0" u="none" strike="noStrike" kern="1200" cap="none" spc="0" normalizeH="0" baseline="0" noProof="0" dirty="0">
                <a:ln w="28575"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F905"/>
                </a:solidFill>
                <a:effectLst/>
                <a:uLnTx/>
                <a:uFillTx/>
                <a:latin typeface="VNI-Briquet" panose="020B7200000000000000" pitchFamily="34" charset="0"/>
                <a:cs typeface="Arial" pitchFamily="34" charset="0"/>
              </a:rPr>
              <a:t> 1:</a:t>
            </a:r>
            <a:r>
              <a:rPr kumimoji="0" lang="en-US" sz="4400" b="0" i="0" u="none" strike="noStrike" kern="1200" cap="none" spc="0" normalizeH="0" baseline="0" noProof="0" dirty="0">
                <a:ln w="28575">
                  <a:solidFill>
                    <a:srgbClr val="F79646">
                      <a:lumMod val="50000"/>
                    </a:srgbClr>
                  </a:solidFill>
                </a:ln>
                <a:solidFill>
                  <a:srgbClr val="FFF905"/>
                </a:solidFill>
                <a:effectLst/>
                <a:uLnTx/>
                <a:uFillTx/>
                <a:latin typeface="VNI-Briquet" panose="020B7200000000000000" pitchFamily="34" charset="0"/>
              </a:rPr>
              <a:t> </a:t>
            </a:r>
            <a:r>
              <a:rPr lang="en-US" sz="4400" b="1" kern="10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VNI-Briquet" panose="020B7200000000000000" pitchFamily="34" charset="0"/>
              </a:rPr>
              <a:t>G</a:t>
            </a:r>
            <a:r>
              <a:rPr kumimoji="0" lang="en-US" sz="4400" b="1" i="0" u="none" strike="noStrike" kern="10" normalizeH="0" baseline="0" noProof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VNI-Briquet" panose="020B7200000000000000" pitchFamily="34" charset="0"/>
              </a:rPr>
              <a:t>etting</a:t>
            </a:r>
            <a:r>
              <a:rPr kumimoji="0" lang="en-US" sz="4400" b="1" i="0" u="none" strike="noStrike" kern="10" normalizeH="0" baseline="0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VNI-Briquet" panose="020B7200000000000000" pitchFamily="34" charset="0"/>
              </a:rPr>
              <a:t> started </a:t>
            </a:r>
            <a:endParaRPr kumimoji="0" lang="en-US" sz="4400" b="0" i="0" u="none" strike="noStrike" kern="10" cap="none" spc="0" normalizeH="0" baseline="0" noProof="0" dirty="0">
              <a:ln w="57150">
                <a:solidFill>
                  <a:srgbClr val="0000FF"/>
                </a:solidFill>
                <a:round/>
                <a:headEnd/>
                <a:tailEnd/>
              </a:ln>
              <a:solidFill>
                <a:srgbClr val="FF6600"/>
              </a:solidFill>
              <a:effectLst/>
              <a:uLnTx/>
              <a:uFillTx/>
              <a:latin typeface="VNI-Briquet" panose="020B7200000000000000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125396"/>
            <a:ext cx="9144000" cy="830997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defRPr/>
            </a:pPr>
            <a:r>
              <a:rPr kumimoji="0" lang="en-US" sz="4800" b="1" i="0" strike="noStrike" kern="1200" cap="none" spc="-19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UNIT 1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lang="en-US" sz="4800" b="1" dirty="0">
                <a:ln w="28575"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  <a:t>LEISURE </a:t>
            </a:r>
            <a:r>
              <a:rPr lang="en-US" sz="4800" b="1" spc="-100" dirty="0">
                <a:ln w="28575">
                  <a:solidFill>
                    <a:srgbClr val="FF0000"/>
                  </a:solidFill>
                </a:ln>
                <a:latin typeface="Arial" pitchFamily="34" charset="0"/>
                <a:cs typeface="Arial" pitchFamily="34" charset="0"/>
              </a:rPr>
              <a:t>ACTIVITIES</a:t>
            </a:r>
          </a:p>
        </p:txBody>
      </p:sp>
    </p:spTree>
    <p:extLst>
      <p:ext uri="{BB962C8B-B14F-4D97-AF65-F5344CB8AC3E}">
        <p14:creationId xmlns:p14="http://schemas.microsoft.com/office/powerpoint/2010/main" val="369699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3923928" cy="762000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b="1" u="sng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* Vocabulary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908720"/>
            <a:ext cx="4716016" cy="54006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 check out(v)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guide(n)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trick(n)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craft kit(v)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bead(n)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spc="-7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sticker(n)</a:t>
            </a:r>
          </a:p>
          <a:p>
            <a:pPr>
              <a:spcBef>
                <a:spcPts val="1200"/>
              </a:spcBef>
              <a:spcAft>
                <a:spcPts val="600"/>
              </a:spcAft>
              <a:buNone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 improve(v)</a:t>
            </a:r>
          </a:p>
          <a:p>
            <a:pPr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tool(n)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76800" y="940676"/>
            <a:ext cx="4267200" cy="5296636"/>
          </a:xfrm>
        </p:spPr>
        <p:txBody>
          <a:bodyPr>
            <a:no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kiểm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xem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hướng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dẫn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mẹo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lừa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bộ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đồ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thủ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công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hạt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hột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tròn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None/>
            </a:pP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giấy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dán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hình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dán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cải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thiện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công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cụ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dụng</a:t>
            </a:r>
            <a:r>
              <a:rPr lang="en-US" sz="3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cụ</a:t>
            </a:r>
            <a:endParaRPr lang="en-US" sz="3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32040" y="6362164"/>
            <a:ext cx="32038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0" indent="-176213">
              <a:spcBef>
                <a:spcPts val="1200"/>
              </a:spcBef>
              <a:spcAft>
                <a:spcPts val="600"/>
              </a:spcAft>
              <a:buFontTx/>
              <a:buChar char="-"/>
            </a:pPr>
            <a:r>
              <a:rPr lang="en-US" sz="2800" b="1" spc="-14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Hợp</a:t>
            </a:r>
            <a:r>
              <a:rPr lang="en-US" sz="2800" b="1" spc="-1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ý</a:t>
            </a:r>
            <a:r>
              <a:rPr lang="vi-VN" sz="2800" b="1" spc="-1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14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mình</a:t>
            </a:r>
            <a:r>
              <a:rPr lang="en-US" sz="2800" b="1" spc="-1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2800" b="1" spc="-14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mà. </a:t>
            </a:r>
            <a:endParaRPr lang="en-US" sz="2800" b="1" spc="-14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331386"/>
            <a:ext cx="500404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spc="-16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  it’s right up my street !(</a:t>
            </a:r>
            <a:r>
              <a:rPr lang="en-US" sz="3000" b="1" spc="-160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exp</a:t>
            </a:r>
            <a:r>
              <a:rPr lang="en-US" sz="3000" b="1" spc="-16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)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56" y="66619"/>
            <a:ext cx="3883347" cy="298551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79" y="122749"/>
            <a:ext cx="3914775" cy="2929384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40" y="110154"/>
            <a:ext cx="3915585" cy="294198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7540" y="88031"/>
            <a:ext cx="3915585" cy="2964103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93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99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99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9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9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99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9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99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99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99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99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0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0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399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99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99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399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99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399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iếng Anh Lớp 8- UNIT 1 - LEISURE ACTIVITIES - SGK 2018">
            <a:hlinkClick r:id="" action="ppaction://media"/>
            <a:extLst>
              <a:ext uri="{FF2B5EF4-FFF2-40B4-BE49-F238E27FC236}">
                <a16:creationId xmlns:a16="http://schemas.microsoft.com/office/drawing/2014/main" id="{C5D5AF53-8A52-42A1-9A9E-93290EC7DC9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221" end="48729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552428E1-BE2F-416C-A118-994643FF39BE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0"/>
            <a:ext cx="4860032" cy="762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4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Listen and read:</a:t>
            </a:r>
          </a:p>
        </p:txBody>
      </p:sp>
    </p:spTree>
    <p:extLst>
      <p:ext uri="{BB962C8B-B14F-4D97-AF65-F5344CB8AC3E}">
        <p14:creationId xmlns:p14="http://schemas.microsoft.com/office/powerpoint/2010/main" val="18059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27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27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3034" y="0"/>
            <a:ext cx="75373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Circle the correct 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answer. 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692696"/>
            <a:ext cx="9144000" cy="6206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Phuc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Mai, and Nick are in a library / bookstore / sports club.</a:t>
            </a:r>
          </a:p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2. 	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Phuc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is looking for a book / dog / craft kit.</a:t>
            </a:r>
          </a:p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	Max is </a:t>
            </a:r>
            <a:r>
              <a:rPr lang="en-US" sz="3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Phuc’s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cat  / goldfish  / dog.</a:t>
            </a:r>
          </a:p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4. 	Mai has found a book / CD / craft kit for herself.</a:t>
            </a:r>
          </a:p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	Nick’s CD is of folk music / pop music / rock music.</a:t>
            </a:r>
          </a:p>
          <a:p>
            <a:pPr marL="722313" indent="-722313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6. Nick is trying to learn Vietnamese / Japanese / English.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4048" y="1284000"/>
            <a:ext cx="2207983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851401" y="1943212"/>
            <a:ext cx="1103992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588224" y="2636912"/>
            <a:ext cx="936104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6732240" y="3322437"/>
            <a:ext cx="1656184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023308" y="4535408"/>
            <a:ext cx="2204875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6255557" y="5763736"/>
            <a:ext cx="2420899" cy="504056"/>
          </a:xfrm>
          <a:prstGeom prst="roundRect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32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107921"/>
            <a:ext cx="63367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0225" indent="-530225" algn="just"/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Tick (    ) the 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boxes. 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892746"/>
              </p:ext>
            </p:extLst>
          </p:nvPr>
        </p:nvGraphicFramePr>
        <p:xfrm>
          <a:off x="0" y="2031352"/>
          <a:ext cx="9108504" cy="4802160"/>
        </p:xfrm>
        <a:graphic>
          <a:graphicData uri="http://schemas.openxmlformats.org/drawingml/2006/table">
            <a:tbl>
              <a:tblPr/>
              <a:tblGrid>
                <a:gridCol w="6300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9967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Phuc</a:t>
                      </a:r>
                      <a:endParaRPr lang="en-US" sz="28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Mai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Nick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1. pet training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2. making crafts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 reading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 listening to music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5. learning languages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 playing sports</a:t>
                      </a:r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2000">
                <a:tc>
                  <a:txBody>
                    <a:bodyPr/>
                    <a:lstStyle/>
                    <a:p>
                      <a:r>
                        <a:rPr lang="en-US" sz="3000" b="1" i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7. </a:t>
                      </a:r>
                      <a:r>
                        <a:rPr lang="en-US" sz="3000" b="1" i="0" spc="-1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helping parents</a:t>
                      </a:r>
                      <a:r>
                        <a:rPr lang="en-US" sz="3000" b="1" i="0" spc="-100" baseline="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3000" b="1" i="0" spc="-100" dirty="0"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with DIY projects</a:t>
                      </a:r>
                      <a:endParaRPr lang="en-US" sz="3000" b="1" spc="-100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3000" b="1" dirty="0">
                        <a:solidFill>
                          <a:schemeClr val="bg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924300" y="28575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60232" y="2636912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7452320" y="3252465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6588224" y="3778250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8388424" y="3778250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8388424" y="4393803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3" name="Rectangle 12"/>
          <p:cNvSpPr/>
          <p:nvPr/>
        </p:nvSpPr>
        <p:spPr>
          <a:xfrm>
            <a:off x="8373871" y="5009356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4" name="Rectangle 13"/>
          <p:cNvSpPr/>
          <p:nvPr/>
        </p:nvSpPr>
        <p:spPr>
          <a:xfrm>
            <a:off x="6573671" y="5624909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8371991" y="5637445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6" name="Rectangle 15"/>
          <p:cNvSpPr/>
          <p:nvPr/>
        </p:nvSpPr>
        <p:spPr>
          <a:xfrm>
            <a:off x="6588405" y="6269831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sp>
        <p:nvSpPr>
          <p:cNvPr id="17" name="Rectangle 16"/>
          <p:cNvSpPr/>
          <p:nvPr/>
        </p:nvSpPr>
        <p:spPr>
          <a:xfrm>
            <a:off x="7498040" y="6240462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714356"/>
            <a:ext cx="6215106" cy="11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3953424" y="6267746"/>
            <a:ext cx="78739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" b="1" i="0" spc="-100" dirty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DIY</a:t>
            </a:r>
            <a:endParaRPr lang="en-US" sz="3000" dirty="0">
              <a:solidFill>
                <a:srgbClr val="FFFF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576670" y="161641"/>
            <a:ext cx="588623" cy="615553"/>
          </a:xfrm>
          <a:prstGeom prst="rect">
            <a:avLst/>
          </a:prstGeom>
        </p:spPr>
        <p:txBody>
          <a:bodyPr wrap="none" tIns="0" bIns="0">
            <a:spAutoFit/>
          </a:bodyPr>
          <a:lstStyle/>
          <a:p>
            <a:r>
              <a:rPr lang="en-US" sz="40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  <a:sym typeface="Wingdings"/>
              </a:rPr>
              <a:t>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076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73083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sz="3200" b="1" dirty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Answer the </a:t>
            </a:r>
            <a:r>
              <a:rPr lang="en-US" sz="3200" b="1" dirty="0" smtClean="0">
                <a:ln>
                  <a:solidFill>
                    <a:srgbClr val="FF0000"/>
                  </a:solidFill>
                </a:ln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questions. </a:t>
            </a:r>
            <a:endParaRPr lang="en-US" sz="3200" b="1" dirty="0">
              <a:ln>
                <a:solidFill>
                  <a:srgbClr val="FF0000"/>
                </a:solidFill>
              </a:ln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260" y="2118335"/>
            <a:ext cx="91327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To check out something</a:t>
            </a: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means to examine something or get more information about it in order to be certain that it is suitable (or true, or safe). 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4745176"/>
            <a:ext cx="9132740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4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i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If something is right up your street</a:t>
            </a:r>
            <a:r>
              <a:rPr lang="en-US" sz="3200" b="1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it is the type of thing that you are interested in or that you enjoy doing. </a:t>
            </a:r>
          </a:p>
        </p:txBody>
      </p:sp>
      <p:sp>
        <p:nvSpPr>
          <p:cNvPr id="6" name="Rectangle 5"/>
          <p:cNvSpPr/>
          <p:nvPr/>
        </p:nvSpPr>
        <p:spPr>
          <a:xfrm>
            <a:off x="11260" y="764704"/>
            <a:ext cx="9121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FF00"/>
                </a:solidFill>
                <a:latin typeface="Arial" pitchFamily="34" charset="0"/>
                <a:cs typeface="Arial" pitchFamily="34" charset="0"/>
              </a:rPr>
              <a:t>Before answering the questions,  look at these  notes</a:t>
            </a:r>
            <a:endParaRPr lang="en-US" dirty="0">
              <a:solidFill>
                <a:srgbClr val="00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9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946</TotalTime>
  <Words>425</Words>
  <Application>Microsoft Office PowerPoint</Application>
  <PresentationFormat>On-screen Show (4:3)</PresentationFormat>
  <Paragraphs>121</Paragraphs>
  <Slides>14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VNI-Briquet</vt:lpstr>
      <vt:lpstr>Verdana</vt:lpstr>
      <vt:lpstr>Calibri</vt:lpstr>
      <vt:lpstr>Calibri Light</vt:lpstr>
      <vt:lpstr>Times New Roman</vt:lpstr>
      <vt:lpstr>VNI-Revue</vt:lpstr>
      <vt:lpstr>Schoolnet Sans Serif</vt:lpstr>
      <vt:lpstr>.VnAvantH</vt:lpstr>
      <vt:lpstr>Arial</vt:lpstr>
      <vt:lpstr>.VnCentury Schoolbook</vt:lpstr>
      <vt:lpstr>Wingdings</vt:lpstr>
      <vt:lpstr>Office Theme</vt:lpstr>
      <vt:lpstr>3_Office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 * Vocabulary: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</dc:creator>
  <cp:lastModifiedBy>Admin</cp:lastModifiedBy>
  <cp:revision>88</cp:revision>
  <dcterms:created xsi:type="dcterms:W3CDTF">2018-07-14T02:43:01Z</dcterms:created>
  <dcterms:modified xsi:type="dcterms:W3CDTF">2023-04-13T14:54:55Z</dcterms:modified>
</cp:coreProperties>
</file>