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71" r:id="rId3"/>
    <p:sldId id="273" r:id="rId4"/>
    <p:sldId id="265" r:id="rId5"/>
    <p:sldId id="274" r:id="rId6"/>
    <p:sldId id="264" r:id="rId7"/>
    <p:sldId id="267" r:id="rId8"/>
    <p:sldId id="268" r:id="rId9"/>
    <p:sldId id="263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55" autoAdjust="0"/>
  </p:normalViewPr>
  <p:slideViewPr>
    <p:cSldViewPr>
      <p:cViewPr varScale="1">
        <p:scale>
          <a:sx n="61" d="100"/>
          <a:sy n="61" d="100"/>
        </p:scale>
        <p:origin x="78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7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31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962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296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839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141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600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44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451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86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46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26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956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8302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78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6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3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61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81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1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8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3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5ECCF-E3FC-443E-994B-C0C40167594B}" type="datetimeFigureOut">
              <a:rPr lang="en-GB" smtClean="0"/>
              <a:pPr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970B1-A7DE-4414-826B-ACB841F65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1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F6B09-FE26-4E7D-A792-EA239B36807A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D0ABE-B759-4B2C-979C-33B689CC54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52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1838" y="121841"/>
            <a:ext cx="2110776" cy="7155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0" cap="none" spc="0" normalizeH="0" baseline="0" noProof="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uLnTx/>
                <a:uFillTx/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UNIT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0110" y="3636964"/>
            <a:ext cx="3875690" cy="13619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LESSON </a:t>
            </a:r>
            <a:r>
              <a:rPr kumimoji="0" lang="en-US" sz="33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7: 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LOOKING BACK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41362" y="2476677"/>
            <a:ext cx="40026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0" cap="none" spc="0" normalizeH="0" baseline="0" noProof="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uLnTx/>
                <a:uFillTx/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Technolagy</a:t>
            </a:r>
            <a:endParaRPr kumimoji="0" lang="en-US" sz="6000" b="1" i="0" u="none" strike="noStrike" kern="10" cap="none" spc="0" normalizeH="0" baseline="0" noProof="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uLnTx/>
              <a:uFillTx/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0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8600" y="590550"/>
            <a:ext cx="8839200" cy="40518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1. My friend said he really enjoyed doing (science) _____________ experiments and finding out how things worked.</a:t>
            </a:r>
          </a:p>
          <a:p>
            <a:pPr>
              <a:buFont typeface="Arial" pitchFamily="34" charset="0"/>
              <a:buNone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2. Production of these chemicals causes serious (environment)________________  pollution.</a:t>
            </a:r>
          </a:p>
          <a:p>
            <a:pPr>
              <a:buFont typeface="Arial" pitchFamily="34" charset="0"/>
              <a:buNone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3. There have been major new (develop) ____________        in space research and satellite technology.</a:t>
            </a:r>
          </a:p>
          <a:p>
            <a:pPr>
              <a:buFont typeface="Arial" pitchFamily="34" charset="0"/>
              <a:buNone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4. It is known that new scientific (discover)__________      are being made all the time.</a:t>
            </a:r>
          </a:p>
          <a:p>
            <a:pPr>
              <a:buFont typeface="Arial" pitchFamily="34" charset="0"/>
              <a:buNone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5. It seems (natural)___________  for a child to spend so much time by himself or herself.</a:t>
            </a:r>
          </a:p>
          <a:p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54809"/>
            <a:ext cx="8001000" cy="3964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1. Write the correct form of the words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 in brackets.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" panose="02020603050405020304" pitchFamily="18" charset="0"/>
              <a:ea typeface="+mj-ea"/>
              <a:cs typeface="Times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50146" y="971550"/>
            <a:ext cx="1828800" cy="3964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scientific</a:t>
            </a:r>
            <a:endParaRPr lang="en-GB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62200" y="1749028"/>
            <a:ext cx="2612571" cy="3964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environmental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" panose="02020603050405020304" pitchFamily="18" charset="0"/>
              <a:ea typeface="+mj-ea"/>
              <a:cs typeface="Times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81600" y="2293710"/>
            <a:ext cx="2525486" cy="3964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d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evelopments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" panose="02020603050405020304" pitchFamily="18" charset="0"/>
              <a:ea typeface="+mj-ea"/>
              <a:cs typeface="Times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562600" y="3071559"/>
            <a:ext cx="1915886" cy="3964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di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coveries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" panose="02020603050405020304" pitchFamily="18" charset="0"/>
              <a:ea typeface="+mj-ea"/>
              <a:cs typeface="Times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54085" y="3867150"/>
            <a:ext cx="1828800" cy="3964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unnatural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" panose="02020603050405020304" pitchFamily="18" charset="0"/>
              <a:ea typeface="+mj-ea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66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3050" y="209550"/>
            <a:ext cx="5029200" cy="5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Science and technology:</a:t>
            </a:r>
            <a:endParaRPr lang="en-GB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994882"/>
              </p:ext>
            </p:extLst>
          </p:nvPr>
        </p:nvGraphicFramePr>
        <p:xfrm>
          <a:off x="914400" y="895350"/>
          <a:ext cx="6781800" cy="3759200"/>
        </p:xfrm>
        <a:graphic>
          <a:graphicData uri="http://schemas.openxmlformats.org/drawingml/2006/table">
            <a:tbl>
              <a:tblPr/>
              <a:tblGrid>
                <a:gridCol w="3390900">
                  <a:extLst>
                    <a:ext uri="{9D8B030D-6E8A-4147-A177-3AD203B41FA5}">
                      <a16:colId xmlns:a16="http://schemas.microsoft.com/office/drawing/2014/main" val="660453557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456714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endParaRPr lang="en-US" sz="240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t"/>
                      <a:endParaRPr lang="en-US" sz="240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t"/>
                      <a:endParaRPr lang="en-US" sz="240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t"/>
                      <a:endParaRPr lang="en-US" sz="240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t"/>
                      <a:r>
                        <a:rPr lang="en-US" sz="24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Science 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and technology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engineering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farming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home life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entertainment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energy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medicine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space exploration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communication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architecture</a:t>
                      </a:r>
                    </a:p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leisure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02076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438150"/>
            <a:ext cx="86106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 Edison was one of the greatest inventors of the world. He was responsible for more than one thousand (1) ____________ including the electric light bulb and the record player. He also created the world’s first industrial research (2) ____________ 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Edison </a:t>
            </a:r>
            <a:r>
              <a:rPr lang="en-US" sz="2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born in 1847 in Ohio, USA. When he was 10 years old, he set up a small laboratory after he had read a (3)________ book his mother showed him. In 1869, he borrowed some money and began to make inventions. In 1876 he built a new laboratory so that he could spend all his time (4)_____________. He planned to turn out minor inventions every ten days and a ‘big trick’ every six months. He developed many devices that brought great (5) ____________ to people’s life. He once said that the value of an idea lay in the using of it. Edison died in 1931, after having a remarkably (6) ___________ life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4800" y="55363"/>
            <a:ext cx="7467600" cy="3083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Complete the word web…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75080" y="2228852"/>
            <a:ext cx="1564640" cy="38099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Science</a:t>
            </a:r>
          </a:p>
          <a:p>
            <a:pPr>
              <a:buFont typeface="Arial" pitchFamily="34" charset="0"/>
              <a:buNone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0" y="788278"/>
            <a:ext cx="1676400" cy="38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inventions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77000" y="2859983"/>
            <a:ext cx="1564640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inventing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386840" y="3791844"/>
            <a:ext cx="1341120" cy="38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benefits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889760" y="4476750"/>
            <a:ext cx="1676400" cy="38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roductive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971800" y="1428751"/>
            <a:ext cx="1676400" cy="38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laboratory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31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162800" cy="384572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Change the sentences into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repoted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speech.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90550"/>
            <a:ext cx="8763000" cy="434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1.“They are doing an experiment.”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=&gt;He said that __________________________________.</a:t>
            </a:r>
          </a:p>
          <a:p>
            <a:pPr marL="0" indent="0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2.“You have to sign the paper again.”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=&gt;She told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__________________________________</a:t>
            </a:r>
          </a:p>
          <a:p>
            <a:pPr marL="0" indent="0">
              <a:buNone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3.“We watched a television documentary on the future of nuclear power.”</a:t>
            </a:r>
          </a:p>
          <a:p>
            <a:pPr>
              <a:buNone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 said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______________________________</a:t>
            </a:r>
          </a:p>
          <a:p>
            <a:pPr>
              <a:buNone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.“The 10 o’clock flight to Kuala Lumpur will be an hour late.”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=&gt;They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announced _______________________________</a:t>
            </a:r>
          </a:p>
          <a:p>
            <a:pPr>
              <a:buNone/>
            </a:pPr>
            <a:endParaRPr lang="en-US" sz="2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.“In 50 years’ time we may be living on the moon.”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=&gt;Scientists said that _____________________________________________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73621" y="935421"/>
            <a:ext cx="4648200" cy="45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they were doing an experiment.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62200" y="4267283"/>
            <a:ext cx="5943600" cy="45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in 50 years’ time we might be living on the </a:t>
            </a:r>
            <a:r>
              <a:rPr lang="en-US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moon.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52600" y="1703620"/>
            <a:ext cx="4648200" cy="45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 I had to sign the paper again.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09800" y="3135080"/>
            <a:ext cx="5638800" cy="45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they had watched a television documentary on the future of nuclear power.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447800" y="2419350"/>
            <a:ext cx="6972300" cy="45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 the 10 o’clock flight to Kuala Lumpur would be an hour late.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3157"/>
            <a:ext cx="8229600" cy="536972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Rewrite these sentences in direct speech.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990" y="3419804"/>
            <a:ext cx="8229600" cy="45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 said, “I’m reading a science fiction book about life on Venus.”</a:t>
            </a:r>
          </a:p>
          <a:p>
            <a:pPr>
              <a:buNone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414030"/>
            <a:ext cx="8229600" cy="572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</a:t>
            </a:r>
            <a:r>
              <a:rPr lang="en-US" sz="2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Louise </a:t>
            </a:r>
            <a:r>
              <a:rPr 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told me that he had rung me the night before.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95400" y="835573"/>
            <a:ext cx="822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Louise: “I rang you last night.”</a:t>
            </a:r>
            <a:endParaRPr lang="en-US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5462" y="1179787"/>
            <a:ext cx="822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Kien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said that he had missed the train.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7503" y="1609068"/>
            <a:ext cx="822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</a:t>
            </a:r>
            <a:r>
              <a:rPr 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Kien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said, “I missed/ have missed the train.”</a:t>
            </a:r>
          </a:p>
          <a:p>
            <a:pPr>
              <a:spcBef>
                <a:spcPct val="0"/>
              </a:spcBef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1901551"/>
            <a:ext cx="822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Duong said that he could run very fast.</a:t>
            </a:r>
          </a:p>
          <a:p>
            <a:pPr>
              <a:spcBef>
                <a:spcPct val="0"/>
              </a:spcBef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5462" y="2084661"/>
            <a:ext cx="822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Duong said, “I can run very fast.”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6200" y="2404241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3. Mia told me that she would hand in the report the next day.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45831" y="2716595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“I’ll hand in the report tomorrow,” Mia told me.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6200" y="3042415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4. She said that she was reading a science fiction book about life on Venus.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69480" y="4060114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“I’ll be a lawyer when I grow up,” he told me.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76200" y="3754490"/>
            <a:ext cx="8229600" cy="552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5. He told me he would be a lawyer when he grew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7150"/>
            <a:ext cx="82296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Write one prediction…</a:t>
            </a:r>
            <a:endParaRPr lang="en-US" sz="2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38149"/>
            <a:ext cx="8534400" cy="437911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Education/ food/ leisure/ energy/ home life/ transport/ communication</a:t>
            </a:r>
          </a:p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 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transport, we will probably travel faster and further in flying cars and spaceships.</a:t>
            </a: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Cues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-solar energy all year round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-no schools, lessons on the Net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-nutrition pills instead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normal</a:t>
            </a:r>
          </a:p>
          <a:p>
            <a:pPr>
              <a:buNone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-5D-cinema at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homehome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-security protection with cameras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-entertainment centre at home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-smart phone app</a:t>
            </a:r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73063" y="1276350"/>
            <a:ext cx="4876799" cy="3693319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- In education, we will probably have no schools. We will learn lessons on the Internet.</a:t>
            </a:r>
          </a:p>
          <a:p>
            <a:pPr algn="just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- For food, we will probably use nutrion pills instead of normal food.</a:t>
            </a:r>
          </a:p>
          <a:p>
            <a:pPr algn="just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- For leisure, we will probably watch 5D-cinema at home.</a:t>
            </a:r>
          </a:p>
          <a:p>
            <a:pPr algn="just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- In energy, energy saving devices will be used in home and industry.</a:t>
            </a:r>
          </a:p>
          <a:p>
            <a:pPr algn="just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- In home life, robots will probably do the household chores.</a:t>
            </a:r>
          </a:p>
          <a:p>
            <a:pPr algn="just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- In communication, email will probably replace snail mail.</a:t>
            </a:r>
            <a:endParaRPr lang="en-US" b="0" i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2936" y="133350"/>
            <a:ext cx="3033464" cy="85725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Homework: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03598"/>
            <a:ext cx="8229600" cy="339447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Practice listening</a:t>
            </a:r>
          </a:p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Write again</a:t>
            </a:r>
          </a:p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 exercise part E in workbook</a:t>
            </a:r>
          </a:p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Prepare the Looking back and project.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76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424</Words>
  <Application>Microsoft Office PowerPoint</Application>
  <PresentationFormat>On-screen Show (16:9)</PresentationFormat>
  <Paragraphs>93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Times</vt:lpstr>
      <vt:lpstr>Times New Roman</vt:lpstr>
      <vt:lpstr>Office Theme</vt:lpstr>
      <vt:lpstr>1_Office Theme</vt:lpstr>
      <vt:lpstr>PowerPoint Presentation</vt:lpstr>
      <vt:lpstr>PowerPoint Presentation</vt:lpstr>
      <vt:lpstr>Science and technology:</vt:lpstr>
      <vt:lpstr>PowerPoint Presentation</vt:lpstr>
      <vt:lpstr>4. Change the sentences into repoted speech.</vt:lpstr>
      <vt:lpstr>5. Rewrite these sentences in direct speech.</vt:lpstr>
      <vt:lpstr>6. Write one prediction…</vt:lpstr>
      <vt:lpstr>Homework: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Admin</cp:lastModifiedBy>
  <cp:revision>48</cp:revision>
  <dcterms:created xsi:type="dcterms:W3CDTF">2018-03-24T00:25:11Z</dcterms:created>
  <dcterms:modified xsi:type="dcterms:W3CDTF">2023-04-18T13:18:20Z</dcterms:modified>
</cp:coreProperties>
</file>