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9"/>
  </p:notesMasterIdLst>
  <p:sldIdLst>
    <p:sldId id="268" r:id="rId2"/>
    <p:sldId id="270" r:id="rId3"/>
    <p:sldId id="256" r:id="rId4"/>
    <p:sldId id="273" r:id="rId5"/>
    <p:sldId id="275" r:id="rId6"/>
    <p:sldId id="276" r:id="rId7"/>
    <p:sldId id="277" r:id="rId8"/>
    <p:sldId id="257" r:id="rId9"/>
    <p:sldId id="258" r:id="rId10"/>
    <p:sldId id="263" r:id="rId11"/>
    <p:sldId id="260" r:id="rId12"/>
    <p:sldId id="261" r:id="rId13"/>
    <p:sldId id="262" r:id="rId14"/>
    <p:sldId id="264" r:id="rId15"/>
    <p:sldId id="265" r:id="rId16"/>
    <p:sldId id="266" r:id="rId17"/>
    <p:sldId id="272" r:id="rId18"/>
  </p:sldIdLst>
  <p:sldSz cx="12192000" cy="6858000"/>
  <p:notesSz cx="6858000" cy="9144000"/>
  <p:embeddedFontLst>
    <p:embeddedFont>
      <p:font typeface=".VnHelvetInsH" panose="020B7200000000000000"/>
      <p:regular r:id="rId20"/>
    </p:embeddedFont>
    <p:embeddedFont>
      <p:font typeface="Verdana" panose="020B0604030504040204" pitchFamily="34" charset="0"/>
      <p:regular r:id="rId21"/>
      <p:bold r:id="rId22"/>
      <p:italic r:id="rId23"/>
      <p:bold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.VnBlack" panose="020B7200000000000000"/>
      <p:regular r:id="rId29"/>
    </p:embeddedFont>
    <p:embeddedFont>
      <p:font typeface="Arial Black" panose="020B0A04020102020204" pitchFamily="34" charset="0"/>
      <p:bold r:id="rId30"/>
    </p:embeddedFont>
    <p:embeddedFont>
      <p:font typeface=".VnArial" panose="020B0604020202020204"/>
      <p:regular r:id="rId31"/>
      <p:bold r:id="rId32"/>
      <p:italic r:id="rId33"/>
      <p:bold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00"/>
    <a:srgbClr val="004C00"/>
    <a:srgbClr val="006600"/>
    <a:srgbClr val="163628"/>
    <a:srgbClr val="1B41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924" y="4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EEBB2B-CC70-4D13-B513-EFCD624DC9ED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1813B-C3E6-440F-AC93-D5EE6B1EB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555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D10A25-7AB7-4CA4-98D1-4F6C25E60E9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398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9.png"/><Relationship Id="rId7" Type="http://schemas.openxmlformats.org/officeDocument/2006/relationships/image" Target="../media/image19.png"/><Relationship Id="rId12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0.png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9.png"/><Relationship Id="rId7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26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10.png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gif"/><Relationship Id="rId13" Type="http://schemas.openxmlformats.org/officeDocument/2006/relationships/image" Target="../media/image52.gif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12" Type="http://schemas.openxmlformats.org/officeDocument/2006/relationships/image" Target="../media/image5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11" Type="http://schemas.openxmlformats.org/officeDocument/2006/relationships/image" Target="../media/image50.gif"/><Relationship Id="rId5" Type="http://schemas.openxmlformats.org/officeDocument/2006/relationships/image" Target="../media/image44.jpeg"/><Relationship Id="rId10" Type="http://schemas.openxmlformats.org/officeDocument/2006/relationships/image" Target="../media/image49.gif"/><Relationship Id="rId4" Type="http://schemas.openxmlformats.org/officeDocument/2006/relationships/image" Target="../media/image43.png"/><Relationship Id="rId9" Type="http://schemas.openxmlformats.org/officeDocument/2006/relationships/image" Target="../media/image48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3"/>
          <a:srcRect l="-14" r="14" b="5421"/>
          <a:stretch/>
        </p:blipFill>
        <p:spPr bwMode="auto">
          <a:xfrm>
            <a:off x="0" y="-19151"/>
            <a:ext cx="12192000" cy="6405997"/>
          </a:xfrm>
          <a:prstGeom prst="rect">
            <a:avLst/>
          </a:prstGeom>
          <a:solidFill>
            <a:srgbClr val="143828"/>
          </a:solidFill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5"/>
          <p:cNvSpPr/>
          <p:nvPr/>
        </p:nvSpPr>
        <p:spPr>
          <a:xfrm>
            <a:off x="2514601" y="4876800"/>
            <a:ext cx="1600200" cy="990600"/>
          </a:xfrm>
          <a:prstGeom prst="rect">
            <a:avLst/>
          </a:prstGeom>
          <a:solidFill>
            <a:srgbClr val="14382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416852" y="4710380"/>
            <a:ext cx="1744578" cy="1323439"/>
          </a:xfrm>
          <a:prstGeom prst="rect">
            <a:avLst/>
          </a:prstGeom>
          <a:solidFill>
            <a:srgbClr val="004C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/>
                <a:latin typeface=".VnBlack" panose="020B7200000000000000" pitchFamily="34" charset="0"/>
                <a:cs typeface="Arial" panose="020B0604020202020204" pitchFamily="34" charset="0"/>
              </a:rPr>
              <a:t>12</a:t>
            </a:r>
            <a:endParaRPr lang="en-US" sz="8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/>
              <a:latin typeface=".VnBlack" panose="020B7200000000000000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89100" y="4572000"/>
            <a:ext cx="7377778" cy="1460718"/>
          </a:xfrm>
          <a:prstGeom prst="rect">
            <a:avLst/>
          </a:prstGeom>
          <a:solidFill>
            <a:srgbClr val="004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196599" y="4986634"/>
            <a:ext cx="774515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.VnHelvetInsH" panose="020B7200000000000000" pitchFamily="34" charset="0"/>
                <a:cs typeface="Arial" panose="020B0604020202020204" pitchFamily="34" charset="0"/>
              </a:rPr>
              <a:t>LIFE ON OTHER PLANETS</a:t>
            </a:r>
            <a:endParaRPr lang="en-US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.VnHelvetInsH" panose="020B72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74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6062" y="91578"/>
            <a:ext cx="5785338" cy="73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91600" y="76200"/>
            <a:ext cx="1633538" cy="4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95450" y="1007390"/>
            <a:ext cx="4095750" cy="44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76200"/>
            <a:ext cx="1323975" cy="36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14500" y="1676402"/>
            <a:ext cx="2247900" cy="457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52600" y="2405303"/>
            <a:ext cx="2582008" cy="442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752600" y="3035422"/>
            <a:ext cx="6019800" cy="507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724026" y="3730745"/>
            <a:ext cx="4752975" cy="450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752600" y="4399633"/>
            <a:ext cx="5105400" cy="458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822939" y="5165416"/>
            <a:ext cx="2924175" cy="508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6172200" y="961463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poisonous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34608" y="1575423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twice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0" y="2274825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153400" y="3025305"/>
            <a:ext cx="2086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traces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73008" y="3686688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surface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02343" y="4321137"/>
            <a:ext cx="2052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climate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102469" y="5165416"/>
            <a:ext cx="3431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accommodate</a:t>
            </a:r>
          </a:p>
        </p:txBody>
      </p:sp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676400" y="6248400"/>
            <a:ext cx="3352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7472364" y="6411913"/>
            <a:ext cx="816249" cy="369332"/>
          </a:xfrm>
          <a:prstGeom prst="rect">
            <a:avLst/>
          </a:prstGeom>
          <a:ln>
            <a:solidFill>
              <a:schemeClr val="accent4">
                <a:lumMod val="1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dirty="0">
                <a:ln w="0"/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All Call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56664" y="6411913"/>
            <a:ext cx="1540293" cy="369332"/>
          </a:xfrm>
          <a:prstGeom prst="rect">
            <a:avLst/>
          </a:prstGeom>
          <a:ln>
            <a:solidFill>
              <a:schemeClr val="accent4">
                <a:lumMod val="1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>
                <a:ln w="0"/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Student 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8288" y="114300"/>
            <a:ext cx="6172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91600" y="76200"/>
            <a:ext cx="2286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5" y="123856"/>
            <a:ext cx="1323975" cy="561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81200" y="1295400"/>
            <a:ext cx="7162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1918232"/>
              </p:ext>
            </p:extLst>
          </p:nvPr>
        </p:nvGraphicFramePr>
        <p:xfrm>
          <a:off x="2731356" y="4531836"/>
          <a:ext cx="6096000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– C</a:t>
                      </a:r>
                      <a:endParaRPr lang="en-US" sz="3200" b="1" dirty="0">
                        <a:solidFill>
                          <a:srgbClr val="FFF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– B</a:t>
                      </a:r>
                      <a:endParaRPr lang="en-US" sz="3200" b="1" dirty="0">
                        <a:solidFill>
                          <a:srgbClr val="FFF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3200" b="1" baseline="0" dirty="0" smtClean="0">
                          <a:solidFill>
                            <a:srgbClr val="FFFF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A </a:t>
                      </a:r>
                      <a:endParaRPr lang="en-US" sz="3200" b="1" dirty="0">
                        <a:solidFill>
                          <a:srgbClr val="FFF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76400" y="6324601"/>
            <a:ext cx="3886200" cy="368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7472364" y="6411913"/>
            <a:ext cx="816249" cy="369332"/>
          </a:xfrm>
          <a:prstGeom prst="rect">
            <a:avLst/>
          </a:prstGeom>
          <a:ln>
            <a:solidFill>
              <a:schemeClr val="accent4">
                <a:lumMod val="1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dirty="0">
                <a:ln w="0"/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All Call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56664" y="6411913"/>
            <a:ext cx="1540293" cy="369332"/>
          </a:xfrm>
          <a:prstGeom prst="rect">
            <a:avLst/>
          </a:prstGeom>
          <a:ln>
            <a:solidFill>
              <a:schemeClr val="accent4">
                <a:lumMod val="1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>
                <a:ln w="0"/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Student 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54461"/>
            <a:ext cx="5486400" cy="531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91600" y="76200"/>
            <a:ext cx="2667000" cy="632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116892"/>
            <a:ext cx="1323975" cy="527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0975" y="1058791"/>
            <a:ext cx="4248150" cy="516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7054" y="3403176"/>
            <a:ext cx="4457700" cy="414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0975" y="1862155"/>
            <a:ext cx="4619625" cy="380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65310" y="1867863"/>
            <a:ext cx="2647950" cy="372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80975" y="4215459"/>
            <a:ext cx="5800725" cy="409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80975" y="5039359"/>
            <a:ext cx="3619500" cy="45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4765310" y="1038578"/>
            <a:ext cx="50644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also called the Red Planet.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763" y="2332778"/>
            <a:ext cx="792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lowest temperature is -87 degrees Celsius and the highest may be a bit higher than zero.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65310" y="3389867"/>
            <a:ext cx="71040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Because 95% of the atmosphere is carbon dioxide.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48389" y="4188576"/>
            <a:ext cx="4598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day on Mars is a bit longer.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22066" y="5039359"/>
            <a:ext cx="5728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twice as long as a year on Earth.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676400" y="6248401"/>
            <a:ext cx="3886200" cy="445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extBox 16"/>
          <p:cNvSpPr txBox="1"/>
          <p:nvPr/>
        </p:nvSpPr>
        <p:spPr>
          <a:xfrm>
            <a:off x="7472364" y="6411913"/>
            <a:ext cx="816249" cy="369332"/>
          </a:xfrm>
          <a:prstGeom prst="rect">
            <a:avLst/>
          </a:prstGeom>
          <a:ln>
            <a:solidFill>
              <a:schemeClr val="accent4">
                <a:lumMod val="1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dirty="0">
                <a:ln w="0"/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All Call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56664" y="6411913"/>
            <a:ext cx="1540293" cy="369332"/>
          </a:xfrm>
          <a:prstGeom prst="rect">
            <a:avLst/>
          </a:prstGeom>
          <a:ln>
            <a:solidFill>
              <a:schemeClr val="accent4">
                <a:lumMod val="1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>
                <a:ln w="0"/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Student 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76200"/>
            <a:ext cx="1371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91600" y="76200"/>
            <a:ext cx="2286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76400" y="162920"/>
            <a:ext cx="6858000" cy="146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76399" y="1828800"/>
            <a:ext cx="8720557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76400" y="6324601"/>
            <a:ext cx="3886200" cy="368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894135" y="6411913"/>
            <a:ext cx="542008" cy="369332"/>
          </a:xfrm>
          <a:prstGeom prst="rect">
            <a:avLst/>
          </a:prstGeom>
          <a:ln>
            <a:solidFill>
              <a:schemeClr val="accent4">
                <a:lumMod val="1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>
                <a:ln w="0"/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Pair</a:t>
            </a:r>
            <a:endParaRPr lang="en-US" dirty="0">
              <a:ln w="0"/>
              <a:solidFill>
                <a:schemeClr val="accent4">
                  <a:lumMod val="1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856664" y="6411913"/>
            <a:ext cx="1540293" cy="369332"/>
          </a:xfrm>
          <a:prstGeom prst="rect">
            <a:avLst/>
          </a:prstGeom>
          <a:ln>
            <a:solidFill>
              <a:schemeClr val="accent4">
                <a:lumMod val="1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>
                <a:ln w="0"/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Student Demo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93973" y="6411913"/>
            <a:ext cx="816249" cy="369332"/>
          </a:xfrm>
          <a:prstGeom prst="rect">
            <a:avLst/>
          </a:prstGeom>
          <a:ln>
            <a:solidFill>
              <a:schemeClr val="accent4">
                <a:lumMod val="1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dirty="0">
                <a:ln w="0"/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All Call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457200"/>
            <a:ext cx="8720557" cy="5849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76200"/>
            <a:ext cx="1600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91600" y="762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76400" y="6324601"/>
            <a:ext cx="3886200" cy="368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7894135" y="6411913"/>
            <a:ext cx="542008" cy="369332"/>
          </a:xfrm>
          <a:prstGeom prst="rect">
            <a:avLst/>
          </a:prstGeom>
          <a:ln>
            <a:solidFill>
              <a:schemeClr val="accent4">
                <a:lumMod val="1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>
                <a:ln w="0"/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Pair</a:t>
            </a:r>
            <a:endParaRPr lang="en-US" dirty="0">
              <a:ln w="0"/>
              <a:solidFill>
                <a:schemeClr val="accent4">
                  <a:lumMod val="1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856664" y="6411913"/>
            <a:ext cx="1540293" cy="369332"/>
          </a:xfrm>
          <a:prstGeom prst="rect">
            <a:avLst/>
          </a:prstGeom>
          <a:ln>
            <a:solidFill>
              <a:schemeClr val="accent4">
                <a:lumMod val="1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>
                <a:ln w="0"/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Student Demo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93973" y="6411913"/>
            <a:ext cx="816249" cy="369332"/>
          </a:xfrm>
          <a:prstGeom prst="rect">
            <a:avLst/>
          </a:prstGeom>
          <a:ln>
            <a:solidFill>
              <a:schemeClr val="accent4">
                <a:lumMod val="1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dirty="0">
                <a:ln w="0"/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All Call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1231" y="126748"/>
            <a:ext cx="6794912" cy="1820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126748"/>
            <a:ext cx="1371600" cy="635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91600" y="76199"/>
            <a:ext cx="2057400" cy="534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76400" y="6096001"/>
            <a:ext cx="3886200" cy="59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371599" y="2744450"/>
            <a:ext cx="90253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human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kind of food did the human say she ate?</a:t>
            </a:r>
          </a:p>
          <a:p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Martian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 said that she ate rice, bread, meat and fruit and vegetables.</a:t>
            </a:r>
          </a:p>
          <a:p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human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Yes, that’s right!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94135" y="6411913"/>
            <a:ext cx="542008" cy="369332"/>
          </a:xfrm>
          <a:prstGeom prst="rect">
            <a:avLst/>
          </a:prstGeom>
          <a:ln>
            <a:solidFill>
              <a:schemeClr val="accent4">
                <a:lumMod val="1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>
                <a:ln w="0"/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Pair</a:t>
            </a:r>
            <a:endParaRPr lang="en-US" dirty="0">
              <a:ln w="0"/>
              <a:solidFill>
                <a:schemeClr val="accent4">
                  <a:lumMod val="1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56664" y="6411913"/>
            <a:ext cx="1540293" cy="369332"/>
          </a:xfrm>
          <a:prstGeom prst="rect">
            <a:avLst/>
          </a:prstGeom>
          <a:ln>
            <a:solidFill>
              <a:schemeClr val="accent4">
                <a:lumMod val="1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>
                <a:ln w="0"/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Student Demo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93973" y="6411913"/>
            <a:ext cx="816249" cy="369332"/>
          </a:xfrm>
          <a:prstGeom prst="rect">
            <a:avLst/>
          </a:prstGeom>
          <a:ln>
            <a:solidFill>
              <a:schemeClr val="accent4">
                <a:lumMod val="1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dirty="0">
                <a:ln w="0"/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All Call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RK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477167"/>
            <a:ext cx="3505200" cy="2380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PARK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5181600"/>
            <a:ext cx="325755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PARK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3352800"/>
            <a:ext cx="3048000" cy="350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WordArt 6"/>
          <p:cNvSpPr>
            <a:spLocks noChangeArrowheads="1" noChangeShapeType="1" noTextEdit="1"/>
          </p:cNvSpPr>
          <p:nvPr/>
        </p:nvSpPr>
        <p:spPr bwMode="auto">
          <a:xfrm>
            <a:off x="3657601" y="533400"/>
            <a:ext cx="3998913" cy="914400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49843"/>
              </a:avLst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kern="10" dirty="0">
                <a:ln w="254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828800" y="1676400"/>
            <a:ext cx="8610600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buAutoNum type="arabicPeriod"/>
            </a:pPr>
            <a:r>
              <a:rPr lang="en-US" alt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Learn 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heart the new words.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buAutoNum type="arabicPeriod"/>
            </a:pPr>
            <a:r>
              <a:rPr lang="en-US" alt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Speak  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your friends</a:t>
            </a:r>
          </a:p>
          <a:p>
            <a:pPr>
              <a:lnSpc>
                <a:spcPct val="150000"/>
              </a:lnSpc>
              <a:spcBef>
                <a:spcPct val="50000"/>
              </a:spcBef>
              <a:buFont typeface="Wingdings" panose="05000000000000000000" pitchFamily="2" charset="2"/>
              <a:buAutoNum type="arabicPeriod"/>
            </a:pPr>
            <a:r>
              <a:rPr lang="en-US" alt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Prepare 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the next..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Copy of KHUNG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445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3871914" y="2209801"/>
            <a:ext cx="33988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altLang="en-US">
              <a:latin typeface="Verdana" panose="020B0604030504040204" pitchFamily="34" charset="0"/>
            </a:endParaRPr>
          </a:p>
        </p:txBody>
      </p:sp>
      <p:pic>
        <p:nvPicPr>
          <p:cNvPr id="55300" name="Picture 4" descr="button1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438" y="2133600"/>
            <a:ext cx="4354512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1" name="Picture 5" descr="button1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600" y="3035300"/>
            <a:ext cx="4248150" cy="69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2" name="Picture 6" descr="button1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600" y="3860800"/>
            <a:ext cx="424815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3" name="Picture 7" descr="button1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0" y="4737100"/>
            <a:ext cx="24384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304" name="Rectangle 8"/>
          <p:cNvSpPr>
            <a:spLocks noChangeArrowheads="1"/>
          </p:cNvSpPr>
          <p:nvPr/>
        </p:nvSpPr>
        <p:spPr bwMode="auto">
          <a:xfrm>
            <a:off x="4267200" y="2286000"/>
            <a:ext cx="3079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4400" b="1">
              <a:solidFill>
                <a:schemeClr val="accent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55305" name="Rectangle 9"/>
          <p:cNvSpPr>
            <a:spLocks noChangeArrowheads="1"/>
          </p:cNvSpPr>
          <p:nvPr/>
        </p:nvSpPr>
        <p:spPr bwMode="auto">
          <a:xfrm>
            <a:off x="4191000" y="3124200"/>
            <a:ext cx="3079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600" b="1">
              <a:solidFill>
                <a:schemeClr val="accent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55306" name="Picture 10" descr="tough_guy_drumming_hc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505200"/>
            <a:ext cx="225425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7" name="Picture 11" descr="gypsy_woman_guitar_si_a_hc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914" y="2514600"/>
            <a:ext cx="1385887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8" name="Picture 12" descr="bassist_lights_hc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1" y="3429000"/>
            <a:ext cx="1547813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9" name="Picture 13" descr="Bemua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648200"/>
            <a:ext cx="2057400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10" name="Picture 14" descr="Bemua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648200"/>
            <a:ext cx="2057400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11" name="Picture 15" descr="Orange_2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419600"/>
            <a:ext cx="17526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12" name="Picture 16" descr="A5-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191000"/>
            <a:ext cx="2427288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313" name="WordArt 17"/>
          <p:cNvSpPr>
            <a:spLocks noChangeArrowheads="1" noChangeShapeType="1" noTextEdit="1"/>
          </p:cNvSpPr>
          <p:nvPr/>
        </p:nvSpPr>
        <p:spPr bwMode="auto">
          <a:xfrm>
            <a:off x="2819400" y="609600"/>
            <a:ext cx="6248400" cy="41148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spcFirstLastPara="1" wrap="none" fromWordArt="1">
            <a:prstTxWarp prst="textArchUp">
              <a:avLst>
                <a:gd name="adj" fmla="val 11616383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 Black" panose="020B0A04020102020204" pitchFamily="34" charset="0"/>
              </a:rPr>
              <a:t>THANK YOU FOR ATTENTION!</a:t>
            </a:r>
          </a:p>
        </p:txBody>
      </p:sp>
      <p:sp>
        <p:nvSpPr>
          <p:cNvPr id="55314" name="WordArt 18"/>
          <p:cNvSpPr>
            <a:spLocks noChangeArrowheads="1" noChangeShapeType="1" noTextEdit="1"/>
          </p:cNvSpPr>
          <p:nvPr/>
        </p:nvSpPr>
        <p:spPr bwMode="auto">
          <a:xfrm rot="5400000">
            <a:off x="838200" y="3505200"/>
            <a:ext cx="3352800" cy="1219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wordArtVert" wrap="none" fromWordArt="1">
            <a:prstTxWarp prst="textWave4">
              <a:avLst>
                <a:gd name="adj1" fmla="val 13005"/>
                <a:gd name="adj2" fmla="val 0"/>
              </a:avLst>
            </a:prstTxWarp>
          </a:bodyPr>
          <a:lstStyle/>
          <a:p>
            <a:pPr algn="ctr" fontAlgn="auto"/>
            <a:r>
              <a:rPr lang="en-US" sz="3600" b="1" kern="10" dirty="0">
                <a:solidFill>
                  <a:srgbClr val="800080"/>
                </a:solidFill>
                <a:effectLst>
                  <a:outerShdw dist="99190" dir="7788334" algn="ctr" rotWithShape="0">
                    <a:srgbClr val="000080">
                      <a:alpha val="80000"/>
                    </a:srgbClr>
                  </a:outerShdw>
                </a:effectLst>
                <a:latin typeface=".VnArial" panose="020B7200000000000000" pitchFamily="34" charset="0"/>
              </a:rPr>
              <a:t>the end</a:t>
            </a:r>
          </a:p>
        </p:txBody>
      </p:sp>
      <p:sp>
        <p:nvSpPr>
          <p:cNvPr id="55315" name="WordArt 19"/>
          <p:cNvSpPr>
            <a:spLocks noChangeArrowheads="1" noChangeShapeType="1" noTextEdit="1"/>
          </p:cNvSpPr>
          <p:nvPr/>
        </p:nvSpPr>
        <p:spPr bwMode="auto">
          <a:xfrm rot="5400000">
            <a:off x="7967663" y="3090863"/>
            <a:ext cx="3457575" cy="14859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wordArtVert" wrap="none" fromWordArt="1">
            <a:prstTxWarp prst="textWave4">
              <a:avLst>
                <a:gd name="adj1" fmla="val 13005"/>
                <a:gd name="adj2" fmla="val 0"/>
              </a:avLst>
            </a:prstTxWarp>
          </a:bodyPr>
          <a:lstStyle/>
          <a:p>
            <a:pPr algn="ctr" fontAlgn="auto"/>
            <a:r>
              <a:rPr lang="en-US" sz="3600" b="1" kern="10">
                <a:solidFill>
                  <a:srgbClr val="FF00FF"/>
                </a:solidFill>
                <a:effectLst>
                  <a:outerShdw dist="99190" dir="7788334" algn="ctr" rotWithShape="0">
                    <a:srgbClr val="000080">
                      <a:alpha val="80000"/>
                    </a:srgbClr>
                  </a:outerShdw>
                </a:effectLst>
                <a:latin typeface=".VnArial" panose="020B7200000000000000" pitchFamily="34" charset="0"/>
              </a:rPr>
              <a:t>GOOD BYE!</a:t>
            </a:r>
          </a:p>
        </p:txBody>
      </p:sp>
    </p:spTree>
    <p:extLst>
      <p:ext uri="{BB962C8B-B14F-4D97-AF65-F5344CB8AC3E}">
        <p14:creationId xmlns:p14="http://schemas.microsoft.com/office/powerpoint/2010/main" val="4115873550"/>
      </p:ext>
    </p:extLst>
  </p:cSld>
  <p:clrMapOvr>
    <a:masterClrMapping/>
  </p:clrMapOvr>
  <p:transition advTm="240000">
    <p:blinds dir="vert"/>
    <p:sndAc>
      <p:stSnd>
        <p:snd r:embed="rId2" name="goodbye_moi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3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5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55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3000"/>
                                        <p:tgtEl>
                                          <p:spTgt spid="55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15800" cy="68580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/>
          <a:extLst/>
        </p:spPr>
      </p:pic>
      <p:sp>
        <p:nvSpPr>
          <p:cNvPr id="8198" name="WordArt 6"/>
          <p:cNvSpPr>
            <a:spLocks noChangeArrowheads="1" noChangeShapeType="1" noTextEdit="1"/>
          </p:cNvSpPr>
          <p:nvPr/>
        </p:nvSpPr>
        <p:spPr bwMode="auto">
          <a:xfrm>
            <a:off x="2520105" y="5248052"/>
            <a:ext cx="7624955" cy="662285"/>
          </a:xfrm>
          <a:prstGeom prst="rect">
            <a:avLst/>
          </a:prstGeom>
        </p:spPr>
        <p:txBody>
          <a:bodyPr wrap="none" fromWordArt="1"/>
          <a:lstStyle/>
          <a:p>
            <a:pPr algn="ctr"/>
            <a:r>
              <a:rPr lang="en-US" sz="2800" b="1" dirty="0" smtClean="0">
                <a:ln w="28575">
                  <a:solidFill>
                    <a:srgbClr val="003300"/>
                  </a:solidFill>
                </a:ln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LESSON 4:</a:t>
            </a:r>
            <a:r>
              <a:rPr lang="en-US" sz="4000" dirty="0" smtClean="0">
                <a:ln w="28575">
                  <a:solidFill>
                    <a:srgbClr val="003300"/>
                  </a:solidFill>
                </a:ln>
                <a:solidFill>
                  <a:srgbClr val="0000FF"/>
                </a:solidFill>
              </a:rPr>
              <a:t> </a:t>
            </a:r>
            <a:r>
              <a:rPr lang="en-US" sz="3800" kern="10" dirty="0" smtClean="0">
                <a:ln w="2857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Arial Black"/>
              </a:rPr>
              <a:t>SKILLS 1</a:t>
            </a:r>
            <a:endParaRPr lang="en-US" sz="3800" kern="10" dirty="0">
              <a:ln w="28575">
                <a:solidFill>
                  <a:srgbClr val="FF0000"/>
                </a:solidFill>
                <a:round/>
                <a:headEnd/>
                <a:tailEnd/>
              </a:ln>
              <a:solidFill>
                <a:srgbClr val="008000"/>
              </a:solidFill>
              <a:latin typeface="Arial Black"/>
            </a:endParaRPr>
          </a:p>
        </p:txBody>
      </p:sp>
      <p:pic>
        <p:nvPicPr>
          <p:cNvPr id="6" name="Picture 10" descr="Picture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997" y="319994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 descr="Picture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0" y="5946321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 descr="Picture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047" y="5946240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3" descr="Picture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5931352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 descr="Picture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5954404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" descr="Picture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297" y="342900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7" descr="Picture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582" y="337004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8" descr="Picture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647" y="296409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9" descr="b3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559271" y="0"/>
            <a:ext cx="1171576" cy="1415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9" descr="b3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1510354" y="1"/>
            <a:ext cx="1120321" cy="1415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9" descr="b3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5525116"/>
            <a:ext cx="1171576" cy="1415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8" descr="Picture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126" y="2936880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8" descr="Picture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8394" y="2821952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0" descr="Picture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133" y="3799630"/>
            <a:ext cx="467570" cy="467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1" descr="Picture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575" y="1182102"/>
            <a:ext cx="467570" cy="467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5" descr="Picture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254" y="1182102"/>
            <a:ext cx="467570" cy="467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 descr="Picture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943" y="2128563"/>
            <a:ext cx="467570" cy="467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0" descr="Picture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3929" y="4620047"/>
            <a:ext cx="565760" cy="56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0" descr="Picture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5285" y="1828800"/>
            <a:ext cx="467570" cy="467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1" descr="Picture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584" y="1061615"/>
            <a:ext cx="467570" cy="467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5" descr="Picture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763" y="1841898"/>
            <a:ext cx="467570" cy="467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 descr="Picture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2841" y="1789745"/>
            <a:ext cx="467570" cy="467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0" descr="Picture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7999" y="1730610"/>
            <a:ext cx="565760" cy="565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1" descr="Picture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610" y="1289504"/>
            <a:ext cx="467570" cy="467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WordArt 4"/>
          <p:cNvSpPr>
            <a:spLocks noChangeArrowheads="1" noChangeShapeType="1" noTextEdit="1"/>
          </p:cNvSpPr>
          <p:nvPr/>
        </p:nvSpPr>
        <p:spPr bwMode="auto">
          <a:xfrm>
            <a:off x="2783633" y="2852936"/>
            <a:ext cx="3024336" cy="445266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SlantUp">
              <a:avLst>
                <a:gd name="adj" fmla="val 0"/>
              </a:avLst>
            </a:prstTxWarp>
          </a:bodyPr>
          <a:lstStyle/>
          <a:p>
            <a:pPr algn="ctr"/>
            <a:r>
              <a:rPr lang="en-US" sz="3600" b="1" kern="10" dirty="0">
                <a:ln w="19050">
                  <a:solidFill>
                    <a:srgbClr val="00206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  <a:r>
              <a:rPr lang="en-US" sz="3600" b="1" kern="10" dirty="0" smtClean="0">
                <a:ln w="19050">
                  <a:solidFill>
                    <a:srgbClr val="00206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lesson</a:t>
            </a:r>
            <a:endParaRPr lang="en-US" sz="3600" b="1" kern="10" dirty="0">
              <a:ln w="19050">
                <a:solidFill>
                  <a:srgbClr val="002060"/>
                </a:solidFill>
                <a:round/>
                <a:headEnd/>
                <a:tailEnd/>
              </a:ln>
              <a:solidFill>
                <a:srgbClr val="00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034648" y="3501008"/>
            <a:ext cx="7110412" cy="1754326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36000" rIns="0" rtlCol="0">
            <a:spAutoFit/>
          </a:bodyPr>
          <a:lstStyle/>
          <a:p>
            <a:pPr marL="1519238" indent="-1519238" algn="ctr">
              <a:tabLst>
                <a:tab pos="1519238" algn="l"/>
              </a:tabLst>
            </a:pPr>
            <a:r>
              <a:rPr lang="en-US" sz="28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UNIT </a:t>
            </a:r>
            <a:r>
              <a:rPr lang="en-US" sz="28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12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5400" b="1" spc="-100" dirty="0" smtClean="0">
                <a:ln w="28575">
                  <a:solidFill>
                    <a:srgbClr val="FF00FF"/>
                  </a:solidFill>
                </a:ln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LIFE ON OTHER PLANETS</a:t>
            </a:r>
            <a:endParaRPr lang="en-US" sz="4400" b="1" spc="-100" dirty="0">
              <a:ln w="28575">
                <a:solidFill>
                  <a:srgbClr val="FF00FF"/>
                </a:solidFill>
              </a:ln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52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/>
      <p:bldP spid="33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838200" y="1089820"/>
            <a:ext cx="10744200" cy="4678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ctr">
              <a:spcBef>
                <a:spcPct val="20000"/>
              </a:spcBef>
              <a:defRPr/>
            </a:pPr>
            <a:endParaRPr lang="en-US" altLang="en-US" sz="40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altLang="en-US" sz="4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Period </a:t>
            </a:r>
            <a:r>
              <a:rPr lang="en-US" altLang="en-US" sz="3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87 UNIT </a:t>
            </a:r>
            <a:r>
              <a:rPr lang="en-US" altLang="en-US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12: LIFE ON OTHER </a:t>
            </a:r>
            <a:r>
              <a:rPr lang="en-US" altLang="en-US" sz="36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PLANETS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altLang="en-US" sz="4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LESSON 4: SKILLS  1</a:t>
            </a:r>
            <a:endParaRPr lang="en-US" sz="40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6481204"/>
            <a:ext cx="3352800" cy="300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8"/>
          <p:cNvSpPr txBox="1">
            <a:spLocks noChangeArrowheads="1"/>
          </p:cNvSpPr>
          <p:nvPr/>
        </p:nvSpPr>
        <p:spPr bwMode="auto">
          <a:xfrm>
            <a:off x="3094891" y="1141990"/>
            <a:ext cx="4362450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quyển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endParaRPr kumimoji="0" lang="en-US" alt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9"/>
          <p:cNvSpPr txBox="1">
            <a:spLocks noChangeArrowheads="1"/>
          </p:cNvSpPr>
          <p:nvPr/>
        </p:nvSpPr>
        <p:spPr bwMode="auto">
          <a:xfrm>
            <a:off x="3241676" y="1760488"/>
            <a:ext cx="2084387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khí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ôxy</a:t>
            </a:r>
            <a:endParaRPr kumimoji="0" lang="en-US" alt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6"/>
          <p:cNvSpPr txBox="1">
            <a:spLocks noChangeArrowheads="1"/>
          </p:cNvSpPr>
          <p:nvPr/>
        </p:nvSpPr>
        <p:spPr bwMode="auto">
          <a:xfrm>
            <a:off x="3173534" y="2546016"/>
            <a:ext cx="3073400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endParaRPr kumimoji="0" lang="en-US" alt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3515702" y="3346235"/>
            <a:ext cx="4718050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cung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cấp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nơi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chốn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ở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7"/>
          <p:cNvSpPr txBox="1">
            <a:spLocks noChangeArrowheads="1"/>
          </p:cNvSpPr>
          <p:nvPr/>
        </p:nvSpPr>
        <p:spPr bwMode="auto">
          <a:xfrm>
            <a:off x="2974242" y="4174754"/>
            <a:ext cx="1873250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vết</a:t>
            </a:r>
            <a:endParaRPr kumimoji="0" lang="en-US" alt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5"/>
          <p:cNvSpPr txBox="1">
            <a:spLocks noChangeArrowheads="1"/>
          </p:cNvSpPr>
          <p:nvPr/>
        </p:nvSpPr>
        <p:spPr bwMode="auto">
          <a:xfrm>
            <a:off x="3043238" y="5001193"/>
            <a:ext cx="22828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tương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16"/>
          <p:cNvSpPr txBox="1">
            <a:spLocks noChangeArrowheads="1"/>
          </p:cNvSpPr>
          <p:nvPr/>
        </p:nvSpPr>
        <p:spPr bwMode="auto">
          <a:xfrm>
            <a:off x="83527" y="5044504"/>
            <a:ext cx="2692400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similarity (n)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12"/>
          <p:cNvSpPr txBox="1">
            <a:spLocks noChangeArrowheads="1"/>
          </p:cNvSpPr>
          <p:nvPr/>
        </p:nvSpPr>
        <p:spPr bwMode="auto">
          <a:xfrm>
            <a:off x="182562" y="4208784"/>
            <a:ext cx="238125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trace (n)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13"/>
          <p:cNvSpPr txBox="1">
            <a:spLocks noChangeArrowheads="1"/>
          </p:cNvSpPr>
          <p:nvPr/>
        </p:nvSpPr>
        <p:spPr bwMode="auto">
          <a:xfrm>
            <a:off x="83527" y="3415766"/>
            <a:ext cx="3432175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Accommodate (v):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11"/>
          <p:cNvSpPr txBox="1">
            <a:spLocks noChangeArrowheads="1"/>
          </p:cNvSpPr>
          <p:nvPr/>
        </p:nvSpPr>
        <p:spPr bwMode="auto">
          <a:xfrm>
            <a:off x="120833" y="2639883"/>
            <a:ext cx="2617787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experience (n)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10"/>
          <p:cNvSpPr txBox="1">
            <a:spLocks noChangeArrowheads="1"/>
          </p:cNvSpPr>
          <p:nvPr/>
        </p:nvSpPr>
        <p:spPr bwMode="auto">
          <a:xfrm>
            <a:off x="138966" y="1844829"/>
            <a:ext cx="20955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Oxygen (n)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15"/>
          <p:cNvSpPr txBox="1">
            <a:spLocks noChangeArrowheads="1"/>
          </p:cNvSpPr>
          <p:nvPr/>
        </p:nvSpPr>
        <p:spPr bwMode="auto">
          <a:xfrm>
            <a:off x="57150" y="1141990"/>
            <a:ext cx="2955925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Atmosphere (n)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Content Placeholder 2"/>
          <p:cNvSpPr>
            <a:spLocks/>
          </p:cNvSpPr>
          <p:nvPr/>
        </p:nvSpPr>
        <p:spPr bwMode="auto">
          <a:xfrm>
            <a:off x="57150" y="416722"/>
            <a:ext cx="2632075" cy="593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surface (n) </a:t>
            </a: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 bwMode="auto">
          <a:xfrm>
            <a:off x="5638800" y="50021"/>
            <a:ext cx="2830513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kumimoji="0" lang="en-US" altLang="en-US" sz="44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2"/>
          <p:cNvSpPr>
            <a:spLocks/>
          </p:cNvSpPr>
          <p:nvPr/>
        </p:nvSpPr>
        <p:spPr bwMode="auto">
          <a:xfrm>
            <a:off x="3150088" y="441065"/>
            <a:ext cx="2632075" cy="593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Bề</a:t>
            </a:r>
            <a:r>
              <a:rPr kumimoji="0" lang="en-US" altLang="en-US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29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K\Desktop\anh UNIT1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312"/>
          <a:stretch/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8801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HK\Desktop\anh UNIT1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75" b="8604"/>
          <a:stretch/>
        </p:blipFill>
        <p:spPr bwMode="auto">
          <a:xfrm>
            <a:off x="1" y="0"/>
            <a:ext cx="12192000" cy="6553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4000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38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86800" y="76199"/>
            <a:ext cx="2438400" cy="762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3032"/>
            <a:ext cx="1981199" cy="43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39139" y="103032"/>
            <a:ext cx="6019800" cy="63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0" y="895158"/>
            <a:ext cx="8305800" cy="161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90600" y="2868637"/>
            <a:ext cx="4829176" cy="33797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24600" y="2868637"/>
            <a:ext cx="5181600" cy="33797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676400" y="6411913"/>
            <a:ext cx="36576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7472364" y="6411913"/>
            <a:ext cx="816249" cy="369332"/>
          </a:xfrm>
          <a:prstGeom prst="rect">
            <a:avLst/>
          </a:prstGeom>
          <a:ln>
            <a:solidFill>
              <a:schemeClr val="accent4">
                <a:lumMod val="1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dirty="0">
                <a:ln w="0"/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All Call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56664" y="6411913"/>
            <a:ext cx="1540293" cy="369332"/>
          </a:xfrm>
          <a:prstGeom prst="rect">
            <a:avLst/>
          </a:prstGeom>
          <a:ln>
            <a:solidFill>
              <a:schemeClr val="accent4">
                <a:lumMod val="1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>
                <a:ln w="0"/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Student 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669" y="28356"/>
            <a:ext cx="56388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91600" y="76200"/>
            <a:ext cx="1633538" cy="4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625809" y="452803"/>
            <a:ext cx="877114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Mars is called the Red Planet because of its reddish  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surface.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There have been many explorations to Mars by humans since the mid-20</a:t>
            </a:r>
            <a:r>
              <a:rPr lang="en-US" sz="22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century. Scientists hope that we can find another planet to accommodate human life.</a:t>
            </a:r>
          </a:p>
        </p:txBody>
      </p:sp>
      <p:sp>
        <p:nvSpPr>
          <p:cNvPr id="5" name="Rectangle 4"/>
          <p:cNvSpPr/>
          <p:nvPr/>
        </p:nvSpPr>
        <p:spPr>
          <a:xfrm>
            <a:off x="1676400" y="1946407"/>
            <a:ext cx="9448800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are major reasons why the 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climate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Mars is unsuitable for human life. Temperatures on Mars can be as low as -87 degrees Celsius and rarely get above 0 degrees Celsius. But the bigger problem </a:t>
            </a:r>
            <a:r>
              <a:rPr lang="en-US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the 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lack of oxygen. 95% of the atmosphere is carbon dioxide (C0</a:t>
            </a:r>
            <a:r>
              <a:rPr lang="en-US" sz="2200" b="1" baseline="-2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and this is 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poisonous</a:t>
            </a:r>
            <a:r>
              <a:rPr lang="en-US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breathe. Moreover, there is no water on Mars even though scientists have found  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traces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it.</a:t>
            </a:r>
          </a:p>
        </p:txBody>
      </p:sp>
      <p:sp>
        <p:nvSpPr>
          <p:cNvPr id="7" name="Rectangle 6"/>
          <p:cNvSpPr/>
          <p:nvPr/>
        </p:nvSpPr>
        <p:spPr>
          <a:xfrm>
            <a:off x="1676400" y="4153054"/>
            <a:ext cx="9317831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However, as early as the mid-19</a:t>
            </a:r>
            <a:r>
              <a:rPr lang="en-US" sz="22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  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century, scientists discovered that Mars had some similarities to Earth. A day on Mars is 24 hours, 39 minutes and 35 seconds, almost the same as a day on Earth. Mars also 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experiences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seasons just as Earth does. However, the seasons are </a:t>
            </a:r>
            <a:r>
              <a:rPr lang="en-US" sz="2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twice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long because a year on Mars lasts about twice as long as an Earth year.</a:t>
            </a:r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76400" y="6481204"/>
            <a:ext cx="3352800" cy="300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7472364" y="6411913"/>
            <a:ext cx="816249" cy="369332"/>
          </a:xfrm>
          <a:prstGeom prst="rect">
            <a:avLst/>
          </a:prstGeom>
          <a:ln>
            <a:solidFill>
              <a:schemeClr val="accent4">
                <a:lumMod val="1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dirty="0">
                <a:ln w="0"/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All Call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56664" y="6411913"/>
            <a:ext cx="1540293" cy="369332"/>
          </a:xfrm>
          <a:prstGeom prst="rect">
            <a:avLst/>
          </a:prstGeom>
          <a:ln>
            <a:solidFill>
              <a:schemeClr val="accent4">
                <a:lumMod val="1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>
                <a:ln w="0"/>
                <a:solidFill>
                  <a:schemeClr val="accent4">
                    <a:lumMod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Student 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469</Words>
  <Application>Microsoft Office PowerPoint</Application>
  <PresentationFormat>Widescreen</PresentationFormat>
  <Paragraphs>71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Wingdings</vt:lpstr>
      <vt:lpstr>.VnHelvetInsH</vt:lpstr>
      <vt:lpstr>Verdana</vt:lpstr>
      <vt:lpstr>Calibri</vt:lpstr>
      <vt:lpstr>Times New Roman</vt:lpstr>
      <vt:lpstr>.VnBlack</vt:lpstr>
      <vt:lpstr>Arial Black</vt:lpstr>
      <vt:lpstr>.VnArial</vt:lpstr>
      <vt:lpstr>Office Theme</vt:lpstr>
      <vt:lpstr>PowerPoint Presentation</vt:lpstr>
      <vt:lpstr>PowerPoint Presentation</vt:lpstr>
      <vt:lpstr>PowerPoint Presentation</vt:lpstr>
      <vt:lpstr>Vocabulary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PHAM PHUONG LIEM</dc:creator>
  <cp:lastModifiedBy>Admin</cp:lastModifiedBy>
  <cp:revision>28</cp:revision>
  <dcterms:created xsi:type="dcterms:W3CDTF">2006-08-16T00:00:00Z</dcterms:created>
  <dcterms:modified xsi:type="dcterms:W3CDTF">2023-04-18T13:48:29Z</dcterms:modified>
</cp:coreProperties>
</file>