
<file path=[Content_Types].xml><?xml version="1.0" encoding="utf-8"?>
<Types xmlns="http://schemas.openxmlformats.org/package/2006/content-types">
  <Default Extension="png" ContentType="image/png"/>
  <Default Extension="mp3" ContentType="audio/mpe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300" r:id="rId2"/>
    <p:sldId id="304" r:id="rId3"/>
    <p:sldId id="302" r:id="rId4"/>
    <p:sldId id="303" r:id="rId5"/>
    <p:sldId id="292" r:id="rId6"/>
    <p:sldId id="301" r:id="rId7"/>
    <p:sldId id="306" r:id="rId8"/>
    <p:sldId id="352" r:id="rId9"/>
    <p:sldId id="363" r:id="rId10"/>
    <p:sldId id="357" r:id="rId11"/>
    <p:sldId id="353" r:id="rId12"/>
    <p:sldId id="367" r:id="rId13"/>
    <p:sldId id="359" r:id="rId14"/>
    <p:sldId id="354" r:id="rId15"/>
    <p:sldId id="339" r:id="rId16"/>
    <p:sldId id="360" r:id="rId17"/>
    <p:sldId id="364" r:id="rId18"/>
    <p:sldId id="368" r:id="rId19"/>
    <p:sldId id="366" r:id="rId20"/>
    <p:sldId id="315" r:id="rId21"/>
    <p:sldId id="332" r:id="rId22"/>
    <p:sldId id="365" r:id="rId23"/>
    <p:sldId id="331" r:id="rId24"/>
    <p:sldId id="328" r:id="rId25"/>
    <p:sldId id="329" r:id="rId26"/>
    <p:sldId id="330"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4"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763" autoAdjust="0"/>
    <p:restoredTop sz="93979" autoAdjust="0"/>
  </p:normalViewPr>
  <p:slideViewPr>
    <p:cSldViewPr snapToGrid="0">
      <p:cViewPr varScale="1">
        <p:scale>
          <a:sx n="81" d="100"/>
          <a:sy n="81" d="100"/>
        </p:scale>
        <p:origin x="946" y="72"/>
      </p:cViewPr>
      <p:guideLst>
        <p:guide orient="horz" pos="2184"/>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C64FE50-D189-4693-915D-AE9503F4174D}" type="datetimeFigureOut">
              <a:rPr lang="en-US" smtClean="0"/>
              <a:t>6/22/2022</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34EA44A-927D-4D59-858E-589BCB488996}" type="slidenum">
              <a:rPr lang="en-US" smtClean="0"/>
              <a:t>‹#›</a:t>
            </a:fld>
            <a:endParaRPr lang="en-US"/>
          </a:p>
        </p:txBody>
      </p:sp>
    </p:spTree>
    <p:extLst>
      <p:ext uri="{BB962C8B-B14F-4D97-AF65-F5344CB8AC3E}">
        <p14:creationId xmlns:p14="http://schemas.microsoft.com/office/powerpoint/2010/main" val="42321653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Change information</a:t>
            </a:r>
            <a:endParaRPr lang="en-US"/>
          </a:p>
        </p:txBody>
      </p:sp>
      <p:sp>
        <p:nvSpPr>
          <p:cNvPr id="4" name="Slide Number Placeholder 3"/>
          <p:cNvSpPr>
            <a:spLocks noGrp="1"/>
          </p:cNvSpPr>
          <p:nvPr>
            <p:ph type="sldNum" sz="quarter" idx="10"/>
          </p:nvPr>
        </p:nvSpPr>
        <p:spPr/>
        <p:txBody>
          <a:bodyPr/>
          <a:lstStyle/>
          <a:p>
            <a:fld id="{234EA44A-927D-4D59-858E-589BCB488996}" type="slidenum">
              <a:rPr lang="en-US" smtClean="0"/>
              <a:t>3</a:t>
            </a:fld>
            <a:endParaRPr lang="en-US"/>
          </a:p>
        </p:txBody>
      </p:sp>
    </p:spTree>
    <p:extLst>
      <p:ext uri="{BB962C8B-B14F-4D97-AF65-F5344CB8AC3E}">
        <p14:creationId xmlns:p14="http://schemas.microsoft.com/office/powerpoint/2010/main" val="2549285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smtClean="0">
                <a:solidFill>
                  <a:schemeClr val="tx1"/>
                </a:solidFill>
                <a:effectLst/>
                <a:latin typeface="+mn-lt"/>
                <a:ea typeface="+mn-ea"/>
                <a:cs typeface="+mn-cs"/>
              </a:rPr>
              <a:t> - Teacher</a:t>
            </a:r>
            <a:r>
              <a:rPr lang="en-US" sz="1200" kern="1200" baseline="0" smtClean="0">
                <a:solidFill>
                  <a:schemeClr val="tx1"/>
                </a:solidFill>
                <a:effectLst/>
                <a:latin typeface="+mn-lt"/>
                <a:ea typeface="+mn-ea"/>
                <a:cs typeface="+mn-cs"/>
              </a:rPr>
              <a:t> talks about what he/she does everyday in an order. Then a</a:t>
            </a:r>
            <a:r>
              <a:rPr lang="en-US" sz="1200" kern="1200" smtClean="0">
                <a:solidFill>
                  <a:schemeClr val="tx1"/>
                </a:solidFill>
                <a:effectLst/>
                <a:latin typeface="+mn-lt"/>
                <a:ea typeface="+mn-ea"/>
                <a:cs typeface="+mn-cs"/>
              </a:rPr>
              <a:t>sk students to speak to their partners about their daily routine and let some of them talk about their partners' routine.</a:t>
            </a:r>
          </a:p>
          <a:p>
            <a:endParaRPr lang="en-US"/>
          </a:p>
        </p:txBody>
      </p:sp>
      <p:sp>
        <p:nvSpPr>
          <p:cNvPr id="4" name="Slide Number Placeholder 3"/>
          <p:cNvSpPr>
            <a:spLocks noGrp="1"/>
          </p:cNvSpPr>
          <p:nvPr>
            <p:ph type="sldNum" sz="quarter" idx="10"/>
          </p:nvPr>
        </p:nvSpPr>
        <p:spPr/>
        <p:txBody>
          <a:bodyPr/>
          <a:lstStyle/>
          <a:p>
            <a:fld id="{234EA44A-927D-4D59-858E-589BCB488996}" type="slidenum">
              <a:rPr lang="en-US" smtClean="0"/>
              <a:t>6</a:t>
            </a:fld>
            <a:endParaRPr lang="en-US"/>
          </a:p>
        </p:txBody>
      </p:sp>
    </p:spTree>
    <p:extLst>
      <p:ext uri="{BB962C8B-B14F-4D97-AF65-F5344CB8AC3E}">
        <p14:creationId xmlns:p14="http://schemas.microsoft.com/office/powerpoint/2010/main" val="20204958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34EA44A-927D-4D59-858E-589BCB488996}" type="slidenum">
              <a:rPr lang="en-US" smtClean="0"/>
              <a:t>8</a:t>
            </a:fld>
            <a:endParaRPr lang="en-US"/>
          </a:p>
        </p:txBody>
      </p:sp>
    </p:spTree>
    <p:extLst>
      <p:ext uri="{BB962C8B-B14F-4D97-AF65-F5344CB8AC3E}">
        <p14:creationId xmlns:p14="http://schemas.microsoft.com/office/powerpoint/2010/main" val="18208035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34EA44A-927D-4D59-858E-589BCB488996}" type="slidenum">
              <a:rPr lang="en-US" smtClean="0"/>
              <a:t>14</a:t>
            </a:fld>
            <a:endParaRPr lang="en-US"/>
          </a:p>
        </p:txBody>
      </p:sp>
    </p:spTree>
    <p:extLst>
      <p:ext uri="{BB962C8B-B14F-4D97-AF65-F5344CB8AC3E}">
        <p14:creationId xmlns:p14="http://schemas.microsoft.com/office/powerpoint/2010/main" val="35899709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latin typeface="Times New Roman" panose="02020603050405020304" pitchFamily="18" charset="0"/>
                <a:ea typeface="Calibri" panose="020F0502020204030204" pitchFamily="34" charset="0"/>
                <a:cs typeface="Times New Roman" panose="02020603050405020304" pitchFamily="18" charset="0"/>
              </a:rPr>
              <a:t>-</a:t>
            </a:r>
            <a:r>
              <a:rPr lang="en-US" dirty="0" smtClean="0">
                <a:latin typeface="Times New Roman" panose="02020603050405020304" pitchFamily="18" charset="0"/>
                <a:ea typeface="Calibri" panose="020F0502020204030204" pitchFamily="34" charset="0"/>
                <a:cs typeface="Times New Roman" panose="02020603050405020304" pitchFamily="18" charset="0"/>
              </a:rPr>
              <a:t>Teacher will use a kind of ‘PING PONG ’process of making statement about herself/himself and then</a:t>
            </a:r>
            <a:r>
              <a:rPr lang="en-US" baseline="0" dirty="0" smtClean="0">
                <a:latin typeface="Times New Roman" panose="02020603050405020304" pitchFamily="18" charset="0"/>
                <a:ea typeface="Calibri" panose="020F0502020204030204" pitchFamily="34" charset="0"/>
                <a:cs typeface="Times New Roman" panose="02020603050405020304" pitchFamily="18" charset="0"/>
              </a:rPr>
              <a:t> will </a:t>
            </a:r>
            <a:r>
              <a:rPr lang="en-US" dirty="0" smtClean="0">
                <a:latin typeface="Times New Roman" panose="02020603050405020304" pitchFamily="18" charset="0"/>
                <a:ea typeface="Calibri" panose="020F0502020204030204" pitchFamily="34" charset="0"/>
                <a:cs typeface="Times New Roman" panose="02020603050405020304" pitchFamily="18" charset="0"/>
              </a:rPr>
              <a:t>elicit</a:t>
            </a:r>
            <a:r>
              <a:rPr lang="en-US" baseline="0" dirty="0" smtClean="0">
                <a:latin typeface="Times New Roman" panose="02020603050405020304" pitchFamily="18" charset="0"/>
                <a:ea typeface="Calibri" panose="020F0502020204030204" pitchFamily="34" charset="0"/>
                <a:cs typeface="Times New Roman" panose="02020603050405020304" pitchFamily="18" charset="0"/>
              </a:rPr>
              <a:t> the answers</a:t>
            </a:r>
            <a:r>
              <a:rPr lang="en-US" dirty="0" smtClean="0">
                <a:latin typeface="Times New Roman" panose="02020603050405020304" pitchFamily="18" charset="0"/>
                <a:ea typeface="Calibri" panose="020F0502020204030204" pitchFamily="34" charset="0"/>
                <a:cs typeface="Times New Roman" panose="02020603050405020304" pitchFamily="18" charset="0"/>
              </a:rPr>
              <a:t> from the students. </a:t>
            </a:r>
            <a:endParaRPr lang="en-US" sz="1050" dirty="0" smtClean="0">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234EA44A-927D-4D59-858E-589BCB488996}" type="slidenum">
              <a:rPr lang="en-US" smtClean="0"/>
              <a:t>21</a:t>
            </a:fld>
            <a:endParaRPr lang="en-US"/>
          </a:p>
        </p:txBody>
      </p:sp>
    </p:spTree>
    <p:extLst>
      <p:ext uri="{BB962C8B-B14F-4D97-AF65-F5344CB8AC3E}">
        <p14:creationId xmlns:p14="http://schemas.microsoft.com/office/powerpoint/2010/main" val="2754655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814803827"/>
      </p:ext>
    </p:extLst>
  </p:cSld>
  <p:clrMapOvr>
    <a:masterClrMapping/>
  </p:clrMapOvr>
  <p:transition spd="med">
    <p:split orient="vert"/>
  </p:transition>
  <p:timing>
    <p:tnLst>
      <p:par>
        <p:cTn id="1" dur="indefinite" restart="never" nodeType="tmRoot"/>
      </p:par>
    </p:tn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201578261"/>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Unit 3">
    <p:spTree>
      <p:nvGrpSpPr>
        <p:cNvPr id="1" name=""/>
        <p:cNvGrpSpPr/>
        <p:nvPr/>
      </p:nvGrpSpPr>
      <p:grpSpPr>
        <a:xfrm>
          <a:off x="0" y="0"/>
          <a:ext cx="0" cy="0"/>
          <a:chOff x="0" y="0"/>
          <a:chExt cx="0" cy="0"/>
        </a:xfrm>
      </p:grpSpPr>
    </p:spTree>
    <p:extLst>
      <p:ext uri="{BB962C8B-B14F-4D97-AF65-F5344CB8AC3E}">
        <p14:creationId xmlns:p14="http://schemas.microsoft.com/office/powerpoint/2010/main" val="3128008840"/>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3.xml"/><Relationship Id="rId7"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7BAAA43A-D53D-2C48-B445-0A4FE623C418}"/>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0" y="16638"/>
            <a:ext cx="12213771" cy="6850051"/>
          </a:xfrm>
          <a:prstGeom prst="rect">
            <a:avLst/>
          </a:prstGeom>
        </p:spPr>
      </p:pic>
      <p:pic>
        <p:nvPicPr>
          <p:cNvPr id="8" name="Picture 7">
            <a:hlinkClick r:id="" action="ppaction://hlinkshowjump?jump=firstslide"/>
            <a:extLst>
              <a:ext uri="{FF2B5EF4-FFF2-40B4-BE49-F238E27FC236}">
                <a16:creationId xmlns:a16="http://schemas.microsoft.com/office/drawing/2014/main" id="{3E7D6160-95E1-FF4E-81BA-F4D532658E1C}"/>
              </a:ext>
            </a:extLst>
          </p:cNvPr>
          <p:cNvPicPr>
            <a:picLocks noChangeAspect="1"/>
          </p:cNvPicPr>
          <p:nvPr userDrawn="1"/>
        </p:nvPicPr>
        <p:blipFill>
          <a:blip r:embed="rId6" cstate="print">
            <a:extLst>
              <a:ext uri="{28A0092B-C50C-407E-A947-70E740481C1C}">
                <a14:useLocalDpi xmlns:a14="http://schemas.microsoft.com/office/drawing/2010/main" val="0"/>
              </a:ext>
            </a:extLst>
          </a:blip>
          <a:srcRect/>
          <a:stretch/>
        </p:blipFill>
        <p:spPr>
          <a:xfrm>
            <a:off x="5831305" y="6337300"/>
            <a:ext cx="529389" cy="529389"/>
          </a:xfrm>
          <a:prstGeom prst="rect">
            <a:avLst/>
          </a:prstGeom>
          <a:effectLst>
            <a:outerShdw blurRad="50800" dist="38100" dir="8100000" algn="tr" rotWithShape="0">
              <a:prstClr val="black">
                <a:alpha val="40000"/>
              </a:prstClr>
            </a:outerShdw>
          </a:effectLst>
        </p:spPr>
      </p:pic>
      <p:pic>
        <p:nvPicPr>
          <p:cNvPr id="9" name="Picture 8">
            <a:hlinkClick r:id="" action="ppaction://hlinkshowjump?jump=nextslide"/>
            <a:extLst>
              <a:ext uri="{FF2B5EF4-FFF2-40B4-BE49-F238E27FC236}">
                <a16:creationId xmlns:a16="http://schemas.microsoft.com/office/drawing/2014/main" id="{65C9951C-EB45-8743-AB57-CEFD9316A244}"/>
              </a:ext>
            </a:extLst>
          </p:cNvPr>
          <p:cNvPicPr>
            <a:picLocks noChangeAspect="1"/>
          </p:cNvPicPr>
          <p:nvPr userDrawn="1"/>
        </p:nvPicPr>
        <p:blipFill>
          <a:blip r:embed="rId7"/>
          <a:stretch>
            <a:fillRect/>
          </a:stretch>
        </p:blipFill>
        <p:spPr>
          <a:xfrm>
            <a:off x="6371845" y="6598364"/>
            <a:ext cx="126915" cy="191883"/>
          </a:xfrm>
          <a:prstGeom prst="rect">
            <a:avLst/>
          </a:prstGeom>
          <a:effectLst>
            <a:outerShdw blurRad="50800" dist="38100" dir="8100000" algn="tr" rotWithShape="0">
              <a:prstClr val="black">
                <a:alpha val="40000"/>
              </a:prstClr>
            </a:outerShdw>
          </a:effectLst>
        </p:spPr>
      </p:pic>
      <p:pic>
        <p:nvPicPr>
          <p:cNvPr id="10" name="Picture 9">
            <a:hlinkClick r:id="" action="ppaction://hlinkshowjump?jump=previousslide"/>
            <a:extLst>
              <a:ext uri="{FF2B5EF4-FFF2-40B4-BE49-F238E27FC236}">
                <a16:creationId xmlns:a16="http://schemas.microsoft.com/office/drawing/2014/main" id="{83382951-8E9D-244A-8473-731D885E2710}"/>
              </a:ext>
            </a:extLst>
          </p:cNvPr>
          <p:cNvPicPr>
            <a:picLocks noChangeAspect="1"/>
          </p:cNvPicPr>
          <p:nvPr userDrawn="1"/>
        </p:nvPicPr>
        <p:blipFill>
          <a:blip r:embed="rId7"/>
          <a:stretch>
            <a:fillRect/>
          </a:stretch>
        </p:blipFill>
        <p:spPr>
          <a:xfrm rot="10800000">
            <a:off x="5693239" y="6598364"/>
            <a:ext cx="126915" cy="191883"/>
          </a:xfrm>
          <a:prstGeom prst="rect">
            <a:avLst/>
          </a:prstGeom>
          <a:effectLst>
            <a:outerShdw blurRad="50800" dist="38100" dir="8100000" algn="tr" rotWithShape="0">
              <a:prstClr val="black">
                <a:alpha val="40000"/>
              </a:prstClr>
            </a:outerShdw>
          </a:effectLst>
        </p:spPr>
      </p:pic>
      <p:sp>
        <p:nvSpPr>
          <p:cNvPr id="13" name="TextBox 9">
            <a:extLst>
              <a:ext uri="{FF2B5EF4-FFF2-40B4-BE49-F238E27FC236}">
                <a16:creationId xmlns:a16="http://schemas.microsoft.com/office/drawing/2014/main" id="{FE798370-27E2-9F41-A466-FC64C7FFD70A}"/>
              </a:ext>
            </a:extLst>
          </p:cNvPr>
          <p:cNvSpPr txBox="1"/>
          <p:nvPr userDrawn="1"/>
        </p:nvSpPr>
        <p:spPr>
          <a:xfrm>
            <a:off x="153420" y="-41098"/>
            <a:ext cx="764953" cy="369332"/>
          </a:xfrm>
          <a:prstGeom prst="rect">
            <a:avLst/>
          </a:prstGeom>
          <a:noFill/>
          <a:effectLst>
            <a:outerShdw blurRad="50800" dist="38100" dir="2700000" algn="tl" rotWithShape="0">
              <a:prstClr val="black">
                <a:alpha val="40000"/>
              </a:prstClr>
            </a:outerShdw>
          </a:effectLst>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800" b="1">
                <a:solidFill>
                  <a:schemeClr val="bg1"/>
                </a:solidFill>
              </a:rPr>
              <a:t>Unit </a:t>
            </a:r>
            <a:r>
              <a:rPr lang="en-US" sz="1800" b="1" smtClean="0">
                <a:solidFill>
                  <a:schemeClr val="bg1"/>
                </a:solidFill>
              </a:rPr>
              <a:t>3</a:t>
            </a:r>
            <a:endParaRPr lang="en-US" sz="1800" b="1" dirty="0">
              <a:solidFill>
                <a:schemeClr val="bg1"/>
              </a:solidFill>
            </a:endParaRPr>
          </a:p>
        </p:txBody>
      </p:sp>
      <p:sp>
        <p:nvSpPr>
          <p:cNvPr id="14" name="TextBox 13">
            <a:extLst>
              <a:ext uri="{FF2B5EF4-FFF2-40B4-BE49-F238E27FC236}">
                <a16:creationId xmlns:a16="http://schemas.microsoft.com/office/drawing/2014/main" id="{D7889D60-3103-E54C-9167-2287BEE5C81A}"/>
              </a:ext>
            </a:extLst>
          </p:cNvPr>
          <p:cNvSpPr txBox="1"/>
          <p:nvPr userDrawn="1"/>
        </p:nvSpPr>
        <p:spPr>
          <a:xfrm>
            <a:off x="24732" y="6510902"/>
            <a:ext cx="2594428" cy="307777"/>
          </a:xfrm>
          <a:prstGeom prst="rect">
            <a:avLst/>
          </a:prstGeom>
          <a:noFill/>
          <a:effectLst>
            <a:outerShdw blurRad="50800" dist="38100" dir="2700000" algn="tl" rotWithShape="0">
              <a:prstClr val="black">
                <a:alpha val="40000"/>
              </a:prstClr>
            </a:outerShdw>
          </a:effectLst>
        </p:spPr>
        <p:txBody>
          <a:bodyPr wrap="none" rtlCol="0">
            <a:spAutoFit/>
          </a:bodyPr>
          <a:lstStyle/>
          <a:p>
            <a:r>
              <a:rPr lang="en-US" sz="1400" baseline="0" dirty="0" err="1">
                <a:solidFill>
                  <a:schemeClr val="bg1"/>
                </a:solidFill>
              </a:rPr>
              <a:t>Tiếng</a:t>
            </a:r>
            <a:r>
              <a:rPr lang="en-US" sz="1400" baseline="0" dirty="0">
                <a:solidFill>
                  <a:schemeClr val="bg1"/>
                </a:solidFill>
              </a:rPr>
              <a:t> Anh 7 </a:t>
            </a:r>
            <a:r>
              <a:rPr lang="en-US" sz="1400" baseline="0" dirty="0" err="1">
                <a:solidFill>
                  <a:schemeClr val="bg1"/>
                </a:solidFill>
              </a:rPr>
              <a:t>i</a:t>
            </a:r>
            <a:r>
              <a:rPr lang="en-US" sz="1400" baseline="0" dirty="0">
                <a:solidFill>
                  <a:schemeClr val="bg1"/>
                </a:solidFill>
              </a:rPr>
              <a:t>-Learn Smart World </a:t>
            </a:r>
            <a:endParaRPr lang="en-US" sz="1400" dirty="0">
              <a:solidFill>
                <a:schemeClr val="bg1"/>
              </a:solidFill>
            </a:endParaRPr>
          </a:p>
        </p:txBody>
      </p:sp>
      <p:pic>
        <p:nvPicPr>
          <p:cNvPr id="15" name="Picture 14">
            <a:extLst>
              <a:ext uri="{FF2B5EF4-FFF2-40B4-BE49-F238E27FC236}">
                <a16:creationId xmlns:a16="http://schemas.microsoft.com/office/drawing/2014/main" id="{ECF13BED-1CB7-0146-BB6D-00DC4EC16FC0}"/>
              </a:ext>
            </a:extLst>
          </p:cNvPr>
          <p:cNvPicPr>
            <a:picLocks noChangeAspect="1"/>
          </p:cNvPicPr>
          <p:nvPr userDrawn="1"/>
        </p:nvPicPr>
        <p:blipFill>
          <a:blip r:embed="rId8"/>
          <a:stretch>
            <a:fillRect/>
          </a:stretch>
        </p:blipFill>
        <p:spPr>
          <a:xfrm>
            <a:off x="11226018" y="6396200"/>
            <a:ext cx="814608" cy="415291"/>
          </a:xfrm>
          <a:prstGeom prst="rect">
            <a:avLst/>
          </a:prstGeom>
          <a:effectLst>
            <a:outerShdw blurRad="50800" dist="38100" dir="2700000" algn="tl" rotWithShape="0">
              <a:prstClr val="black">
                <a:alpha val="40000"/>
              </a:prstClr>
            </a:outerShdw>
          </a:effectLst>
        </p:spPr>
      </p:pic>
      <p:sp>
        <p:nvSpPr>
          <p:cNvPr id="11" name="TextBox 9">
            <a:extLst>
              <a:ext uri="{FF2B5EF4-FFF2-40B4-BE49-F238E27FC236}">
                <a16:creationId xmlns:a16="http://schemas.microsoft.com/office/drawing/2014/main" id="{FE798370-27E2-9F41-A466-FC64C7FFD70A}"/>
              </a:ext>
            </a:extLst>
          </p:cNvPr>
          <p:cNvSpPr txBox="1"/>
          <p:nvPr userDrawn="1"/>
        </p:nvSpPr>
        <p:spPr>
          <a:xfrm>
            <a:off x="11073459" y="-49890"/>
            <a:ext cx="1175322" cy="369332"/>
          </a:xfrm>
          <a:prstGeom prst="rect">
            <a:avLst/>
          </a:prstGeom>
          <a:noFill/>
          <a:effectLst>
            <a:outerShdw blurRad="50800" dist="38100" dir="2700000" algn="tl" rotWithShape="0">
              <a:prstClr val="black">
                <a:alpha val="40000"/>
              </a:prstClr>
            </a:outerShdw>
          </a:effectLst>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800" b="1" dirty="0" smtClean="0">
                <a:solidFill>
                  <a:schemeClr val="bg1"/>
                </a:solidFill>
              </a:rPr>
              <a:t>Lesson</a:t>
            </a:r>
            <a:r>
              <a:rPr lang="en-US" sz="1800" b="1" baseline="0" dirty="0" smtClean="0">
                <a:solidFill>
                  <a:schemeClr val="bg1"/>
                </a:solidFill>
              </a:rPr>
              <a:t> 1.2</a:t>
            </a:r>
            <a:endParaRPr lang="en-US" sz="1800" b="1" dirty="0">
              <a:solidFill>
                <a:schemeClr val="bg1"/>
              </a:solidFill>
            </a:endParaRPr>
          </a:p>
        </p:txBody>
      </p:sp>
    </p:spTree>
    <p:extLst>
      <p:ext uri="{BB962C8B-B14F-4D97-AF65-F5344CB8AC3E}">
        <p14:creationId xmlns:p14="http://schemas.microsoft.com/office/powerpoint/2010/main" val="305531220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emf"/></Relationships>
</file>

<file path=ppt/slides/_rels/slide2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hyperlink" Target="https://eduhome.com.vn/DHALesson?idGrade=10&amp;idSubject=1&amp;idSeries=118&amp;idTheme=1067&amp;IdLevel=3&amp;idThemeServer=79" TargetMode="Externa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hyperlink" Target="http://www.eduhome.com.vn/" TargetMode="Externa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notesSlide" Target="../notesSlides/notesSlide3.xml"/></Relationships>
</file>

<file path=ppt/slides/_rels/slide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
            <a:ext cx="12192000" cy="6861047"/>
          </a:xfrm>
          <a:prstGeom prst="rect">
            <a:avLst/>
          </a:prstGeom>
        </p:spPr>
      </p:pic>
      <p:sp>
        <p:nvSpPr>
          <p:cNvPr id="3" name="TextBox 2"/>
          <p:cNvSpPr txBox="1"/>
          <p:nvPr/>
        </p:nvSpPr>
        <p:spPr>
          <a:xfrm>
            <a:off x="5103847" y="2645692"/>
            <a:ext cx="6596743" cy="1754326"/>
          </a:xfrm>
          <a:prstGeom prst="rect">
            <a:avLst/>
          </a:prstGeom>
          <a:noFill/>
        </p:spPr>
        <p:txBody>
          <a:bodyPr wrap="square" rtlCol="0">
            <a:spAutoFit/>
          </a:bodyPr>
          <a:lstStyle/>
          <a:p>
            <a:pPr algn="ctr"/>
            <a:r>
              <a:rPr lang="en-US" sz="4400" b="1">
                <a:solidFill>
                  <a:srgbClr val="0070C0"/>
                </a:solidFill>
              </a:rPr>
              <a:t>Unit </a:t>
            </a:r>
            <a:r>
              <a:rPr lang="en-US" sz="4400" b="1" smtClean="0">
                <a:solidFill>
                  <a:srgbClr val="0070C0"/>
                </a:solidFill>
              </a:rPr>
              <a:t>3: Music and Arts</a:t>
            </a:r>
            <a:endParaRPr lang="en-US" sz="3200" b="1" dirty="0">
              <a:solidFill>
                <a:srgbClr val="0070C0"/>
              </a:solidFill>
            </a:endParaRPr>
          </a:p>
          <a:p>
            <a:pPr algn="ctr"/>
            <a:r>
              <a:rPr lang="en-US" sz="3200" b="1" dirty="0">
                <a:solidFill>
                  <a:srgbClr val="00B050"/>
                </a:solidFill>
              </a:rPr>
              <a:t>Lesson 1.2: Grammar</a:t>
            </a:r>
            <a:endParaRPr lang="en-US" sz="3200" dirty="0"/>
          </a:p>
          <a:p>
            <a:pPr algn="ctr"/>
            <a:r>
              <a:rPr lang="en-US" sz="3200">
                <a:solidFill>
                  <a:srgbClr val="FF0000"/>
                </a:solidFill>
              </a:rPr>
              <a:t>Page</a:t>
            </a:r>
            <a:r>
              <a:rPr lang="en-US" sz="3200"/>
              <a:t> </a:t>
            </a:r>
            <a:r>
              <a:rPr lang="en-US" sz="3200" smtClean="0">
                <a:solidFill>
                  <a:srgbClr val="FF0000"/>
                </a:solidFill>
              </a:rPr>
              <a:t>21</a:t>
            </a:r>
            <a:endParaRPr lang="en-US" sz="3200" dirty="0">
              <a:solidFill>
                <a:srgbClr val="FF0000"/>
              </a:solidFill>
            </a:endParaRPr>
          </a:p>
        </p:txBody>
      </p:sp>
    </p:spTree>
    <p:extLst>
      <p:ext uri="{BB962C8B-B14F-4D97-AF65-F5344CB8AC3E}">
        <p14:creationId xmlns:p14="http://schemas.microsoft.com/office/powerpoint/2010/main" val="4083332048"/>
      </p:ext>
    </p:extLst>
  </p:cSld>
  <p:clrMapOvr>
    <a:masterClrMapping/>
  </p:clrMapOvr>
  <p:transition spd="med">
    <p:split orient="ver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396595" y="807723"/>
            <a:ext cx="9597477" cy="4989898"/>
          </a:xfrm>
          <a:prstGeom prst="rect">
            <a:avLst/>
          </a:prstGeom>
        </p:spPr>
      </p:pic>
    </p:spTree>
    <p:extLst>
      <p:ext uri="{BB962C8B-B14F-4D97-AF65-F5344CB8AC3E}">
        <p14:creationId xmlns:p14="http://schemas.microsoft.com/office/powerpoint/2010/main" val="341326538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srcRect l="6713" t="6432" r="10145"/>
          <a:stretch/>
        </p:blipFill>
        <p:spPr>
          <a:xfrm>
            <a:off x="8920328" y="950768"/>
            <a:ext cx="3179136" cy="1726185"/>
          </a:xfrm>
          <a:prstGeom prst="rect">
            <a:avLst/>
          </a:prstGeom>
        </p:spPr>
      </p:pic>
      <p:sp>
        <p:nvSpPr>
          <p:cNvPr id="23" name="Rectangle 22"/>
          <p:cNvSpPr/>
          <p:nvPr/>
        </p:nvSpPr>
        <p:spPr>
          <a:xfrm>
            <a:off x="156298" y="375420"/>
            <a:ext cx="11025962" cy="584775"/>
          </a:xfrm>
          <a:prstGeom prst="rect">
            <a:avLst/>
          </a:prstGeom>
          <a:solidFill>
            <a:schemeClr val="bg1"/>
          </a:solidFill>
          <a:ln>
            <a:noFill/>
          </a:ln>
          <a:effectLst>
            <a:outerShdw blurRad="50800" dist="38100" dir="5400000" algn="t" rotWithShape="0">
              <a:prstClr val="black">
                <a:alpha val="40000"/>
              </a:prstClr>
            </a:outerShdw>
          </a:effectLst>
        </p:spPr>
        <p:txBody>
          <a:bodyPr wrap="square">
            <a:spAutoFit/>
          </a:bodyPr>
          <a:lstStyle/>
          <a:p>
            <a:r>
              <a:rPr lang="en-US" sz="3200" b="1">
                <a:solidFill>
                  <a:srgbClr val="0070C0"/>
                </a:solidFill>
              </a:rPr>
              <a:t>b. Circle the correct words. </a:t>
            </a:r>
            <a:endParaRPr lang="en-US" sz="3200" b="1" i="1" smtClean="0">
              <a:solidFill>
                <a:srgbClr val="0070C0"/>
              </a:solidFill>
            </a:endParaRPr>
          </a:p>
        </p:txBody>
      </p:sp>
      <p:sp>
        <p:nvSpPr>
          <p:cNvPr id="24" name="TextBox 23"/>
          <p:cNvSpPr txBox="1"/>
          <p:nvPr/>
        </p:nvSpPr>
        <p:spPr>
          <a:xfrm>
            <a:off x="655737" y="1535543"/>
            <a:ext cx="10027085" cy="5078313"/>
          </a:xfrm>
          <a:prstGeom prst="rect">
            <a:avLst/>
          </a:prstGeom>
          <a:noFill/>
        </p:spPr>
        <p:txBody>
          <a:bodyPr wrap="square" rtlCol="0">
            <a:spAutoFit/>
          </a:bodyPr>
          <a:lstStyle/>
          <a:p>
            <a:r>
              <a:rPr lang="en-US" sz="3600" smtClean="0"/>
              <a:t>1. Sarah </a:t>
            </a:r>
            <a:r>
              <a:rPr lang="en-US" sz="3600" i="1"/>
              <a:t>love/loves </a:t>
            </a:r>
            <a:r>
              <a:rPr lang="en-US" sz="3600"/>
              <a:t>jazz.</a:t>
            </a:r>
            <a:br>
              <a:rPr lang="en-US" sz="3600"/>
            </a:br>
            <a:r>
              <a:rPr lang="en-US" sz="3600"/>
              <a:t> </a:t>
            </a:r>
            <a:r>
              <a:rPr lang="en-US" sz="3600" smtClean="0"/>
              <a:t>   She </a:t>
            </a:r>
            <a:r>
              <a:rPr lang="en-US" sz="3600" i="1"/>
              <a:t>don't/doesn't </a:t>
            </a:r>
            <a:r>
              <a:rPr lang="en-US" sz="3600"/>
              <a:t>like rock music</a:t>
            </a:r>
            <a:r>
              <a:rPr lang="en-US" sz="3600" smtClean="0"/>
              <a:t>.</a:t>
            </a:r>
          </a:p>
          <a:p>
            <a:endParaRPr lang="en-US" sz="3600"/>
          </a:p>
          <a:p>
            <a:r>
              <a:rPr lang="en-US" sz="3600" smtClean="0"/>
              <a:t>2</a:t>
            </a:r>
            <a:r>
              <a:rPr lang="en-US" sz="3600"/>
              <a:t>. Matt often </a:t>
            </a:r>
            <a:r>
              <a:rPr lang="en-US" sz="3600" i="1"/>
              <a:t>listen/listens </a:t>
            </a:r>
            <a:r>
              <a:rPr lang="en-US" sz="3600"/>
              <a:t>to his favorite rock songs</a:t>
            </a:r>
            <a:br>
              <a:rPr lang="en-US" sz="3600"/>
            </a:br>
            <a:r>
              <a:rPr lang="en-US" sz="3600"/>
              <a:t>when he </a:t>
            </a:r>
            <a:r>
              <a:rPr lang="en-US" sz="3600" i="1"/>
              <a:t>do/does </a:t>
            </a:r>
            <a:r>
              <a:rPr lang="en-US" sz="3600"/>
              <a:t>his homework</a:t>
            </a:r>
            <a:r>
              <a:rPr lang="en-US" sz="3600" smtClean="0"/>
              <a:t>.</a:t>
            </a:r>
          </a:p>
          <a:p>
            <a:r>
              <a:rPr lang="en-US" sz="3600"/>
              <a:t/>
            </a:r>
            <a:br>
              <a:rPr lang="en-US" sz="3600"/>
            </a:br>
            <a:r>
              <a:rPr lang="en-US" sz="3600"/>
              <a:t>3. I </a:t>
            </a:r>
            <a:r>
              <a:rPr lang="en-US" sz="3600" i="1"/>
              <a:t>don't/doesn't </a:t>
            </a:r>
            <a:r>
              <a:rPr lang="en-US" sz="3600"/>
              <a:t>like listening to classical music. It </a:t>
            </a:r>
            <a:r>
              <a:rPr lang="en-US" sz="3600" i="1"/>
              <a:t>is/are </a:t>
            </a:r>
            <a:r>
              <a:rPr lang="en-US" sz="3600"/>
              <a:t>boring. </a:t>
            </a:r>
            <a:br>
              <a:rPr lang="en-US" sz="3600"/>
            </a:br>
            <a:endParaRPr lang="en-US" sz="3600"/>
          </a:p>
        </p:txBody>
      </p:sp>
      <p:sp>
        <p:nvSpPr>
          <p:cNvPr id="26" name="Oval 25"/>
          <p:cNvSpPr/>
          <p:nvPr/>
        </p:nvSpPr>
        <p:spPr>
          <a:xfrm>
            <a:off x="3081501" y="3810008"/>
            <a:ext cx="976117" cy="529381"/>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7" name="Oval 26"/>
          <p:cNvSpPr/>
          <p:nvPr/>
        </p:nvSpPr>
        <p:spPr>
          <a:xfrm>
            <a:off x="2998382" y="2173708"/>
            <a:ext cx="1454582" cy="56341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8" name="Oval 27"/>
          <p:cNvSpPr/>
          <p:nvPr/>
        </p:nvSpPr>
        <p:spPr>
          <a:xfrm>
            <a:off x="4448612" y="3180441"/>
            <a:ext cx="1220667" cy="62956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1" name="Oval 30"/>
          <p:cNvSpPr/>
          <p:nvPr/>
        </p:nvSpPr>
        <p:spPr>
          <a:xfrm>
            <a:off x="3258048" y="1636225"/>
            <a:ext cx="1019990" cy="50660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cxnSp>
        <p:nvCxnSpPr>
          <p:cNvPr id="32" name="Straight Connector 31"/>
          <p:cNvCxnSpPr/>
          <p:nvPr/>
        </p:nvCxnSpPr>
        <p:spPr>
          <a:xfrm flipV="1">
            <a:off x="1225403" y="2072708"/>
            <a:ext cx="946298" cy="21265"/>
          </a:xfrm>
          <a:prstGeom prst="line">
            <a:avLst/>
          </a:prstGeom>
          <a:ln>
            <a:solidFill>
              <a:srgbClr val="00B050"/>
            </a:solidFill>
          </a:ln>
        </p:spPr>
        <p:style>
          <a:lnRef idx="3">
            <a:schemeClr val="accent2"/>
          </a:lnRef>
          <a:fillRef idx="0">
            <a:schemeClr val="accent2"/>
          </a:fillRef>
          <a:effectRef idx="2">
            <a:schemeClr val="accent2"/>
          </a:effectRef>
          <a:fontRef idx="minor">
            <a:schemeClr val="tx1"/>
          </a:fontRef>
        </p:style>
      </p:cxnSp>
      <p:cxnSp>
        <p:nvCxnSpPr>
          <p:cNvPr id="41" name="Straight Connector 40"/>
          <p:cNvCxnSpPr/>
          <p:nvPr/>
        </p:nvCxnSpPr>
        <p:spPr>
          <a:xfrm>
            <a:off x="1977137" y="4302241"/>
            <a:ext cx="389127" cy="0"/>
          </a:xfrm>
          <a:prstGeom prst="line">
            <a:avLst/>
          </a:prstGeom>
          <a:ln>
            <a:solidFill>
              <a:srgbClr val="00B050"/>
            </a:solidFill>
          </a:ln>
        </p:spPr>
        <p:style>
          <a:lnRef idx="3">
            <a:schemeClr val="accent2"/>
          </a:lnRef>
          <a:fillRef idx="0">
            <a:schemeClr val="accent2"/>
          </a:fillRef>
          <a:effectRef idx="2">
            <a:schemeClr val="accent2"/>
          </a:effectRef>
          <a:fontRef idx="minor">
            <a:schemeClr val="tx1"/>
          </a:fontRef>
        </p:style>
      </p:cxnSp>
      <p:cxnSp>
        <p:nvCxnSpPr>
          <p:cNvPr id="42" name="Straight Connector 41"/>
          <p:cNvCxnSpPr/>
          <p:nvPr/>
        </p:nvCxnSpPr>
        <p:spPr>
          <a:xfrm flipV="1">
            <a:off x="1323754" y="3717466"/>
            <a:ext cx="749596" cy="17724"/>
          </a:xfrm>
          <a:prstGeom prst="line">
            <a:avLst/>
          </a:prstGeom>
          <a:ln>
            <a:solidFill>
              <a:srgbClr val="00B050"/>
            </a:solidFill>
          </a:ln>
        </p:spPr>
        <p:style>
          <a:lnRef idx="3">
            <a:schemeClr val="accent2"/>
          </a:lnRef>
          <a:fillRef idx="0">
            <a:schemeClr val="accent2"/>
          </a:fillRef>
          <a:effectRef idx="2">
            <a:schemeClr val="accent2"/>
          </a:effectRef>
          <a:fontRef idx="minor">
            <a:schemeClr val="tx1"/>
          </a:fontRef>
        </p:style>
      </p:cxnSp>
      <p:cxnSp>
        <p:nvCxnSpPr>
          <p:cNvPr id="43" name="Straight Connector 42"/>
          <p:cNvCxnSpPr/>
          <p:nvPr/>
        </p:nvCxnSpPr>
        <p:spPr>
          <a:xfrm flipV="1">
            <a:off x="1225403" y="2673157"/>
            <a:ext cx="579476" cy="7591"/>
          </a:xfrm>
          <a:prstGeom prst="line">
            <a:avLst/>
          </a:prstGeom>
          <a:ln>
            <a:solidFill>
              <a:srgbClr val="00B050"/>
            </a:solidFill>
          </a:ln>
        </p:spPr>
        <p:style>
          <a:lnRef idx="3">
            <a:schemeClr val="accent2"/>
          </a:lnRef>
          <a:fillRef idx="0">
            <a:schemeClr val="accent2"/>
          </a:fillRef>
          <a:effectRef idx="2">
            <a:schemeClr val="accent2"/>
          </a:effectRef>
          <a:fontRef idx="minor">
            <a:schemeClr val="tx1"/>
          </a:fontRef>
        </p:style>
      </p:cxnSp>
      <p:cxnSp>
        <p:nvCxnSpPr>
          <p:cNvPr id="49" name="Straight Connector 48"/>
          <p:cNvCxnSpPr/>
          <p:nvPr/>
        </p:nvCxnSpPr>
        <p:spPr>
          <a:xfrm flipV="1">
            <a:off x="9817141" y="5430696"/>
            <a:ext cx="219994" cy="8862"/>
          </a:xfrm>
          <a:prstGeom prst="line">
            <a:avLst/>
          </a:prstGeom>
          <a:ln>
            <a:solidFill>
              <a:srgbClr val="00B050"/>
            </a:solidFill>
          </a:ln>
        </p:spPr>
        <p:style>
          <a:lnRef idx="3">
            <a:schemeClr val="accent2"/>
          </a:lnRef>
          <a:fillRef idx="0">
            <a:schemeClr val="accent2"/>
          </a:fillRef>
          <a:effectRef idx="2">
            <a:schemeClr val="accent2"/>
          </a:effectRef>
          <a:fontRef idx="minor">
            <a:schemeClr val="tx1"/>
          </a:fontRef>
        </p:style>
      </p:cxnSp>
      <p:sp>
        <p:nvSpPr>
          <p:cNvPr id="53" name="Oval 52"/>
          <p:cNvSpPr/>
          <p:nvPr/>
        </p:nvSpPr>
        <p:spPr>
          <a:xfrm>
            <a:off x="648562" y="5429654"/>
            <a:ext cx="550186" cy="53190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54" name="Oval 53"/>
          <p:cNvSpPr/>
          <p:nvPr/>
        </p:nvSpPr>
        <p:spPr>
          <a:xfrm>
            <a:off x="1442900" y="4901475"/>
            <a:ext cx="1002588" cy="53190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cxnSp>
        <p:nvCxnSpPr>
          <p:cNvPr id="55" name="Straight Connector 54"/>
          <p:cNvCxnSpPr/>
          <p:nvPr/>
        </p:nvCxnSpPr>
        <p:spPr>
          <a:xfrm>
            <a:off x="1140339" y="5387122"/>
            <a:ext cx="217497" cy="0"/>
          </a:xfrm>
          <a:prstGeom prst="line">
            <a:avLst/>
          </a:prstGeom>
          <a:ln>
            <a:solidFill>
              <a:srgbClr val="00B050"/>
            </a:solidFill>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29553696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2"/>
                                        </p:tgtEl>
                                        <p:attrNameLst>
                                          <p:attrName>style.visibility</p:attrName>
                                        </p:attrNameLst>
                                      </p:cBhvr>
                                      <p:to>
                                        <p:strVal val="visible"/>
                                      </p:to>
                                    </p:set>
                                    <p:anim calcmode="lin" valueType="num">
                                      <p:cBhvr additive="base">
                                        <p:cTn id="7" dur="500" fill="hold"/>
                                        <p:tgtEl>
                                          <p:spTgt spid="32"/>
                                        </p:tgtEl>
                                        <p:attrNameLst>
                                          <p:attrName>ppt_x</p:attrName>
                                        </p:attrNameLst>
                                      </p:cBhvr>
                                      <p:tavLst>
                                        <p:tav tm="0">
                                          <p:val>
                                            <p:strVal val="#ppt_x"/>
                                          </p:val>
                                        </p:tav>
                                        <p:tav tm="100000">
                                          <p:val>
                                            <p:strVal val="#ppt_x"/>
                                          </p:val>
                                        </p:tav>
                                      </p:tavLst>
                                    </p:anim>
                                    <p:anim calcmode="lin" valueType="num">
                                      <p:cBhvr additive="base">
                                        <p:cTn id="8" dur="500" fill="hold"/>
                                        <p:tgtEl>
                                          <p:spTgt spid="3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31"/>
                                        </p:tgtEl>
                                        <p:attrNameLst>
                                          <p:attrName>style.visibility</p:attrName>
                                        </p:attrNameLst>
                                      </p:cBhvr>
                                      <p:to>
                                        <p:strVal val="visible"/>
                                      </p:to>
                                    </p:set>
                                    <p:animEffect transition="in" filter="fade">
                                      <p:cBhvr>
                                        <p:cTn id="13" dur="1000"/>
                                        <p:tgtEl>
                                          <p:spTgt spid="31"/>
                                        </p:tgtEl>
                                      </p:cBhvr>
                                    </p:animEffect>
                                    <p:anim calcmode="lin" valueType="num">
                                      <p:cBhvr>
                                        <p:cTn id="14" dur="1000" fill="hold"/>
                                        <p:tgtEl>
                                          <p:spTgt spid="31"/>
                                        </p:tgtEl>
                                        <p:attrNameLst>
                                          <p:attrName>ppt_x</p:attrName>
                                        </p:attrNameLst>
                                      </p:cBhvr>
                                      <p:tavLst>
                                        <p:tav tm="0">
                                          <p:val>
                                            <p:strVal val="#ppt_x"/>
                                          </p:val>
                                        </p:tav>
                                        <p:tav tm="100000">
                                          <p:val>
                                            <p:strVal val="#ppt_x"/>
                                          </p:val>
                                        </p:tav>
                                      </p:tavLst>
                                    </p:anim>
                                    <p:anim calcmode="lin" valueType="num">
                                      <p:cBhvr>
                                        <p:cTn id="15"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43"/>
                                        </p:tgtEl>
                                        <p:attrNameLst>
                                          <p:attrName>style.visibility</p:attrName>
                                        </p:attrNameLst>
                                      </p:cBhvr>
                                      <p:to>
                                        <p:strVal val="visible"/>
                                      </p:to>
                                    </p:set>
                                    <p:anim calcmode="lin" valueType="num">
                                      <p:cBhvr additive="base">
                                        <p:cTn id="20" dur="500" fill="hold"/>
                                        <p:tgtEl>
                                          <p:spTgt spid="43"/>
                                        </p:tgtEl>
                                        <p:attrNameLst>
                                          <p:attrName>ppt_x</p:attrName>
                                        </p:attrNameLst>
                                      </p:cBhvr>
                                      <p:tavLst>
                                        <p:tav tm="0">
                                          <p:val>
                                            <p:strVal val="#ppt_x"/>
                                          </p:val>
                                        </p:tav>
                                        <p:tav tm="100000">
                                          <p:val>
                                            <p:strVal val="#ppt_x"/>
                                          </p:val>
                                        </p:tav>
                                      </p:tavLst>
                                    </p:anim>
                                    <p:anim calcmode="lin" valueType="num">
                                      <p:cBhvr additive="base">
                                        <p:cTn id="21" dur="500" fill="hold"/>
                                        <p:tgtEl>
                                          <p:spTgt spid="43"/>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27"/>
                                        </p:tgtEl>
                                        <p:attrNameLst>
                                          <p:attrName>style.visibility</p:attrName>
                                        </p:attrNameLst>
                                      </p:cBhvr>
                                      <p:to>
                                        <p:strVal val="visible"/>
                                      </p:to>
                                    </p:set>
                                    <p:animEffect transition="in" filter="fade">
                                      <p:cBhvr>
                                        <p:cTn id="26" dur="1000"/>
                                        <p:tgtEl>
                                          <p:spTgt spid="27"/>
                                        </p:tgtEl>
                                      </p:cBhvr>
                                    </p:animEffect>
                                    <p:anim calcmode="lin" valueType="num">
                                      <p:cBhvr>
                                        <p:cTn id="27" dur="1000" fill="hold"/>
                                        <p:tgtEl>
                                          <p:spTgt spid="27"/>
                                        </p:tgtEl>
                                        <p:attrNameLst>
                                          <p:attrName>ppt_x</p:attrName>
                                        </p:attrNameLst>
                                      </p:cBhvr>
                                      <p:tavLst>
                                        <p:tav tm="0">
                                          <p:val>
                                            <p:strVal val="#ppt_x"/>
                                          </p:val>
                                        </p:tav>
                                        <p:tav tm="100000">
                                          <p:val>
                                            <p:strVal val="#ppt_x"/>
                                          </p:val>
                                        </p:tav>
                                      </p:tavLst>
                                    </p:anim>
                                    <p:anim calcmode="lin" valueType="num">
                                      <p:cBhvr>
                                        <p:cTn id="28"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42"/>
                                        </p:tgtEl>
                                        <p:attrNameLst>
                                          <p:attrName>style.visibility</p:attrName>
                                        </p:attrNameLst>
                                      </p:cBhvr>
                                      <p:to>
                                        <p:strVal val="visible"/>
                                      </p:to>
                                    </p:set>
                                    <p:anim calcmode="lin" valueType="num">
                                      <p:cBhvr additive="base">
                                        <p:cTn id="33" dur="500" fill="hold"/>
                                        <p:tgtEl>
                                          <p:spTgt spid="42"/>
                                        </p:tgtEl>
                                        <p:attrNameLst>
                                          <p:attrName>ppt_x</p:attrName>
                                        </p:attrNameLst>
                                      </p:cBhvr>
                                      <p:tavLst>
                                        <p:tav tm="0">
                                          <p:val>
                                            <p:strVal val="#ppt_x"/>
                                          </p:val>
                                        </p:tav>
                                        <p:tav tm="100000">
                                          <p:val>
                                            <p:strVal val="#ppt_x"/>
                                          </p:val>
                                        </p:tav>
                                      </p:tavLst>
                                    </p:anim>
                                    <p:anim calcmode="lin" valueType="num">
                                      <p:cBhvr additive="base">
                                        <p:cTn id="34" dur="500" fill="hold"/>
                                        <p:tgtEl>
                                          <p:spTgt spid="42"/>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grpId="0" nodeType="clickEffect">
                                  <p:stCondLst>
                                    <p:cond delay="0"/>
                                  </p:stCondLst>
                                  <p:childTnLst>
                                    <p:set>
                                      <p:cBhvr>
                                        <p:cTn id="38" dur="1" fill="hold">
                                          <p:stCondLst>
                                            <p:cond delay="0"/>
                                          </p:stCondLst>
                                        </p:cTn>
                                        <p:tgtEl>
                                          <p:spTgt spid="28"/>
                                        </p:tgtEl>
                                        <p:attrNameLst>
                                          <p:attrName>style.visibility</p:attrName>
                                        </p:attrNameLst>
                                      </p:cBhvr>
                                      <p:to>
                                        <p:strVal val="visible"/>
                                      </p:to>
                                    </p:set>
                                    <p:animEffect transition="in" filter="fade">
                                      <p:cBhvr>
                                        <p:cTn id="39" dur="1000"/>
                                        <p:tgtEl>
                                          <p:spTgt spid="28"/>
                                        </p:tgtEl>
                                      </p:cBhvr>
                                    </p:animEffect>
                                    <p:anim calcmode="lin" valueType="num">
                                      <p:cBhvr>
                                        <p:cTn id="40" dur="1000" fill="hold"/>
                                        <p:tgtEl>
                                          <p:spTgt spid="28"/>
                                        </p:tgtEl>
                                        <p:attrNameLst>
                                          <p:attrName>ppt_x</p:attrName>
                                        </p:attrNameLst>
                                      </p:cBhvr>
                                      <p:tavLst>
                                        <p:tav tm="0">
                                          <p:val>
                                            <p:strVal val="#ppt_x"/>
                                          </p:val>
                                        </p:tav>
                                        <p:tav tm="100000">
                                          <p:val>
                                            <p:strVal val="#ppt_x"/>
                                          </p:val>
                                        </p:tav>
                                      </p:tavLst>
                                    </p:anim>
                                    <p:anim calcmode="lin" valueType="num">
                                      <p:cBhvr>
                                        <p:cTn id="41"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 presetClass="entr" presetSubtype="4" fill="hold" nodeType="clickEffect">
                                  <p:stCondLst>
                                    <p:cond delay="0"/>
                                  </p:stCondLst>
                                  <p:childTnLst>
                                    <p:set>
                                      <p:cBhvr>
                                        <p:cTn id="45" dur="1" fill="hold">
                                          <p:stCondLst>
                                            <p:cond delay="0"/>
                                          </p:stCondLst>
                                        </p:cTn>
                                        <p:tgtEl>
                                          <p:spTgt spid="41"/>
                                        </p:tgtEl>
                                        <p:attrNameLst>
                                          <p:attrName>style.visibility</p:attrName>
                                        </p:attrNameLst>
                                      </p:cBhvr>
                                      <p:to>
                                        <p:strVal val="visible"/>
                                      </p:to>
                                    </p:set>
                                    <p:anim calcmode="lin" valueType="num">
                                      <p:cBhvr additive="base">
                                        <p:cTn id="46" dur="500" fill="hold"/>
                                        <p:tgtEl>
                                          <p:spTgt spid="41"/>
                                        </p:tgtEl>
                                        <p:attrNameLst>
                                          <p:attrName>ppt_x</p:attrName>
                                        </p:attrNameLst>
                                      </p:cBhvr>
                                      <p:tavLst>
                                        <p:tav tm="0">
                                          <p:val>
                                            <p:strVal val="#ppt_x"/>
                                          </p:val>
                                        </p:tav>
                                        <p:tav tm="100000">
                                          <p:val>
                                            <p:strVal val="#ppt_x"/>
                                          </p:val>
                                        </p:tav>
                                      </p:tavLst>
                                    </p:anim>
                                    <p:anim calcmode="lin" valueType="num">
                                      <p:cBhvr additive="base">
                                        <p:cTn id="47" dur="500" fill="hold"/>
                                        <p:tgtEl>
                                          <p:spTgt spid="41"/>
                                        </p:tgtEl>
                                        <p:attrNameLst>
                                          <p:attrName>ppt_y</p:attrName>
                                        </p:attrNameLst>
                                      </p:cBhvr>
                                      <p:tavLst>
                                        <p:tav tm="0">
                                          <p:val>
                                            <p:strVal val="1+#ppt_h/2"/>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42" presetClass="entr" presetSubtype="0" fill="hold" grpId="0" nodeType="clickEffect">
                                  <p:stCondLst>
                                    <p:cond delay="0"/>
                                  </p:stCondLst>
                                  <p:childTnLst>
                                    <p:set>
                                      <p:cBhvr>
                                        <p:cTn id="51" dur="1" fill="hold">
                                          <p:stCondLst>
                                            <p:cond delay="0"/>
                                          </p:stCondLst>
                                        </p:cTn>
                                        <p:tgtEl>
                                          <p:spTgt spid="26"/>
                                        </p:tgtEl>
                                        <p:attrNameLst>
                                          <p:attrName>style.visibility</p:attrName>
                                        </p:attrNameLst>
                                      </p:cBhvr>
                                      <p:to>
                                        <p:strVal val="visible"/>
                                      </p:to>
                                    </p:set>
                                    <p:animEffect transition="in" filter="fade">
                                      <p:cBhvr>
                                        <p:cTn id="52" dur="1000"/>
                                        <p:tgtEl>
                                          <p:spTgt spid="26"/>
                                        </p:tgtEl>
                                      </p:cBhvr>
                                    </p:animEffect>
                                    <p:anim calcmode="lin" valueType="num">
                                      <p:cBhvr>
                                        <p:cTn id="53" dur="1000" fill="hold"/>
                                        <p:tgtEl>
                                          <p:spTgt spid="26"/>
                                        </p:tgtEl>
                                        <p:attrNameLst>
                                          <p:attrName>ppt_x</p:attrName>
                                        </p:attrNameLst>
                                      </p:cBhvr>
                                      <p:tavLst>
                                        <p:tav tm="0">
                                          <p:val>
                                            <p:strVal val="#ppt_x"/>
                                          </p:val>
                                        </p:tav>
                                        <p:tav tm="100000">
                                          <p:val>
                                            <p:strVal val="#ppt_x"/>
                                          </p:val>
                                        </p:tav>
                                      </p:tavLst>
                                    </p:anim>
                                    <p:anim calcmode="lin" valueType="num">
                                      <p:cBhvr>
                                        <p:cTn id="54"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nodeType="clickEffect">
                                  <p:stCondLst>
                                    <p:cond delay="0"/>
                                  </p:stCondLst>
                                  <p:childTnLst>
                                    <p:set>
                                      <p:cBhvr>
                                        <p:cTn id="58" dur="1" fill="hold">
                                          <p:stCondLst>
                                            <p:cond delay="0"/>
                                          </p:stCondLst>
                                        </p:cTn>
                                        <p:tgtEl>
                                          <p:spTgt spid="55"/>
                                        </p:tgtEl>
                                        <p:attrNameLst>
                                          <p:attrName>style.visibility</p:attrName>
                                        </p:attrNameLst>
                                      </p:cBhvr>
                                      <p:to>
                                        <p:strVal val="visible"/>
                                      </p:to>
                                    </p:set>
                                    <p:anim calcmode="lin" valueType="num">
                                      <p:cBhvr additive="base">
                                        <p:cTn id="59" dur="500" fill="hold"/>
                                        <p:tgtEl>
                                          <p:spTgt spid="55"/>
                                        </p:tgtEl>
                                        <p:attrNameLst>
                                          <p:attrName>ppt_x</p:attrName>
                                        </p:attrNameLst>
                                      </p:cBhvr>
                                      <p:tavLst>
                                        <p:tav tm="0">
                                          <p:val>
                                            <p:strVal val="#ppt_x"/>
                                          </p:val>
                                        </p:tav>
                                        <p:tav tm="100000">
                                          <p:val>
                                            <p:strVal val="#ppt_x"/>
                                          </p:val>
                                        </p:tav>
                                      </p:tavLst>
                                    </p:anim>
                                    <p:anim calcmode="lin" valueType="num">
                                      <p:cBhvr additive="base">
                                        <p:cTn id="60" dur="500" fill="hold"/>
                                        <p:tgtEl>
                                          <p:spTgt spid="55"/>
                                        </p:tgtEl>
                                        <p:attrNameLst>
                                          <p:attrName>ppt_y</p:attrName>
                                        </p:attrNameLst>
                                      </p:cBhvr>
                                      <p:tavLst>
                                        <p:tav tm="0">
                                          <p:val>
                                            <p:strVal val="1+#ppt_h/2"/>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42" presetClass="entr" presetSubtype="0" fill="hold" grpId="0" nodeType="clickEffect">
                                  <p:stCondLst>
                                    <p:cond delay="0"/>
                                  </p:stCondLst>
                                  <p:childTnLst>
                                    <p:set>
                                      <p:cBhvr>
                                        <p:cTn id="64" dur="1" fill="hold">
                                          <p:stCondLst>
                                            <p:cond delay="0"/>
                                          </p:stCondLst>
                                        </p:cTn>
                                        <p:tgtEl>
                                          <p:spTgt spid="54"/>
                                        </p:tgtEl>
                                        <p:attrNameLst>
                                          <p:attrName>style.visibility</p:attrName>
                                        </p:attrNameLst>
                                      </p:cBhvr>
                                      <p:to>
                                        <p:strVal val="visible"/>
                                      </p:to>
                                    </p:set>
                                    <p:animEffect transition="in" filter="fade">
                                      <p:cBhvr>
                                        <p:cTn id="65" dur="1000"/>
                                        <p:tgtEl>
                                          <p:spTgt spid="54"/>
                                        </p:tgtEl>
                                      </p:cBhvr>
                                    </p:animEffect>
                                    <p:anim calcmode="lin" valueType="num">
                                      <p:cBhvr>
                                        <p:cTn id="66" dur="1000" fill="hold"/>
                                        <p:tgtEl>
                                          <p:spTgt spid="54"/>
                                        </p:tgtEl>
                                        <p:attrNameLst>
                                          <p:attrName>ppt_x</p:attrName>
                                        </p:attrNameLst>
                                      </p:cBhvr>
                                      <p:tavLst>
                                        <p:tav tm="0">
                                          <p:val>
                                            <p:strVal val="#ppt_x"/>
                                          </p:val>
                                        </p:tav>
                                        <p:tav tm="100000">
                                          <p:val>
                                            <p:strVal val="#ppt_x"/>
                                          </p:val>
                                        </p:tav>
                                      </p:tavLst>
                                    </p:anim>
                                    <p:anim calcmode="lin" valueType="num">
                                      <p:cBhvr>
                                        <p:cTn id="67" dur="1000" fill="hold"/>
                                        <p:tgtEl>
                                          <p:spTgt spid="54"/>
                                        </p:tgtEl>
                                        <p:attrNameLst>
                                          <p:attrName>ppt_y</p:attrName>
                                        </p:attrNameLst>
                                      </p:cBhvr>
                                      <p:tavLst>
                                        <p:tav tm="0">
                                          <p:val>
                                            <p:strVal val="#ppt_y+.1"/>
                                          </p:val>
                                        </p:tav>
                                        <p:tav tm="100000">
                                          <p:val>
                                            <p:strVal val="#ppt_y"/>
                                          </p:val>
                                        </p:tav>
                                      </p:tavLst>
                                    </p:anim>
                                  </p:childTnLst>
                                </p:cTn>
                              </p:par>
                            </p:childTnLst>
                          </p:cTn>
                        </p:par>
                      </p:childTnLst>
                    </p:cTn>
                  </p:par>
                  <p:par>
                    <p:cTn id="68" fill="hold">
                      <p:stCondLst>
                        <p:cond delay="indefinite"/>
                      </p:stCondLst>
                      <p:childTnLst>
                        <p:par>
                          <p:cTn id="69" fill="hold">
                            <p:stCondLst>
                              <p:cond delay="0"/>
                            </p:stCondLst>
                            <p:childTnLst>
                              <p:par>
                                <p:cTn id="70" presetID="2" presetClass="entr" presetSubtype="4" fill="hold" nodeType="clickEffect">
                                  <p:stCondLst>
                                    <p:cond delay="0"/>
                                  </p:stCondLst>
                                  <p:childTnLst>
                                    <p:set>
                                      <p:cBhvr>
                                        <p:cTn id="71" dur="1" fill="hold">
                                          <p:stCondLst>
                                            <p:cond delay="0"/>
                                          </p:stCondLst>
                                        </p:cTn>
                                        <p:tgtEl>
                                          <p:spTgt spid="49"/>
                                        </p:tgtEl>
                                        <p:attrNameLst>
                                          <p:attrName>style.visibility</p:attrName>
                                        </p:attrNameLst>
                                      </p:cBhvr>
                                      <p:to>
                                        <p:strVal val="visible"/>
                                      </p:to>
                                    </p:set>
                                    <p:anim calcmode="lin" valueType="num">
                                      <p:cBhvr additive="base">
                                        <p:cTn id="72" dur="500" fill="hold"/>
                                        <p:tgtEl>
                                          <p:spTgt spid="49"/>
                                        </p:tgtEl>
                                        <p:attrNameLst>
                                          <p:attrName>ppt_x</p:attrName>
                                        </p:attrNameLst>
                                      </p:cBhvr>
                                      <p:tavLst>
                                        <p:tav tm="0">
                                          <p:val>
                                            <p:strVal val="#ppt_x"/>
                                          </p:val>
                                        </p:tav>
                                        <p:tav tm="100000">
                                          <p:val>
                                            <p:strVal val="#ppt_x"/>
                                          </p:val>
                                        </p:tav>
                                      </p:tavLst>
                                    </p:anim>
                                    <p:anim calcmode="lin" valueType="num">
                                      <p:cBhvr additive="base">
                                        <p:cTn id="73" dur="500" fill="hold"/>
                                        <p:tgtEl>
                                          <p:spTgt spid="49"/>
                                        </p:tgtEl>
                                        <p:attrNameLst>
                                          <p:attrName>ppt_y</p:attrName>
                                        </p:attrNameLst>
                                      </p:cBhvr>
                                      <p:tavLst>
                                        <p:tav tm="0">
                                          <p:val>
                                            <p:strVal val="1+#ppt_h/2"/>
                                          </p:val>
                                        </p:tav>
                                        <p:tav tm="100000">
                                          <p:val>
                                            <p:strVal val="#ppt_y"/>
                                          </p:val>
                                        </p:tav>
                                      </p:tavLst>
                                    </p:anim>
                                  </p:childTnLst>
                                </p:cTn>
                              </p:par>
                            </p:childTnLst>
                          </p:cTn>
                        </p:par>
                      </p:childTnLst>
                    </p:cTn>
                  </p:par>
                  <p:par>
                    <p:cTn id="74" fill="hold">
                      <p:stCondLst>
                        <p:cond delay="indefinite"/>
                      </p:stCondLst>
                      <p:childTnLst>
                        <p:par>
                          <p:cTn id="75" fill="hold">
                            <p:stCondLst>
                              <p:cond delay="0"/>
                            </p:stCondLst>
                            <p:childTnLst>
                              <p:par>
                                <p:cTn id="76" presetID="42" presetClass="entr" presetSubtype="0" fill="hold" grpId="0" nodeType="clickEffect">
                                  <p:stCondLst>
                                    <p:cond delay="0"/>
                                  </p:stCondLst>
                                  <p:childTnLst>
                                    <p:set>
                                      <p:cBhvr>
                                        <p:cTn id="77" dur="1" fill="hold">
                                          <p:stCondLst>
                                            <p:cond delay="0"/>
                                          </p:stCondLst>
                                        </p:cTn>
                                        <p:tgtEl>
                                          <p:spTgt spid="53"/>
                                        </p:tgtEl>
                                        <p:attrNameLst>
                                          <p:attrName>style.visibility</p:attrName>
                                        </p:attrNameLst>
                                      </p:cBhvr>
                                      <p:to>
                                        <p:strVal val="visible"/>
                                      </p:to>
                                    </p:set>
                                    <p:animEffect transition="in" filter="fade">
                                      <p:cBhvr>
                                        <p:cTn id="78" dur="1000"/>
                                        <p:tgtEl>
                                          <p:spTgt spid="53"/>
                                        </p:tgtEl>
                                      </p:cBhvr>
                                    </p:animEffect>
                                    <p:anim calcmode="lin" valueType="num">
                                      <p:cBhvr>
                                        <p:cTn id="79" dur="1000" fill="hold"/>
                                        <p:tgtEl>
                                          <p:spTgt spid="53"/>
                                        </p:tgtEl>
                                        <p:attrNameLst>
                                          <p:attrName>ppt_x</p:attrName>
                                        </p:attrNameLst>
                                      </p:cBhvr>
                                      <p:tavLst>
                                        <p:tav tm="0">
                                          <p:val>
                                            <p:strVal val="#ppt_x"/>
                                          </p:val>
                                        </p:tav>
                                        <p:tav tm="100000">
                                          <p:val>
                                            <p:strVal val="#ppt_x"/>
                                          </p:val>
                                        </p:tav>
                                      </p:tavLst>
                                    </p:anim>
                                    <p:anim calcmode="lin" valueType="num">
                                      <p:cBhvr>
                                        <p:cTn id="80" dur="1000" fill="hold"/>
                                        <p:tgtEl>
                                          <p:spTgt spid="5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7" grpId="0" animBg="1"/>
      <p:bldP spid="28" grpId="0" animBg="1"/>
      <p:bldP spid="31" grpId="0" animBg="1"/>
      <p:bldP spid="53" grpId="0" animBg="1"/>
      <p:bldP spid="5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80283" y="346363"/>
            <a:ext cx="9144000" cy="6096000"/>
          </a:xfrm>
          <a:prstGeom prst="rect">
            <a:avLst/>
          </a:prstGeom>
        </p:spPr>
      </p:pic>
      <p:sp>
        <p:nvSpPr>
          <p:cNvPr id="3" name="Rectangle 2">
            <a:extLst>
              <a:ext uri="{FF2B5EF4-FFF2-40B4-BE49-F238E27FC236}">
                <a16:creationId xmlns:a16="http://schemas.microsoft.com/office/drawing/2014/main" id="{BA386DE9-345A-400C-B2BB-B32B155C2C38}"/>
              </a:ext>
            </a:extLst>
          </p:cNvPr>
          <p:cNvSpPr/>
          <p:nvPr/>
        </p:nvSpPr>
        <p:spPr>
          <a:xfrm>
            <a:off x="7249212" y="552140"/>
            <a:ext cx="4902447" cy="750014"/>
          </a:xfrm>
          <a:prstGeom prst="rect">
            <a:avLst/>
          </a:prstGeom>
          <a:solidFill>
            <a:schemeClr val="bg1"/>
          </a:solidFill>
          <a:ln>
            <a:noFill/>
          </a:ln>
          <a:effectLst>
            <a:outerShdw blurRad="50800" dist="38100" dir="5400000" algn="t" rotWithShape="0">
              <a:prstClr val="black">
                <a:alpha val="40000"/>
              </a:prstClr>
            </a:outerShdw>
          </a:effectLst>
        </p:spPr>
        <p:style>
          <a:lnRef idx="0">
            <a:scrgbClr r="0" g="0" b="0"/>
          </a:lnRef>
          <a:fillRef idx="0">
            <a:scrgbClr r="0" g="0" b="0"/>
          </a:fillRef>
          <a:effectRef idx="0">
            <a:scrgbClr r="0" g="0" b="0"/>
          </a:effectRef>
          <a:fontRef idx="minor">
            <a:schemeClr val="dk1"/>
          </a:fontRef>
        </p:style>
        <p:txBody>
          <a:bodyPr rtlCol="0" anchor="ctr"/>
          <a:lstStyle/>
          <a:p>
            <a:pPr algn="ctr"/>
            <a:r>
              <a:rPr lang="en-US" sz="5400" b="1" dirty="0" smtClean="0">
                <a:solidFill>
                  <a:schemeClr val="accent6">
                    <a:lumMod val="75000"/>
                  </a:schemeClr>
                </a:solidFill>
              </a:rPr>
              <a:t>PRACTICE</a:t>
            </a:r>
            <a:endParaRPr lang="en-US" sz="5400" b="1" dirty="0">
              <a:solidFill>
                <a:schemeClr val="accent6">
                  <a:lumMod val="75000"/>
                </a:schemeClr>
              </a:solidFill>
            </a:endParaRPr>
          </a:p>
        </p:txBody>
      </p:sp>
    </p:spTree>
    <p:extLst>
      <p:ext uri="{BB962C8B-B14F-4D97-AF65-F5344CB8AC3E}">
        <p14:creationId xmlns:p14="http://schemas.microsoft.com/office/powerpoint/2010/main" val="48671903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71229" y="1216521"/>
            <a:ext cx="10271962" cy="5078313"/>
          </a:xfrm>
          <a:prstGeom prst="rect">
            <a:avLst/>
          </a:prstGeom>
          <a:noFill/>
        </p:spPr>
        <p:txBody>
          <a:bodyPr wrap="square" rtlCol="0">
            <a:spAutoFit/>
          </a:bodyPr>
          <a:lstStyle/>
          <a:p>
            <a:r>
              <a:rPr lang="en-US" sz="3600" smtClean="0"/>
              <a:t>4</a:t>
            </a:r>
            <a:r>
              <a:rPr lang="en-US" sz="3600"/>
              <a:t>. - </a:t>
            </a:r>
            <a:r>
              <a:rPr lang="en-US" sz="3600" i="1"/>
              <a:t>Do/Does </a:t>
            </a:r>
            <a:r>
              <a:rPr lang="en-US" sz="3600"/>
              <a:t>your parents </a:t>
            </a:r>
            <a:r>
              <a:rPr lang="en-US" sz="3600" i="1"/>
              <a:t>listen/listens </a:t>
            </a:r>
            <a:r>
              <a:rPr lang="en-US" sz="3600"/>
              <a:t>to country music?</a:t>
            </a:r>
            <a:br>
              <a:rPr lang="en-US" sz="3600"/>
            </a:br>
            <a:r>
              <a:rPr lang="en-US" sz="3600"/>
              <a:t> </a:t>
            </a:r>
            <a:r>
              <a:rPr lang="en-US" sz="3600" smtClean="0"/>
              <a:t>   - </a:t>
            </a:r>
            <a:r>
              <a:rPr lang="en-US" sz="3600"/>
              <a:t>Yes, they </a:t>
            </a:r>
            <a:r>
              <a:rPr lang="en-US" sz="3600" i="1"/>
              <a:t>love/loves </a:t>
            </a:r>
            <a:r>
              <a:rPr lang="en-US" sz="3600"/>
              <a:t>it</a:t>
            </a:r>
            <a:r>
              <a:rPr lang="en-US" sz="3600" smtClean="0"/>
              <a:t>.</a:t>
            </a:r>
          </a:p>
          <a:p>
            <a:r>
              <a:rPr lang="en-US" sz="3600"/>
              <a:t/>
            </a:r>
            <a:br>
              <a:rPr lang="en-US" sz="3600"/>
            </a:br>
            <a:r>
              <a:rPr lang="en-US" sz="3600"/>
              <a:t>5. My sister and I </a:t>
            </a:r>
            <a:r>
              <a:rPr lang="en-US" sz="3600" i="1"/>
              <a:t>play/plays </a:t>
            </a:r>
            <a:r>
              <a:rPr lang="en-US" sz="3600"/>
              <a:t>the piano every day. We </a:t>
            </a:r>
            <a:r>
              <a:rPr lang="en-US" sz="3600" i="1"/>
              <a:t>practice/practices </a:t>
            </a:r>
            <a:r>
              <a:rPr lang="en-US" sz="3600"/>
              <a:t>in the evening</a:t>
            </a:r>
            <a:r>
              <a:rPr lang="en-US" sz="3600" smtClean="0"/>
              <a:t>.</a:t>
            </a:r>
          </a:p>
          <a:p>
            <a:r>
              <a:rPr lang="en-US" sz="3600"/>
              <a:t/>
            </a:r>
            <a:br>
              <a:rPr lang="en-US" sz="3600"/>
            </a:br>
            <a:r>
              <a:rPr lang="en-US" sz="3600"/>
              <a:t>6. - When </a:t>
            </a:r>
            <a:r>
              <a:rPr lang="en-US" sz="3600" i="1"/>
              <a:t>do/does </a:t>
            </a:r>
            <a:r>
              <a:rPr lang="en-US" sz="3600"/>
              <a:t>the music show </a:t>
            </a:r>
            <a:r>
              <a:rPr lang="en-US" sz="3600" i="1" smtClean="0"/>
              <a:t>finish/finishes</a:t>
            </a:r>
            <a:r>
              <a:rPr lang="en-US" sz="3600"/>
              <a:t>?</a:t>
            </a:r>
            <a:br>
              <a:rPr lang="en-US" sz="3600"/>
            </a:br>
            <a:r>
              <a:rPr lang="en-US" sz="3600" smtClean="0"/>
              <a:t>    - </a:t>
            </a:r>
            <a:r>
              <a:rPr lang="en-US" sz="3600"/>
              <a:t>It </a:t>
            </a:r>
            <a:r>
              <a:rPr lang="en-US" sz="3600" i="1" smtClean="0"/>
              <a:t>finish/finishes </a:t>
            </a:r>
            <a:r>
              <a:rPr lang="en-US" sz="3600"/>
              <a:t>at 11 p.m. </a:t>
            </a:r>
          </a:p>
        </p:txBody>
      </p:sp>
      <p:sp>
        <p:nvSpPr>
          <p:cNvPr id="3" name="Rectangle 2"/>
          <p:cNvSpPr/>
          <p:nvPr/>
        </p:nvSpPr>
        <p:spPr>
          <a:xfrm>
            <a:off x="156299" y="365993"/>
            <a:ext cx="11025962" cy="584775"/>
          </a:xfrm>
          <a:prstGeom prst="rect">
            <a:avLst/>
          </a:prstGeom>
          <a:solidFill>
            <a:schemeClr val="bg1"/>
          </a:solidFill>
          <a:ln>
            <a:noFill/>
          </a:ln>
          <a:effectLst>
            <a:outerShdw blurRad="50800" dist="38100" dir="5400000" algn="t" rotWithShape="0">
              <a:prstClr val="black">
                <a:alpha val="40000"/>
              </a:prstClr>
            </a:outerShdw>
          </a:effectLst>
        </p:spPr>
        <p:txBody>
          <a:bodyPr wrap="square">
            <a:spAutoFit/>
          </a:bodyPr>
          <a:lstStyle/>
          <a:p>
            <a:r>
              <a:rPr lang="en-US" sz="3200" b="1">
                <a:solidFill>
                  <a:srgbClr val="0070C0"/>
                </a:solidFill>
              </a:rPr>
              <a:t>b. Circle the correct words. </a:t>
            </a:r>
            <a:endParaRPr lang="en-US" sz="3200" b="1" i="1" smtClean="0">
              <a:solidFill>
                <a:srgbClr val="0070C0"/>
              </a:solidFill>
            </a:endParaRPr>
          </a:p>
        </p:txBody>
      </p:sp>
      <p:sp>
        <p:nvSpPr>
          <p:cNvPr id="4" name="Oval 3"/>
          <p:cNvSpPr/>
          <p:nvPr/>
        </p:nvSpPr>
        <p:spPr>
          <a:xfrm>
            <a:off x="2817628" y="2381693"/>
            <a:ext cx="850605" cy="54226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5" name="Oval 4"/>
          <p:cNvSpPr/>
          <p:nvPr/>
        </p:nvSpPr>
        <p:spPr>
          <a:xfrm>
            <a:off x="1084522" y="1277682"/>
            <a:ext cx="606056" cy="49973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6" name="Oval 5"/>
          <p:cNvSpPr/>
          <p:nvPr/>
        </p:nvSpPr>
        <p:spPr>
          <a:xfrm>
            <a:off x="430162" y="4063648"/>
            <a:ext cx="1617060" cy="54226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7" name="Oval 6"/>
          <p:cNvSpPr/>
          <p:nvPr/>
        </p:nvSpPr>
        <p:spPr>
          <a:xfrm>
            <a:off x="3668234" y="3482164"/>
            <a:ext cx="943440" cy="54226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8" name="Oval 7"/>
          <p:cNvSpPr/>
          <p:nvPr/>
        </p:nvSpPr>
        <p:spPr>
          <a:xfrm>
            <a:off x="6903652" y="5145000"/>
            <a:ext cx="1166037" cy="54226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9" name="Oval 8"/>
          <p:cNvSpPr/>
          <p:nvPr/>
        </p:nvSpPr>
        <p:spPr>
          <a:xfrm>
            <a:off x="2953192" y="5152226"/>
            <a:ext cx="1017181" cy="53503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0" name="Oval 9"/>
          <p:cNvSpPr/>
          <p:nvPr/>
        </p:nvSpPr>
        <p:spPr>
          <a:xfrm>
            <a:off x="2628013" y="5657536"/>
            <a:ext cx="1544378" cy="59095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cxnSp>
        <p:nvCxnSpPr>
          <p:cNvPr id="11" name="Straight Connector 10"/>
          <p:cNvCxnSpPr/>
          <p:nvPr/>
        </p:nvCxnSpPr>
        <p:spPr>
          <a:xfrm flipV="1">
            <a:off x="2953192" y="1807535"/>
            <a:ext cx="2203599" cy="2025"/>
          </a:xfrm>
          <a:prstGeom prst="line">
            <a:avLst/>
          </a:prstGeom>
          <a:ln>
            <a:solidFill>
              <a:srgbClr val="00B050"/>
            </a:solidFill>
          </a:ln>
        </p:spPr>
        <p:style>
          <a:lnRef idx="3">
            <a:schemeClr val="accent2"/>
          </a:lnRef>
          <a:fillRef idx="0">
            <a:schemeClr val="accent2"/>
          </a:fillRef>
          <a:effectRef idx="2">
            <a:schemeClr val="accent2"/>
          </a:effectRef>
          <a:fontRef idx="minor">
            <a:schemeClr val="tx1"/>
          </a:fontRef>
        </p:style>
      </p:cxnSp>
      <p:sp>
        <p:nvSpPr>
          <p:cNvPr id="14" name="Oval 13"/>
          <p:cNvSpPr/>
          <p:nvPr/>
        </p:nvSpPr>
        <p:spPr>
          <a:xfrm>
            <a:off x="5231220" y="1277682"/>
            <a:ext cx="1194390" cy="49973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cxnSp>
        <p:nvCxnSpPr>
          <p:cNvPr id="15" name="Straight Connector 14"/>
          <p:cNvCxnSpPr/>
          <p:nvPr/>
        </p:nvCxnSpPr>
        <p:spPr>
          <a:xfrm>
            <a:off x="2047222" y="2889377"/>
            <a:ext cx="580791" cy="9189"/>
          </a:xfrm>
          <a:prstGeom prst="line">
            <a:avLst/>
          </a:prstGeom>
          <a:ln>
            <a:solidFill>
              <a:srgbClr val="00B050"/>
            </a:solidFill>
          </a:ln>
        </p:spPr>
        <p:style>
          <a:lnRef idx="3">
            <a:schemeClr val="accent2"/>
          </a:lnRef>
          <a:fillRef idx="0">
            <a:schemeClr val="accent2"/>
          </a:fillRef>
          <a:effectRef idx="2">
            <a:schemeClr val="accent2"/>
          </a:effectRef>
          <a:fontRef idx="minor">
            <a:schemeClr val="tx1"/>
          </a:fontRef>
        </p:style>
      </p:cxnSp>
      <p:cxnSp>
        <p:nvCxnSpPr>
          <p:cNvPr id="17" name="Straight Connector 16"/>
          <p:cNvCxnSpPr/>
          <p:nvPr/>
        </p:nvCxnSpPr>
        <p:spPr>
          <a:xfrm flipV="1">
            <a:off x="931897" y="3969195"/>
            <a:ext cx="2736336" cy="9214"/>
          </a:xfrm>
          <a:prstGeom prst="line">
            <a:avLst/>
          </a:prstGeom>
          <a:ln>
            <a:solidFill>
              <a:srgbClr val="00B050"/>
            </a:solidFill>
          </a:ln>
        </p:spPr>
        <p:style>
          <a:lnRef idx="3">
            <a:schemeClr val="accent2"/>
          </a:lnRef>
          <a:fillRef idx="0">
            <a:schemeClr val="accent2"/>
          </a:fillRef>
          <a:effectRef idx="2">
            <a:schemeClr val="accent2"/>
          </a:effectRef>
          <a:fontRef idx="minor">
            <a:schemeClr val="tx1"/>
          </a:fontRef>
        </p:style>
      </p:cxnSp>
      <p:cxnSp>
        <p:nvCxnSpPr>
          <p:cNvPr id="19" name="Straight Connector 18"/>
          <p:cNvCxnSpPr/>
          <p:nvPr/>
        </p:nvCxnSpPr>
        <p:spPr>
          <a:xfrm flipV="1">
            <a:off x="9637085" y="4026057"/>
            <a:ext cx="623335" cy="2026"/>
          </a:xfrm>
          <a:prstGeom prst="line">
            <a:avLst/>
          </a:prstGeom>
          <a:ln>
            <a:solidFill>
              <a:srgbClr val="00B050"/>
            </a:solidFill>
          </a:ln>
        </p:spPr>
        <p:style>
          <a:lnRef idx="3">
            <a:schemeClr val="accent2"/>
          </a:lnRef>
          <a:fillRef idx="0">
            <a:schemeClr val="accent2"/>
          </a:fillRef>
          <a:effectRef idx="2">
            <a:schemeClr val="accent2"/>
          </a:effectRef>
          <a:fontRef idx="minor">
            <a:schemeClr val="tx1"/>
          </a:fontRef>
        </p:style>
      </p:cxnSp>
      <p:cxnSp>
        <p:nvCxnSpPr>
          <p:cNvPr id="21" name="Straight Connector 20"/>
          <p:cNvCxnSpPr/>
          <p:nvPr/>
        </p:nvCxnSpPr>
        <p:spPr>
          <a:xfrm flipV="1">
            <a:off x="4039041" y="5606763"/>
            <a:ext cx="2732569" cy="1"/>
          </a:xfrm>
          <a:prstGeom prst="line">
            <a:avLst/>
          </a:prstGeom>
          <a:ln>
            <a:solidFill>
              <a:srgbClr val="00B050"/>
            </a:solidFill>
          </a:ln>
        </p:spPr>
        <p:style>
          <a:lnRef idx="3">
            <a:schemeClr val="accent2"/>
          </a:lnRef>
          <a:fillRef idx="0">
            <a:schemeClr val="accent2"/>
          </a:fillRef>
          <a:effectRef idx="2">
            <a:schemeClr val="accent2"/>
          </a:effectRef>
          <a:fontRef idx="minor">
            <a:schemeClr val="tx1"/>
          </a:fontRef>
        </p:style>
      </p:cxnSp>
      <p:cxnSp>
        <p:nvCxnSpPr>
          <p:cNvPr id="23" name="Straight Connector 22"/>
          <p:cNvCxnSpPr/>
          <p:nvPr/>
        </p:nvCxnSpPr>
        <p:spPr>
          <a:xfrm flipV="1">
            <a:off x="1063256" y="6159303"/>
            <a:ext cx="372138" cy="4"/>
          </a:xfrm>
          <a:prstGeom prst="line">
            <a:avLst/>
          </a:prstGeom>
          <a:ln>
            <a:solidFill>
              <a:srgbClr val="00B050"/>
            </a:solidFill>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33397407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500" fill="hold"/>
                                        <p:tgtEl>
                                          <p:spTgt spid="14"/>
                                        </p:tgtEl>
                                        <p:attrNameLst>
                                          <p:attrName>ppt_x</p:attrName>
                                        </p:attrNameLst>
                                      </p:cBhvr>
                                      <p:tavLst>
                                        <p:tav tm="0">
                                          <p:val>
                                            <p:strVal val="#ppt_x"/>
                                          </p:val>
                                        </p:tav>
                                        <p:tav tm="100000">
                                          <p:val>
                                            <p:strVal val="#ppt_x"/>
                                          </p:val>
                                        </p:tav>
                                      </p:tavLst>
                                    </p:anim>
                                    <p:anim calcmode="lin" valueType="num">
                                      <p:cBhvr additive="base">
                                        <p:cTn id="2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5"/>
                                        </p:tgtEl>
                                        <p:attrNameLst>
                                          <p:attrName>style.visibility</p:attrName>
                                        </p:attrNameLst>
                                      </p:cBhvr>
                                      <p:to>
                                        <p:strVal val="visible"/>
                                      </p:to>
                                    </p:set>
                                    <p:anim calcmode="lin" valueType="num">
                                      <p:cBhvr additive="base">
                                        <p:cTn id="25" dur="500" fill="hold"/>
                                        <p:tgtEl>
                                          <p:spTgt spid="15"/>
                                        </p:tgtEl>
                                        <p:attrNameLst>
                                          <p:attrName>ppt_x</p:attrName>
                                        </p:attrNameLst>
                                      </p:cBhvr>
                                      <p:tavLst>
                                        <p:tav tm="0">
                                          <p:val>
                                            <p:strVal val="#ppt_x"/>
                                          </p:val>
                                        </p:tav>
                                        <p:tav tm="100000">
                                          <p:val>
                                            <p:strVal val="#ppt_x"/>
                                          </p:val>
                                        </p:tav>
                                      </p:tavLst>
                                    </p:anim>
                                    <p:anim calcmode="lin" valueType="num">
                                      <p:cBhvr additive="base">
                                        <p:cTn id="26"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4"/>
                                        </p:tgtEl>
                                        <p:attrNameLst>
                                          <p:attrName>style.visibility</p:attrName>
                                        </p:attrNameLst>
                                      </p:cBhvr>
                                      <p:to>
                                        <p:strVal val="visible"/>
                                      </p:to>
                                    </p:set>
                                    <p:animEffect transition="in" filter="fade">
                                      <p:cBhvr>
                                        <p:cTn id="31" dur="1000"/>
                                        <p:tgtEl>
                                          <p:spTgt spid="4"/>
                                        </p:tgtEl>
                                      </p:cBhvr>
                                    </p:animEffect>
                                    <p:anim calcmode="lin" valueType="num">
                                      <p:cBhvr>
                                        <p:cTn id="32" dur="1000" fill="hold"/>
                                        <p:tgtEl>
                                          <p:spTgt spid="4"/>
                                        </p:tgtEl>
                                        <p:attrNameLst>
                                          <p:attrName>ppt_x</p:attrName>
                                        </p:attrNameLst>
                                      </p:cBhvr>
                                      <p:tavLst>
                                        <p:tav tm="0">
                                          <p:val>
                                            <p:strVal val="#ppt_x"/>
                                          </p:val>
                                        </p:tav>
                                        <p:tav tm="100000">
                                          <p:val>
                                            <p:strVal val="#ppt_x"/>
                                          </p:val>
                                        </p:tav>
                                      </p:tavLst>
                                    </p:anim>
                                    <p:anim calcmode="lin" valueType="num">
                                      <p:cBhvr>
                                        <p:cTn id="3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17"/>
                                        </p:tgtEl>
                                        <p:attrNameLst>
                                          <p:attrName>style.visibility</p:attrName>
                                        </p:attrNameLst>
                                      </p:cBhvr>
                                      <p:to>
                                        <p:strVal val="visible"/>
                                      </p:to>
                                    </p:set>
                                    <p:anim calcmode="lin" valueType="num">
                                      <p:cBhvr additive="base">
                                        <p:cTn id="38" dur="500" fill="hold"/>
                                        <p:tgtEl>
                                          <p:spTgt spid="17"/>
                                        </p:tgtEl>
                                        <p:attrNameLst>
                                          <p:attrName>ppt_x</p:attrName>
                                        </p:attrNameLst>
                                      </p:cBhvr>
                                      <p:tavLst>
                                        <p:tav tm="0">
                                          <p:val>
                                            <p:strVal val="#ppt_x"/>
                                          </p:val>
                                        </p:tav>
                                        <p:tav tm="100000">
                                          <p:val>
                                            <p:strVal val="#ppt_x"/>
                                          </p:val>
                                        </p:tav>
                                      </p:tavLst>
                                    </p:anim>
                                    <p:anim calcmode="lin" valueType="num">
                                      <p:cBhvr additive="base">
                                        <p:cTn id="39"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grpId="0" nodeType="clickEffect">
                                  <p:stCondLst>
                                    <p:cond delay="0"/>
                                  </p:stCondLst>
                                  <p:childTnLst>
                                    <p:set>
                                      <p:cBhvr>
                                        <p:cTn id="43" dur="1" fill="hold">
                                          <p:stCondLst>
                                            <p:cond delay="0"/>
                                          </p:stCondLst>
                                        </p:cTn>
                                        <p:tgtEl>
                                          <p:spTgt spid="7"/>
                                        </p:tgtEl>
                                        <p:attrNameLst>
                                          <p:attrName>style.visibility</p:attrName>
                                        </p:attrNameLst>
                                      </p:cBhvr>
                                      <p:to>
                                        <p:strVal val="visible"/>
                                      </p:to>
                                    </p:set>
                                    <p:animEffect transition="in" filter="fade">
                                      <p:cBhvr>
                                        <p:cTn id="44" dur="1000"/>
                                        <p:tgtEl>
                                          <p:spTgt spid="7"/>
                                        </p:tgtEl>
                                      </p:cBhvr>
                                    </p:animEffect>
                                    <p:anim calcmode="lin" valueType="num">
                                      <p:cBhvr>
                                        <p:cTn id="45" dur="1000" fill="hold"/>
                                        <p:tgtEl>
                                          <p:spTgt spid="7"/>
                                        </p:tgtEl>
                                        <p:attrNameLst>
                                          <p:attrName>ppt_x</p:attrName>
                                        </p:attrNameLst>
                                      </p:cBhvr>
                                      <p:tavLst>
                                        <p:tav tm="0">
                                          <p:val>
                                            <p:strVal val="#ppt_x"/>
                                          </p:val>
                                        </p:tav>
                                        <p:tav tm="100000">
                                          <p:val>
                                            <p:strVal val="#ppt_x"/>
                                          </p:val>
                                        </p:tav>
                                      </p:tavLst>
                                    </p:anim>
                                    <p:anim calcmode="lin" valueType="num">
                                      <p:cBhvr>
                                        <p:cTn id="4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nodeType="clickEffect">
                                  <p:stCondLst>
                                    <p:cond delay="0"/>
                                  </p:stCondLst>
                                  <p:childTnLst>
                                    <p:set>
                                      <p:cBhvr>
                                        <p:cTn id="50" dur="1" fill="hold">
                                          <p:stCondLst>
                                            <p:cond delay="0"/>
                                          </p:stCondLst>
                                        </p:cTn>
                                        <p:tgtEl>
                                          <p:spTgt spid="19"/>
                                        </p:tgtEl>
                                        <p:attrNameLst>
                                          <p:attrName>style.visibility</p:attrName>
                                        </p:attrNameLst>
                                      </p:cBhvr>
                                      <p:to>
                                        <p:strVal val="visible"/>
                                      </p:to>
                                    </p:set>
                                    <p:anim calcmode="lin" valueType="num">
                                      <p:cBhvr additive="base">
                                        <p:cTn id="51" dur="500" fill="hold"/>
                                        <p:tgtEl>
                                          <p:spTgt spid="19"/>
                                        </p:tgtEl>
                                        <p:attrNameLst>
                                          <p:attrName>ppt_x</p:attrName>
                                        </p:attrNameLst>
                                      </p:cBhvr>
                                      <p:tavLst>
                                        <p:tav tm="0">
                                          <p:val>
                                            <p:strVal val="#ppt_x"/>
                                          </p:val>
                                        </p:tav>
                                        <p:tav tm="100000">
                                          <p:val>
                                            <p:strVal val="#ppt_x"/>
                                          </p:val>
                                        </p:tav>
                                      </p:tavLst>
                                    </p:anim>
                                    <p:anim calcmode="lin" valueType="num">
                                      <p:cBhvr additive="base">
                                        <p:cTn id="52"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42" presetClass="entr" presetSubtype="0" fill="hold" grpId="0" nodeType="clickEffect">
                                  <p:stCondLst>
                                    <p:cond delay="0"/>
                                  </p:stCondLst>
                                  <p:childTnLst>
                                    <p:set>
                                      <p:cBhvr>
                                        <p:cTn id="56" dur="1" fill="hold">
                                          <p:stCondLst>
                                            <p:cond delay="0"/>
                                          </p:stCondLst>
                                        </p:cTn>
                                        <p:tgtEl>
                                          <p:spTgt spid="6"/>
                                        </p:tgtEl>
                                        <p:attrNameLst>
                                          <p:attrName>style.visibility</p:attrName>
                                        </p:attrNameLst>
                                      </p:cBhvr>
                                      <p:to>
                                        <p:strVal val="visible"/>
                                      </p:to>
                                    </p:set>
                                    <p:animEffect transition="in" filter="fade">
                                      <p:cBhvr>
                                        <p:cTn id="57" dur="1000"/>
                                        <p:tgtEl>
                                          <p:spTgt spid="6"/>
                                        </p:tgtEl>
                                      </p:cBhvr>
                                    </p:animEffect>
                                    <p:anim calcmode="lin" valueType="num">
                                      <p:cBhvr>
                                        <p:cTn id="58" dur="1000" fill="hold"/>
                                        <p:tgtEl>
                                          <p:spTgt spid="6"/>
                                        </p:tgtEl>
                                        <p:attrNameLst>
                                          <p:attrName>ppt_x</p:attrName>
                                        </p:attrNameLst>
                                      </p:cBhvr>
                                      <p:tavLst>
                                        <p:tav tm="0">
                                          <p:val>
                                            <p:strVal val="#ppt_x"/>
                                          </p:val>
                                        </p:tav>
                                        <p:tav tm="100000">
                                          <p:val>
                                            <p:strVal val="#ppt_x"/>
                                          </p:val>
                                        </p:tav>
                                      </p:tavLst>
                                    </p:anim>
                                    <p:anim calcmode="lin" valueType="num">
                                      <p:cBhvr>
                                        <p:cTn id="5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2" presetClass="entr" presetSubtype="4" fill="hold" nodeType="clickEffect">
                                  <p:stCondLst>
                                    <p:cond delay="0"/>
                                  </p:stCondLst>
                                  <p:childTnLst>
                                    <p:set>
                                      <p:cBhvr>
                                        <p:cTn id="63" dur="1" fill="hold">
                                          <p:stCondLst>
                                            <p:cond delay="0"/>
                                          </p:stCondLst>
                                        </p:cTn>
                                        <p:tgtEl>
                                          <p:spTgt spid="21"/>
                                        </p:tgtEl>
                                        <p:attrNameLst>
                                          <p:attrName>style.visibility</p:attrName>
                                        </p:attrNameLst>
                                      </p:cBhvr>
                                      <p:to>
                                        <p:strVal val="visible"/>
                                      </p:to>
                                    </p:set>
                                    <p:anim calcmode="lin" valueType="num">
                                      <p:cBhvr additive="base">
                                        <p:cTn id="64" dur="500" fill="hold"/>
                                        <p:tgtEl>
                                          <p:spTgt spid="21"/>
                                        </p:tgtEl>
                                        <p:attrNameLst>
                                          <p:attrName>ppt_x</p:attrName>
                                        </p:attrNameLst>
                                      </p:cBhvr>
                                      <p:tavLst>
                                        <p:tav tm="0">
                                          <p:val>
                                            <p:strVal val="#ppt_x"/>
                                          </p:val>
                                        </p:tav>
                                        <p:tav tm="100000">
                                          <p:val>
                                            <p:strVal val="#ppt_x"/>
                                          </p:val>
                                        </p:tav>
                                      </p:tavLst>
                                    </p:anim>
                                    <p:anim calcmode="lin" valueType="num">
                                      <p:cBhvr additive="base">
                                        <p:cTn id="65"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9"/>
                                        </p:tgtEl>
                                        <p:attrNameLst>
                                          <p:attrName>style.visibility</p:attrName>
                                        </p:attrNameLst>
                                      </p:cBhvr>
                                      <p:to>
                                        <p:strVal val="visible"/>
                                      </p:to>
                                    </p:set>
                                    <p:animEffect transition="in" filter="fade">
                                      <p:cBhvr>
                                        <p:cTn id="70" dur="1000"/>
                                        <p:tgtEl>
                                          <p:spTgt spid="9"/>
                                        </p:tgtEl>
                                      </p:cBhvr>
                                    </p:animEffect>
                                    <p:anim calcmode="lin" valueType="num">
                                      <p:cBhvr>
                                        <p:cTn id="71" dur="1000" fill="hold"/>
                                        <p:tgtEl>
                                          <p:spTgt spid="9"/>
                                        </p:tgtEl>
                                        <p:attrNameLst>
                                          <p:attrName>ppt_x</p:attrName>
                                        </p:attrNameLst>
                                      </p:cBhvr>
                                      <p:tavLst>
                                        <p:tav tm="0">
                                          <p:val>
                                            <p:strVal val="#ppt_x"/>
                                          </p:val>
                                        </p:tav>
                                        <p:tav tm="100000">
                                          <p:val>
                                            <p:strVal val="#ppt_x"/>
                                          </p:val>
                                        </p:tav>
                                      </p:tavLst>
                                    </p:anim>
                                    <p:anim calcmode="lin" valueType="num">
                                      <p:cBhvr>
                                        <p:cTn id="72"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grpId="0" nodeType="clickEffect">
                                  <p:stCondLst>
                                    <p:cond delay="0"/>
                                  </p:stCondLst>
                                  <p:childTnLst>
                                    <p:set>
                                      <p:cBhvr>
                                        <p:cTn id="76" dur="1" fill="hold">
                                          <p:stCondLst>
                                            <p:cond delay="0"/>
                                          </p:stCondLst>
                                        </p:cTn>
                                        <p:tgtEl>
                                          <p:spTgt spid="8"/>
                                        </p:tgtEl>
                                        <p:attrNameLst>
                                          <p:attrName>style.visibility</p:attrName>
                                        </p:attrNameLst>
                                      </p:cBhvr>
                                      <p:to>
                                        <p:strVal val="visible"/>
                                      </p:to>
                                    </p:set>
                                    <p:animEffect transition="in" filter="fade">
                                      <p:cBhvr>
                                        <p:cTn id="77" dur="1000"/>
                                        <p:tgtEl>
                                          <p:spTgt spid="8"/>
                                        </p:tgtEl>
                                      </p:cBhvr>
                                    </p:animEffect>
                                    <p:anim calcmode="lin" valueType="num">
                                      <p:cBhvr>
                                        <p:cTn id="78" dur="1000" fill="hold"/>
                                        <p:tgtEl>
                                          <p:spTgt spid="8"/>
                                        </p:tgtEl>
                                        <p:attrNameLst>
                                          <p:attrName>ppt_x</p:attrName>
                                        </p:attrNameLst>
                                      </p:cBhvr>
                                      <p:tavLst>
                                        <p:tav tm="0">
                                          <p:val>
                                            <p:strVal val="#ppt_x"/>
                                          </p:val>
                                        </p:tav>
                                        <p:tav tm="100000">
                                          <p:val>
                                            <p:strVal val="#ppt_x"/>
                                          </p:val>
                                        </p:tav>
                                      </p:tavLst>
                                    </p:anim>
                                    <p:anim calcmode="lin" valueType="num">
                                      <p:cBhvr>
                                        <p:cTn id="7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2" presetClass="entr" presetSubtype="4" fill="hold" nodeType="clickEffect">
                                  <p:stCondLst>
                                    <p:cond delay="0"/>
                                  </p:stCondLst>
                                  <p:childTnLst>
                                    <p:set>
                                      <p:cBhvr>
                                        <p:cTn id="83" dur="1" fill="hold">
                                          <p:stCondLst>
                                            <p:cond delay="0"/>
                                          </p:stCondLst>
                                        </p:cTn>
                                        <p:tgtEl>
                                          <p:spTgt spid="23"/>
                                        </p:tgtEl>
                                        <p:attrNameLst>
                                          <p:attrName>style.visibility</p:attrName>
                                        </p:attrNameLst>
                                      </p:cBhvr>
                                      <p:to>
                                        <p:strVal val="visible"/>
                                      </p:to>
                                    </p:set>
                                    <p:anim calcmode="lin" valueType="num">
                                      <p:cBhvr additive="base">
                                        <p:cTn id="84" dur="500" fill="hold"/>
                                        <p:tgtEl>
                                          <p:spTgt spid="23"/>
                                        </p:tgtEl>
                                        <p:attrNameLst>
                                          <p:attrName>ppt_x</p:attrName>
                                        </p:attrNameLst>
                                      </p:cBhvr>
                                      <p:tavLst>
                                        <p:tav tm="0">
                                          <p:val>
                                            <p:strVal val="#ppt_x"/>
                                          </p:val>
                                        </p:tav>
                                        <p:tav tm="100000">
                                          <p:val>
                                            <p:strVal val="#ppt_x"/>
                                          </p:val>
                                        </p:tav>
                                      </p:tavLst>
                                    </p:anim>
                                    <p:anim calcmode="lin" valueType="num">
                                      <p:cBhvr additive="base">
                                        <p:cTn id="85"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86" fill="hold">
                      <p:stCondLst>
                        <p:cond delay="indefinite"/>
                      </p:stCondLst>
                      <p:childTnLst>
                        <p:par>
                          <p:cTn id="87" fill="hold">
                            <p:stCondLst>
                              <p:cond delay="0"/>
                            </p:stCondLst>
                            <p:childTnLst>
                              <p:par>
                                <p:cTn id="88" presetID="42" presetClass="entr" presetSubtype="0" fill="hold" grpId="0" nodeType="clickEffect">
                                  <p:stCondLst>
                                    <p:cond delay="0"/>
                                  </p:stCondLst>
                                  <p:childTnLst>
                                    <p:set>
                                      <p:cBhvr>
                                        <p:cTn id="89" dur="1" fill="hold">
                                          <p:stCondLst>
                                            <p:cond delay="0"/>
                                          </p:stCondLst>
                                        </p:cTn>
                                        <p:tgtEl>
                                          <p:spTgt spid="10"/>
                                        </p:tgtEl>
                                        <p:attrNameLst>
                                          <p:attrName>style.visibility</p:attrName>
                                        </p:attrNameLst>
                                      </p:cBhvr>
                                      <p:to>
                                        <p:strVal val="visible"/>
                                      </p:to>
                                    </p:set>
                                    <p:animEffect transition="in" filter="fade">
                                      <p:cBhvr>
                                        <p:cTn id="90" dur="1000"/>
                                        <p:tgtEl>
                                          <p:spTgt spid="10"/>
                                        </p:tgtEl>
                                      </p:cBhvr>
                                    </p:animEffect>
                                    <p:anim calcmode="lin" valueType="num">
                                      <p:cBhvr>
                                        <p:cTn id="91" dur="1000" fill="hold"/>
                                        <p:tgtEl>
                                          <p:spTgt spid="10"/>
                                        </p:tgtEl>
                                        <p:attrNameLst>
                                          <p:attrName>ppt_x</p:attrName>
                                        </p:attrNameLst>
                                      </p:cBhvr>
                                      <p:tavLst>
                                        <p:tav tm="0">
                                          <p:val>
                                            <p:strVal val="#ppt_x"/>
                                          </p:val>
                                        </p:tav>
                                        <p:tav tm="100000">
                                          <p:val>
                                            <p:strVal val="#ppt_x"/>
                                          </p:val>
                                        </p:tav>
                                      </p:tavLst>
                                    </p:anim>
                                    <p:anim calcmode="lin" valueType="num">
                                      <p:cBhvr>
                                        <p:cTn id="92"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P spid="10" grpId="0" animBg="1"/>
      <p:bldP spid="1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202019" y="393405"/>
            <a:ext cx="11419570" cy="5807097"/>
          </a:xfrm>
          <a:prstGeom prst="rect">
            <a:avLst/>
          </a:prstGeom>
        </p:spPr>
      </p:pic>
      <p:sp>
        <p:nvSpPr>
          <p:cNvPr id="3" name="TextBox 2"/>
          <p:cNvSpPr txBox="1"/>
          <p:nvPr/>
        </p:nvSpPr>
        <p:spPr>
          <a:xfrm>
            <a:off x="5816107" y="2937297"/>
            <a:ext cx="3530008" cy="523220"/>
          </a:xfrm>
          <a:prstGeom prst="rect">
            <a:avLst/>
          </a:prstGeom>
          <a:noFill/>
        </p:spPr>
        <p:txBody>
          <a:bodyPr wrap="square" rtlCol="0">
            <a:spAutoFit/>
          </a:bodyPr>
          <a:lstStyle/>
          <a:p>
            <a:r>
              <a:rPr lang="en-US" sz="2800" i="1" smtClean="0">
                <a:solidFill>
                  <a:srgbClr val="FF0000"/>
                </a:solidFill>
              </a:rPr>
              <a:t>Joe doesn’t like pop.</a:t>
            </a:r>
            <a:endParaRPr lang="en-US" sz="2800" i="1">
              <a:solidFill>
                <a:srgbClr val="FF0000"/>
              </a:solidFill>
            </a:endParaRPr>
          </a:p>
        </p:txBody>
      </p:sp>
      <p:sp>
        <p:nvSpPr>
          <p:cNvPr id="4" name="TextBox 3"/>
          <p:cNvSpPr txBox="1"/>
          <p:nvPr/>
        </p:nvSpPr>
        <p:spPr>
          <a:xfrm>
            <a:off x="9121821" y="2880497"/>
            <a:ext cx="2063931" cy="615553"/>
          </a:xfrm>
          <a:prstGeom prst="rect">
            <a:avLst/>
          </a:prstGeom>
          <a:noFill/>
        </p:spPr>
        <p:txBody>
          <a:bodyPr wrap="square" rtlCol="0">
            <a:spAutoFit/>
          </a:bodyPr>
          <a:lstStyle/>
          <a:p>
            <a:pPr algn="ctr"/>
            <a:r>
              <a:rPr lang="en-US" sz="3400" i="1" smtClean="0">
                <a:solidFill>
                  <a:srgbClr val="FF0000"/>
                </a:solidFill>
              </a:rPr>
              <a:t>I love rock.</a:t>
            </a:r>
            <a:endParaRPr lang="en-US" sz="3400" i="1">
              <a:solidFill>
                <a:srgbClr val="FF0000"/>
              </a:solidFill>
            </a:endParaRPr>
          </a:p>
        </p:txBody>
      </p:sp>
      <p:sp>
        <p:nvSpPr>
          <p:cNvPr id="5" name="TextBox 4"/>
          <p:cNvSpPr txBox="1"/>
          <p:nvPr/>
        </p:nvSpPr>
        <p:spPr>
          <a:xfrm>
            <a:off x="3136605" y="5502596"/>
            <a:ext cx="3204547" cy="1077218"/>
          </a:xfrm>
          <a:prstGeom prst="rect">
            <a:avLst/>
          </a:prstGeom>
          <a:noFill/>
        </p:spPr>
        <p:txBody>
          <a:bodyPr wrap="square" rtlCol="0">
            <a:spAutoFit/>
          </a:bodyPr>
          <a:lstStyle/>
          <a:p>
            <a:r>
              <a:rPr lang="en-US" sz="3200" i="1" smtClean="0">
                <a:solidFill>
                  <a:srgbClr val="FF0000"/>
                </a:solidFill>
              </a:rPr>
              <a:t>I don’t like </a:t>
            </a:r>
          </a:p>
          <a:p>
            <a:r>
              <a:rPr lang="en-US" sz="3200" i="1" smtClean="0">
                <a:solidFill>
                  <a:srgbClr val="FF0000"/>
                </a:solidFill>
              </a:rPr>
              <a:t>hip hop.</a:t>
            </a:r>
            <a:endParaRPr lang="en-US" sz="3200" i="1">
              <a:solidFill>
                <a:srgbClr val="FF0000"/>
              </a:solidFill>
            </a:endParaRPr>
          </a:p>
        </p:txBody>
      </p:sp>
      <p:sp>
        <p:nvSpPr>
          <p:cNvPr id="6" name="TextBox 5"/>
          <p:cNvSpPr txBox="1"/>
          <p:nvPr/>
        </p:nvSpPr>
        <p:spPr>
          <a:xfrm>
            <a:off x="5966487" y="5479724"/>
            <a:ext cx="4502323" cy="1077218"/>
          </a:xfrm>
          <a:prstGeom prst="rect">
            <a:avLst/>
          </a:prstGeom>
          <a:noFill/>
        </p:spPr>
        <p:txBody>
          <a:bodyPr wrap="square" rtlCol="0">
            <a:spAutoFit/>
          </a:bodyPr>
          <a:lstStyle/>
          <a:p>
            <a:r>
              <a:rPr lang="en-US" sz="3200" i="1" smtClean="0">
                <a:solidFill>
                  <a:srgbClr val="FF0000"/>
                </a:solidFill>
              </a:rPr>
              <a:t>Does Tom like </a:t>
            </a:r>
          </a:p>
          <a:p>
            <a:r>
              <a:rPr lang="en-US" sz="3200" i="1" smtClean="0">
                <a:solidFill>
                  <a:srgbClr val="FF0000"/>
                </a:solidFill>
              </a:rPr>
              <a:t>classical music?</a:t>
            </a:r>
            <a:endParaRPr lang="en-US" sz="3200" i="1">
              <a:solidFill>
                <a:srgbClr val="FF0000"/>
              </a:solidFill>
            </a:endParaRPr>
          </a:p>
        </p:txBody>
      </p:sp>
      <p:sp>
        <p:nvSpPr>
          <p:cNvPr id="7" name="TextBox 6"/>
          <p:cNvSpPr txBox="1"/>
          <p:nvPr/>
        </p:nvSpPr>
        <p:spPr>
          <a:xfrm>
            <a:off x="8998876" y="5536737"/>
            <a:ext cx="3169928" cy="1015663"/>
          </a:xfrm>
          <a:prstGeom prst="rect">
            <a:avLst/>
          </a:prstGeom>
          <a:noFill/>
        </p:spPr>
        <p:txBody>
          <a:bodyPr wrap="square" rtlCol="0">
            <a:spAutoFit/>
          </a:bodyPr>
          <a:lstStyle/>
          <a:p>
            <a:r>
              <a:rPr lang="en-US" sz="3000" i="1" smtClean="0">
                <a:solidFill>
                  <a:srgbClr val="FF0000"/>
                </a:solidFill>
              </a:rPr>
              <a:t>Jack likes country music.</a:t>
            </a:r>
            <a:endParaRPr lang="en-US" sz="3000" i="1">
              <a:solidFill>
                <a:srgbClr val="FF0000"/>
              </a:solidFill>
            </a:endParaRPr>
          </a:p>
        </p:txBody>
      </p:sp>
    </p:spTree>
    <p:extLst>
      <p:ext uri="{BB962C8B-B14F-4D97-AF65-F5344CB8AC3E}">
        <p14:creationId xmlns:p14="http://schemas.microsoft.com/office/powerpoint/2010/main" val="32298044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ppt_x"/>
                                          </p:val>
                                        </p:tav>
                                        <p:tav tm="100000">
                                          <p:val>
                                            <p:strVal val="#ppt_x"/>
                                          </p:val>
                                        </p:tav>
                                      </p:tavLst>
                                    </p:anim>
                                    <p:anim calcmode="lin" valueType="num">
                                      <p:cBhvr additive="base">
                                        <p:cTn id="2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anim calcmode="lin" valueType="num">
                                      <p:cBhvr additive="base">
                                        <p:cTn id="31" dur="500" fill="hold"/>
                                        <p:tgtEl>
                                          <p:spTgt spid="7"/>
                                        </p:tgtEl>
                                        <p:attrNameLst>
                                          <p:attrName>ppt_x</p:attrName>
                                        </p:attrNameLst>
                                      </p:cBhvr>
                                      <p:tavLst>
                                        <p:tav tm="0">
                                          <p:val>
                                            <p:strVal val="#ppt_x"/>
                                          </p:val>
                                        </p:tav>
                                        <p:tav tm="100000">
                                          <p:val>
                                            <p:strVal val="#ppt_x"/>
                                          </p:val>
                                        </p:tav>
                                      </p:tavLst>
                                    </p:anim>
                                    <p:anim calcmode="lin" valueType="num">
                                      <p:cBhvr additive="base">
                                        <p:cTn id="3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0" y="493650"/>
            <a:ext cx="1539551" cy="646331"/>
          </a:xfrm>
          <a:prstGeom prst="rect">
            <a:avLst/>
          </a:prstGeom>
          <a:solidFill>
            <a:srgbClr val="00B050"/>
          </a:solidFill>
          <a:effectLst>
            <a:outerShdw blurRad="50800" dist="38100" dir="5400000" algn="t" rotWithShape="0">
              <a:prstClr val="black">
                <a:alpha val="40000"/>
              </a:prstClr>
            </a:outerShdw>
          </a:effectLst>
        </p:spPr>
        <p:txBody>
          <a:bodyPr wrap="square" rtlCol="0">
            <a:spAutoFit/>
          </a:bodyPr>
          <a:lstStyle/>
          <a:p>
            <a:r>
              <a:rPr lang="en-US" dirty="0">
                <a:solidFill>
                  <a:schemeClr val="bg1"/>
                </a:solidFill>
              </a:rPr>
              <a:t>Extra Practice</a:t>
            </a:r>
          </a:p>
          <a:p>
            <a:r>
              <a:rPr lang="en-US" dirty="0">
                <a:solidFill>
                  <a:schemeClr val="bg1"/>
                </a:solidFill>
              </a:rPr>
              <a:t>WB, </a:t>
            </a:r>
            <a:r>
              <a:rPr lang="en-US">
                <a:solidFill>
                  <a:schemeClr val="bg1"/>
                </a:solidFill>
              </a:rPr>
              <a:t>page </a:t>
            </a:r>
            <a:r>
              <a:rPr lang="en-US" smtClean="0">
                <a:solidFill>
                  <a:schemeClr val="bg1"/>
                </a:solidFill>
              </a:rPr>
              <a:t>15</a:t>
            </a:r>
            <a:endParaRPr lang="en-US" dirty="0">
              <a:solidFill>
                <a:schemeClr val="bg1"/>
              </a:solidFill>
            </a:endParaRPr>
          </a:p>
        </p:txBody>
      </p:sp>
      <p:sp>
        <p:nvSpPr>
          <p:cNvPr id="3" name="TextBox 2"/>
          <p:cNvSpPr txBox="1"/>
          <p:nvPr/>
        </p:nvSpPr>
        <p:spPr>
          <a:xfrm>
            <a:off x="6912395" y="2882848"/>
            <a:ext cx="1149532" cy="646331"/>
          </a:xfrm>
          <a:prstGeom prst="rect">
            <a:avLst/>
          </a:prstGeom>
          <a:noFill/>
        </p:spPr>
        <p:txBody>
          <a:bodyPr wrap="square" rtlCol="0">
            <a:spAutoFit/>
          </a:bodyPr>
          <a:lstStyle/>
          <a:p>
            <a:r>
              <a:rPr lang="en-US" sz="3600" smtClean="0">
                <a:solidFill>
                  <a:srgbClr val="FF0000"/>
                </a:solidFill>
              </a:rPr>
              <a:t>love</a:t>
            </a:r>
            <a:endParaRPr lang="en-US" sz="3600">
              <a:solidFill>
                <a:srgbClr val="FF0000"/>
              </a:solidFill>
            </a:endParaRPr>
          </a:p>
        </p:txBody>
      </p:sp>
      <p:sp>
        <p:nvSpPr>
          <p:cNvPr id="9" name="TextBox 8"/>
          <p:cNvSpPr txBox="1"/>
          <p:nvPr/>
        </p:nvSpPr>
        <p:spPr>
          <a:xfrm>
            <a:off x="9092433" y="3879963"/>
            <a:ext cx="1149532" cy="646331"/>
          </a:xfrm>
          <a:prstGeom prst="rect">
            <a:avLst/>
          </a:prstGeom>
          <a:noFill/>
        </p:spPr>
        <p:txBody>
          <a:bodyPr wrap="square" rtlCol="0">
            <a:spAutoFit/>
          </a:bodyPr>
          <a:lstStyle/>
          <a:p>
            <a:r>
              <a:rPr lang="en-US" sz="3600" smtClean="0">
                <a:solidFill>
                  <a:srgbClr val="FF0000"/>
                </a:solidFill>
              </a:rPr>
              <a:t>Do</a:t>
            </a:r>
            <a:endParaRPr lang="en-US" sz="3600">
              <a:solidFill>
                <a:srgbClr val="FF0000"/>
              </a:solidFill>
            </a:endParaRPr>
          </a:p>
        </p:txBody>
      </p:sp>
      <p:sp>
        <p:nvSpPr>
          <p:cNvPr id="10" name="TextBox 9"/>
          <p:cNvSpPr txBox="1"/>
          <p:nvPr/>
        </p:nvSpPr>
        <p:spPr>
          <a:xfrm>
            <a:off x="9094834" y="4953743"/>
            <a:ext cx="1149532" cy="646331"/>
          </a:xfrm>
          <a:prstGeom prst="rect">
            <a:avLst/>
          </a:prstGeom>
          <a:noFill/>
        </p:spPr>
        <p:txBody>
          <a:bodyPr wrap="square" rtlCol="0">
            <a:spAutoFit/>
          </a:bodyPr>
          <a:lstStyle/>
          <a:p>
            <a:r>
              <a:rPr lang="en-US" sz="3600" smtClean="0">
                <a:solidFill>
                  <a:srgbClr val="FF0000"/>
                </a:solidFill>
              </a:rPr>
              <a:t>like</a:t>
            </a:r>
            <a:endParaRPr lang="en-US" sz="3600">
              <a:solidFill>
                <a:srgbClr val="FF0000"/>
              </a:solidFill>
            </a:endParaRPr>
          </a:p>
        </p:txBody>
      </p:sp>
      <p:sp>
        <p:nvSpPr>
          <p:cNvPr id="20" name="Rectangle 19"/>
          <p:cNvSpPr/>
          <p:nvPr/>
        </p:nvSpPr>
        <p:spPr>
          <a:xfrm>
            <a:off x="1807534" y="365993"/>
            <a:ext cx="10384465" cy="1200329"/>
          </a:xfrm>
          <a:prstGeom prst="rect">
            <a:avLst/>
          </a:prstGeom>
          <a:solidFill>
            <a:schemeClr val="bg1"/>
          </a:solidFill>
          <a:ln>
            <a:noFill/>
          </a:ln>
          <a:effectLst>
            <a:outerShdw blurRad="50800" dist="38100" dir="5400000" algn="t" rotWithShape="0">
              <a:prstClr val="black">
                <a:alpha val="40000"/>
              </a:prstClr>
            </a:outerShdw>
          </a:effectLst>
        </p:spPr>
        <p:txBody>
          <a:bodyPr wrap="square">
            <a:spAutoFit/>
          </a:bodyPr>
          <a:lstStyle/>
          <a:p>
            <a:r>
              <a:rPr lang="en-US" sz="3600">
                <a:solidFill>
                  <a:srgbClr val="0070C0"/>
                </a:solidFill>
              </a:rPr>
              <a:t>Underline the mistakes. Write the correct answers on the lines. </a:t>
            </a:r>
            <a:endParaRPr lang="en-US" sz="3600" b="1" i="1" smtClean="0">
              <a:solidFill>
                <a:srgbClr val="0070C0"/>
              </a:solidFill>
            </a:endParaRPr>
          </a:p>
        </p:txBody>
      </p:sp>
      <p:sp>
        <p:nvSpPr>
          <p:cNvPr id="13" name="Rectangle 12"/>
          <p:cNvSpPr/>
          <p:nvPr/>
        </p:nvSpPr>
        <p:spPr>
          <a:xfrm flipH="1">
            <a:off x="378994" y="1922534"/>
            <a:ext cx="11468054" cy="4278094"/>
          </a:xfrm>
          <a:prstGeom prst="rect">
            <a:avLst/>
          </a:prstGeom>
        </p:spPr>
        <p:txBody>
          <a:bodyPr wrap="square">
            <a:spAutoFit/>
          </a:bodyPr>
          <a:lstStyle/>
          <a:p>
            <a:pPr marL="514350" indent="-514350">
              <a:buAutoNum type="arabicPeriod"/>
            </a:pPr>
            <a:r>
              <a:rPr lang="en-US" sz="3400" smtClean="0"/>
              <a:t>I </a:t>
            </a:r>
            <a:r>
              <a:rPr lang="en-US" sz="3400"/>
              <a:t>am not like listening to rock music. </a:t>
            </a:r>
            <a:r>
              <a:rPr lang="en-US" sz="3400" smtClean="0"/>
              <a:t>_____________</a:t>
            </a:r>
            <a:r>
              <a:rPr lang="en-US" sz="3400"/>
              <a:t/>
            </a:r>
            <a:br>
              <a:rPr lang="en-US" sz="3400"/>
            </a:br>
            <a:endParaRPr lang="en-US" sz="3400" smtClean="0"/>
          </a:p>
          <a:p>
            <a:r>
              <a:rPr lang="en-US" sz="3400" smtClean="0"/>
              <a:t>2</a:t>
            </a:r>
            <a:r>
              <a:rPr lang="en-US" sz="3400"/>
              <a:t>. I loves listening to pop music. </a:t>
            </a:r>
            <a:r>
              <a:rPr lang="en-US" sz="3400" smtClean="0"/>
              <a:t>______________</a:t>
            </a:r>
            <a:r>
              <a:rPr lang="en-US" sz="3400"/>
              <a:t/>
            </a:r>
            <a:br>
              <a:rPr lang="en-US" sz="3400"/>
            </a:br>
            <a:endParaRPr lang="en-US" sz="3400" smtClean="0"/>
          </a:p>
          <a:p>
            <a:r>
              <a:rPr lang="en-US" sz="3400" smtClean="0"/>
              <a:t>3</a:t>
            </a:r>
            <a:r>
              <a:rPr lang="en-US" sz="3400"/>
              <a:t>. Are you like listening to jazz? - No, I don't</a:t>
            </a:r>
            <a:r>
              <a:rPr lang="en-US" sz="3400" smtClean="0"/>
              <a:t>.______________</a:t>
            </a:r>
            <a:r>
              <a:rPr lang="en-US" sz="3400"/>
              <a:t/>
            </a:r>
            <a:br>
              <a:rPr lang="en-US" sz="3400"/>
            </a:br>
            <a:endParaRPr lang="en-US" sz="3400" smtClean="0"/>
          </a:p>
          <a:p>
            <a:r>
              <a:rPr lang="en-US" sz="3400" smtClean="0"/>
              <a:t>4</a:t>
            </a:r>
            <a:r>
              <a:rPr lang="en-US" sz="3400"/>
              <a:t>. I likes playing classical music on the piano. ______________</a:t>
            </a:r>
            <a:br>
              <a:rPr lang="en-US" sz="3400"/>
            </a:br>
            <a:endParaRPr lang="en-US" sz="3400"/>
          </a:p>
        </p:txBody>
      </p:sp>
      <p:sp>
        <p:nvSpPr>
          <p:cNvPr id="28" name="TextBox 27"/>
          <p:cNvSpPr txBox="1"/>
          <p:nvPr/>
        </p:nvSpPr>
        <p:spPr>
          <a:xfrm>
            <a:off x="8034812" y="1829457"/>
            <a:ext cx="1149532" cy="646331"/>
          </a:xfrm>
          <a:prstGeom prst="rect">
            <a:avLst/>
          </a:prstGeom>
          <a:noFill/>
        </p:spPr>
        <p:txBody>
          <a:bodyPr wrap="square" rtlCol="0">
            <a:spAutoFit/>
          </a:bodyPr>
          <a:lstStyle/>
          <a:p>
            <a:r>
              <a:rPr lang="en-US" sz="3600" smtClean="0">
                <a:solidFill>
                  <a:srgbClr val="FF0000"/>
                </a:solidFill>
              </a:rPr>
              <a:t>do</a:t>
            </a:r>
            <a:endParaRPr lang="en-US" sz="3600">
              <a:solidFill>
                <a:srgbClr val="FF0000"/>
              </a:solidFill>
            </a:endParaRPr>
          </a:p>
        </p:txBody>
      </p:sp>
      <p:cxnSp>
        <p:nvCxnSpPr>
          <p:cNvPr id="29" name="Straight Connector 28"/>
          <p:cNvCxnSpPr/>
          <p:nvPr/>
        </p:nvCxnSpPr>
        <p:spPr>
          <a:xfrm>
            <a:off x="1210962" y="2467430"/>
            <a:ext cx="1210962" cy="0"/>
          </a:xfrm>
          <a:prstGeom prst="line">
            <a:avLst/>
          </a:prstGeom>
          <a:ln>
            <a:solidFill>
              <a:srgbClr val="00B050"/>
            </a:solidFill>
          </a:ln>
        </p:spPr>
        <p:style>
          <a:lnRef idx="3">
            <a:schemeClr val="accent2"/>
          </a:lnRef>
          <a:fillRef idx="0">
            <a:schemeClr val="accent2"/>
          </a:fillRef>
          <a:effectRef idx="2">
            <a:schemeClr val="accent2"/>
          </a:effectRef>
          <a:fontRef idx="minor">
            <a:schemeClr val="tx1"/>
          </a:fontRef>
        </p:style>
      </p:cxnSp>
      <p:cxnSp>
        <p:nvCxnSpPr>
          <p:cNvPr id="33" name="Straight Connector 32"/>
          <p:cNvCxnSpPr/>
          <p:nvPr/>
        </p:nvCxnSpPr>
        <p:spPr>
          <a:xfrm>
            <a:off x="1099752" y="3529179"/>
            <a:ext cx="840259" cy="1"/>
          </a:xfrm>
          <a:prstGeom prst="line">
            <a:avLst/>
          </a:prstGeom>
          <a:ln>
            <a:solidFill>
              <a:srgbClr val="00B050"/>
            </a:solidFill>
          </a:ln>
        </p:spPr>
        <p:style>
          <a:lnRef idx="3">
            <a:schemeClr val="accent2"/>
          </a:lnRef>
          <a:fillRef idx="0">
            <a:schemeClr val="accent2"/>
          </a:fillRef>
          <a:effectRef idx="2">
            <a:schemeClr val="accent2"/>
          </a:effectRef>
          <a:fontRef idx="minor">
            <a:schemeClr val="tx1"/>
          </a:fontRef>
        </p:style>
      </p:cxnSp>
      <p:cxnSp>
        <p:nvCxnSpPr>
          <p:cNvPr id="36" name="Straight Connector 35"/>
          <p:cNvCxnSpPr/>
          <p:nvPr/>
        </p:nvCxnSpPr>
        <p:spPr>
          <a:xfrm>
            <a:off x="893133" y="4484768"/>
            <a:ext cx="564963" cy="735"/>
          </a:xfrm>
          <a:prstGeom prst="line">
            <a:avLst/>
          </a:prstGeom>
          <a:ln>
            <a:solidFill>
              <a:srgbClr val="00B050"/>
            </a:solidFill>
          </a:ln>
        </p:spPr>
        <p:style>
          <a:lnRef idx="3">
            <a:schemeClr val="accent2"/>
          </a:lnRef>
          <a:fillRef idx="0">
            <a:schemeClr val="accent2"/>
          </a:fillRef>
          <a:effectRef idx="2">
            <a:schemeClr val="accent2"/>
          </a:effectRef>
          <a:fontRef idx="minor">
            <a:schemeClr val="tx1"/>
          </a:fontRef>
        </p:style>
      </p:cxnSp>
      <p:cxnSp>
        <p:nvCxnSpPr>
          <p:cNvPr id="39" name="Straight Connector 38"/>
          <p:cNvCxnSpPr/>
          <p:nvPr/>
        </p:nvCxnSpPr>
        <p:spPr>
          <a:xfrm>
            <a:off x="1119421" y="5581903"/>
            <a:ext cx="697022" cy="0"/>
          </a:xfrm>
          <a:prstGeom prst="line">
            <a:avLst/>
          </a:prstGeom>
          <a:ln>
            <a:solidFill>
              <a:srgbClr val="00B050"/>
            </a:solidFill>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3816850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cBhvr additive="base">
                                        <p:cTn id="7" dur="500" fill="hold"/>
                                        <p:tgtEl>
                                          <p:spTgt spid="29"/>
                                        </p:tgtEl>
                                        <p:attrNameLst>
                                          <p:attrName>ppt_x</p:attrName>
                                        </p:attrNameLst>
                                      </p:cBhvr>
                                      <p:tavLst>
                                        <p:tav tm="0">
                                          <p:val>
                                            <p:strVal val="#ppt_x"/>
                                          </p:val>
                                        </p:tav>
                                        <p:tav tm="100000">
                                          <p:val>
                                            <p:strVal val="#ppt_x"/>
                                          </p:val>
                                        </p:tav>
                                      </p:tavLst>
                                    </p:anim>
                                    <p:anim calcmode="lin" valueType="num">
                                      <p:cBhvr additive="base">
                                        <p:cTn id="8"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28"/>
                                        </p:tgtEl>
                                        <p:attrNameLst>
                                          <p:attrName>style.visibility</p:attrName>
                                        </p:attrNameLst>
                                      </p:cBhvr>
                                      <p:to>
                                        <p:strVal val="visible"/>
                                      </p:to>
                                    </p:set>
                                    <p:animEffect transition="in" filter="barn(inVertical)">
                                      <p:cBhvr>
                                        <p:cTn id="13" dur="500"/>
                                        <p:tgtEl>
                                          <p:spTgt spid="28"/>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33"/>
                                        </p:tgtEl>
                                        <p:attrNameLst>
                                          <p:attrName>style.visibility</p:attrName>
                                        </p:attrNameLst>
                                      </p:cBhvr>
                                      <p:to>
                                        <p:strVal val="visible"/>
                                      </p:to>
                                    </p:set>
                                    <p:anim calcmode="lin" valueType="num">
                                      <p:cBhvr additive="base">
                                        <p:cTn id="18" dur="500" fill="hold"/>
                                        <p:tgtEl>
                                          <p:spTgt spid="33"/>
                                        </p:tgtEl>
                                        <p:attrNameLst>
                                          <p:attrName>ppt_x</p:attrName>
                                        </p:attrNameLst>
                                      </p:cBhvr>
                                      <p:tavLst>
                                        <p:tav tm="0">
                                          <p:val>
                                            <p:strVal val="#ppt_x"/>
                                          </p:val>
                                        </p:tav>
                                        <p:tav tm="100000">
                                          <p:val>
                                            <p:strVal val="#ppt_x"/>
                                          </p:val>
                                        </p:tav>
                                      </p:tavLst>
                                    </p:anim>
                                    <p:anim calcmode="lin" valueType="num">
                                      <p:cBhvr additive="base">
                                        <p:cTn id="19"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barn(inVertical)">
                                      <p:cBhvr>
                                        <p:cTn id="24" dur="500"/>
                                        <p:tgtEl>
                                          <p:spTgt spid="3"/>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36"/>
                                        </p:tgtEl>
                                        <p:attrNameLst>
                                          <p:attrName>style.visibility</p:attrName>
                                        </p:attrNameLst>
                                      </p:cBhvr>
                                      <p:to>
                                        <p:strVal val="visible"/>
                                      </p:to>
                                    </p:set>
                                    <p:anim calcmode="lin" valueType="num">
                                      <p:cBhvr additive="base">
                                        <p:cTn id="29" dur="500" fill="hold"/>
                                        <p:tgtEl>
                                          <p:spTgt spid="36"/>
                                        </p:tgtEl>
                                        <p:attrNameLst>
                                          <p:attrName>ppt_x</p:attrName>
                                        </p:attrNameLst>
                                      </p:cBhvr>
                                      <p:tavLst>
                                        <p:tav tm="0">
                                          <p:val>
                                            <p:strVal val="#ppt_x"/>
                                          </p:val>
                                        </p:tav>
                                        <p:tav tm="100000">
                                          <p:val>
                                            <p:strVal val="#ppt_x"/>
                                          </p:val>
                                        </p:tav>
                                      </p:tavLst>
                                    </p:anim>
                                    <p:anim calcmode="lin" valueType="num">
                                      <p:cBhvr additive="base">
                                        <p:cTn id="30" dur="500" fill="hold"/>
                                        <p:tgtEl>
                                          <p:spTgt spid="36"/>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barn(inVertical)">
                                      <p:cBhvr>
                                        <p:cTn id="35" dur="500"/>
                                        <p:tgtEl>
                                          <p:spTgt spid="9"/>
                                        </p:tgtEl>
                                      </p:cBhvr>
                                    </p:animEffect>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nodeType="clickEffect">
                                  <p:stCondLst>
                                    <p:cond delay="0"/>
                                  </p:stCondLst>
                                  <p:childTnLst>
                                    <p:set>
                                      <p:cBhvr>
                                        <p:cTn id="39" dur="1" fill="hold">
                                          <p:stCondLst>
                                            <p:cond delay="0"/>
                                          </p:stCondLst>
                                        </p:cTn>
                                        <p:tgtEl>
                                          <p:spTgt spid="39"/>
                                        </p:tgtEl>
                                        <p:attrNameLst>
                                          <p:attrName>style.visibility</p:attrName>
                                        </p:attrNameLst>
                                      </p:cBhvr>
                                      <p:to>
                                        <p:strVal val="visible"/>
                                      </p:to>
                                    </p:set>
                                    <p:anim calcmode="lin" valueType="num">
                                      <p:cBhvr additive="base">
                                        <p:cTn id="40" dur="500" fill="hold"/>
                                        <p:tgtEl>
                                          <p:spTgt spid="39"/>
                                        </p:tgtEl>
                                        <p:attrNameLst>
                                          <p:attrName>ppt_x</p:attrName>
                                        </p:attrNameLst>
                                      </p:cBhvr>
                                      <p:tavLst>
                                        <p:tav tm="0">
                                          <p:val>
                                            <p:strVal val="#ppt_x"/>
                                          </p:val>
                                        </p:tav>
                                        <p:tav tm="100000">
                                          <p:val>
                                            <p:strVal val="#ppt_x"/>
                                          </p:val>
                                        </p:tav>
                                      </p:tavLst>
                                    </p:anim>
                                    <p:anim calcmode="lin" valueType="num">
                                      <p:cBhvr additive="base">
                                        <p:cTn id="41" dur="500" fill="hold"/>
                                        <p:tgtEl>
                                          <p:spTgt spid="39"/>
                                        </p:tgtEl>
                                        <p:attrNameLst>
                                          <p:attrName>ppt_y</p:attrName>
                                        </p:attrNameLst>
                                      </p:cBhvr>
                                      <p:tavLst>
                                        <p:tav tm="0">
                                          <p:val>
                                            <p:strVal val="1+#ppt_h/2"/>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2" presetClass="entr" presetSubtype="4" fill="hold" grpId="0" nodeType="clickEffect">
                                  <p:stCondLst>
                                    <p:cond delay="0"/>
                                  </p:stCondLst>
                                  <p:childTnLst>
                                    <p:set>
                                      <p:cBhvr>
                                        <p:cTn id="45" dur="1" fill="hold">
                                          <p:stCondLst>
                                            <p:cond delay="0"/>
                                          </p:stCondLst>
                                        </p:cTn>
                                        <p:tgtEl>
                                          <p:spTgt spid="10"/>
                                        </p:tgtEl>
                                        <p:attrNameLst>
                                          <p:attrName>style.visibility</p:attrName>
                                        </p:attrNameLst>
                                      </p:cBhvr>
                                      <p:to>
                                        <p:strVal val="visible"/>
                                      </p:to>
                                    </p:set>
                                    <p:animEffect transition="in" filter="wipe(down)">
                                      <p:cBhvr>
                                        <p:cTn id="4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9" grpId="0"/>
      <p:bldP spid="10" grpId="0"/>
      <p:bldP spid="2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86269" y="438249"/>
            <a:ext cx="9335386" cy="1077218"/>
          </a:xfrm>
          <a:prstGeom prst="rect">
            <a:avLst/>
          </a:prstGeom>
          <a:solidFill>
            <a:schemeClr val="bg1"/>
          </a:solidFill>
          <a:ln>
            <a:noFill/>
          </a:ln>
          <a:effectLst>
            <a:outerShdw blurRad="50800" dist="38100" dir="5400000" algn="t" rotWithShape="0">
              <a:prstClr val="black">
                <a:alpha val="40000"/>
              </a:prstClr>
            </a:outerShdw>
          </a:effectLst>
        </p:spPr>
        <p:txBody>
          <a:bodyPr wrap="square">
            <a:spAutoFit/>
          </a:bodyPr>
          <a:lstStyle/>
          <a:p>
            <a:r>
              <a:rPr lang="en-US" sz="3200">
                <a:solidFill>
                  <a:srgbClr val="0070C0"/>
                </a:solidFill>
              </a:rPr>
              <a:t>Underline the mistakes. Write the correct answers on the lines. </a:t>
            </a:r>
            <a:endParaRPr lang="en-US" sz="3200" b="1" i="1" smtClean="0">
              <a:solidFill>
                <a:srgbClr val="0070C0"/>
              </a:solidFill>
            </a:endParaRPr>
          </a:p>
        </p:txBody>
      </p:sp>
      <p:sp>
        <p:nvSpPr>
          <p:cNvPr id="4" name="TextBox 3"/>
          <p:cNvSpPr txBox="1"/>
          <p:nvPr/>
        </p:nvSpPr>
        <p:spPr>
          <a:xfrm>
            <a:off x="152371" y="536181"/>
            <a:ext cx="1539551" cy="646331"/>
          </a:xfrm>
          <a:prstGeom prst="rect">
            <a:avLst/>
          </a:prstGeom>
          <a:solidFill>
            <a:srgbClr val="00B050"/>
          </a:solidFill>
          <a:effectLst>
            <a:outerShdw blurRad="50800" dist="38100" dir="5400000" algn="t" rotWithShape="0">
              <a:prstClr val="black">
                <a:alpha val="40000"/>
              </a:prstClr>
            </a:outerShdw>
          </a:effectLst>
        </p:spPr>
        <p:txBody>
          <a:bodyPr wrap="square" rtlCol="0">
            <a:spAutoFit/>
          </a:bodyPr>
          <a:lstStyle/>
          <a:p>
            <a:r>
              <a:rPr lang="en-US" dirty="0">
                <a:solidFill>
                  <a:schemeClr val="bg1"/>
                </a:solidFill>
              </a:rPr>
              <a:t>Extra Practice</a:t>
            </a:r>
          </a:p>
          <a:p>
            <a:r>
              <a:rPr lang="en-US" dirty="0">
                <a:solidFill>
                  <a:schemeClr val="bg1"/>
                </a:solidFill>
              </a:rPr>
              <a:t>WB, </a:t>
            </a:r>
            <a:r>
              <a:rPr lang="en-US">
                <a:solidFill>
                  <a:schemeClr val="bg1"/>
                </a:solidFill>
              </a:rPr>
              <a:t>page </a:t>
            </a:r>
            <a:r>
              <a:rPr lang="en-US" smtClean="0">
                <a:solidFill>
                  <a:schemeClr val="bg1"/>
                </a:solidFill>
              </a:rPr>
              <a:t>15</a:t>
            </a:r>
            <a:endParaRPr lang="en-US" dirty="0">
              <a:solidFill>
                <a:schemeClr val="bg1"/>
              </a:solidFill>
            </a:endParaRPr>
          </a:p>
        </p:txBody>
      </p:sp>
      <p:sp>
        <p:nvSpPr>
          <p:cNvPr id="5" name="Rectangle 4"/>
          <p:cNvSpPr/>
          <p:nvPr/>
        </p:nvSpPr>
        <p:spPr>
          <a:xfrm>
            <a:off x="340243" y="2005561"/>
            <a:ext cx="11851757" cy="4031873"/>
          </a:xfrm>
          <a:prstGeom prst="rect">
            <a:avLst/>
          </a:prstGeom>
        </p:spPr>
        <p:txBody>
          <a:bodyPr wrap="square">
            <a:spAutoFit/>
          </a:bodyPr>
          <a:lstStyle/>
          <a:p>
            <a:r>
              <a:rPr lang="en-US" sz="3200"/>
              <a:t>5. She like singing country music. </a:t>
            </a:r>
            <a:r>
              <a:rPr lang="en-US" sz="3200" smtClean="0"/>
              <a:t>____________</a:t>
            </a:r>
          </a:p>
          <a:p>
            <a:r>
              <a:rPr lang="en-US" sz="3200"/>
              <a:t/>
            </a:r>
            <a:br>
              <a:rPr lang="en-US" sz="3200"/>
            </a:br>
            <a:r>
              <a:rPr lang="en-US" sz="3200"/>
              <a:t>6. Is he like listening to country music? - Yes, he does</a:t>
            </a:r>
            <a:r>
              <a:rPr lang="en-US" sz="3200" smtClean="0"/>
              <a:t>._____________</a:t>
            </a:r>
            <a:r>
              <a:rPr lang="en-US" sz="3200"/>
              <a:t/>
            </a:r>
            <a:br>
              <a:rPr lang="en-US" sz="3200"/>
            </a:br>
            <a:endParaRPr lang="en-US" sz="3200" smtClean="0"/>
          </a:p>
          <a:p>
            <a:r>
              <a:rPr lang="en-US" sz="3200" smtClean="0"/>
              <a:t>7</a:t>
            </a:r>
            <a:r>
              <a:rPr lang="en-US" sz="3200"/>
              <a:t>. Does you like listening to classical music? - Yes, I am. </a:t>
            </a:r>
            <a:r>
              <a:rPr lang="en-US" sz="3200" smtClean="0"/>
              <a:t>____________</a:t>
            </a:r>
            <a:r>
              <a:rPr lang="en-US" sz="3200"/>
              <a:t/>
            </a:r>
            <a:br>
              <a:rPr lang="en-US" sz="3200"/>
            </a:br>
            <a:endParaRPr lang="en-US" sz="3200" smtClean="0"/>
          </a:p>
          <a:p>
            <a:r>
              <a:rPr lang="en-US" sz="3200" smtClean="0"/>
              <a:t>8</a:t>
            </a:r>
            <a:r>
              <a:rPr lang="en-US" sz="3200"/>
              <a:t>. My dad don't like rock. He think it's noisy.______________ </a:t>
            </a:r>
            <a:br>
              <a:rPr lang="en-US" sz="3200"/>
            </a:br>
            <a:endParaRPr lang="en-US" sz="3200"/>
          </a:p>
        </p:txBody>
      </p:sp>
      <p:sp>
        <p:nvSpPr>
          <p:cNvPr id="6" name="TextBox 5"/>
          <p:cNvSpPr txBox="1"/>
          <p:nvPr/>
        </p:nvSpPr>
        <p:spPr>
          <a:xfrm>
            <a:off x="6749340" y="1849734"/>
            <a:ext cx="1149532" cy="646331"/>
          </a:xfrm>
          <a:prstGeom prst="rect">
            <a:avLst/>
          </a:prstGeom>
          <a:noFill/>
        </p:spPr>
        <p:txBody>
          <a:bodyPr wrap="square" rtlCol="0">
            <a:spAutoFit/>
          </a:bodyPr>
          <a:lstStyle/>
          <a:p>
            <a:r>
              <a:rPr lang="en-US" sz="3600" smtClean="0">
                <a:solidFill>
                  <a:srgbClr val="FF0000"/>
                </a:solidFill>
              </a:rPr>
              <a:t>likes</a:t>
            </a:r>
            <a:endParaRPr lang="en-US" sz="3600">
              <a:solidFill>
                <a:srgbClr val="FF0000"/>
              </a:solidFill>
            </a:endParaRPr>
          </a:p>
        </p:txBody>
      </p:sp>
      <p:cxnSp>
        <p:nvCxnSpPr>
          <p:cNvPr id="7" name="Straight Connector 6"/>
          <p:cNvCxnSpPr/>
          <p:nvPr/>
        </p:nvCxnSpPr>
        <p:spPr>
          <a:xfrm flipV="1">
            <a:off x="1556953" y="2496065"/>
            <a:ext cx="518983" cy="7503"/>
          </a:xfrm>
          <a:prstGeom prst="line">
            <a:avLst/>
          </a:prstGeom>
          <a:ln>
            <a:solidFill>
              <a:srgbClr val="00B050"/>
            </a:solidFill>
          </a:ln>
        </p:spPr>
        <p:style>
          <a:lnRef idx="3">
            <a:schemeClr val="accent2"/>
          </a:lnRef>
          <a:fillRef idx="0">
            <a:schemeClr val="accent2"/>
          </a:fillRef>
          <a:effectRef idx="2">
            <a:schemeClr val="accent2"/>
          </a:effectRef>
          <a:fontRef idx="minor">
            <a:schemeClr val="tx1"/>
          </a:fontRef>
        </p:style>
      </p:cxnSp>
      <p:cxnSp>
        <p:nvCxnSpPr>
          <p:cNvPr id="9" name="Straight Connector 8"/>
          <p:cNvCxnSpPr/>
          <p:nvPr/>
        </p:nvCxnSpPr>
        <p:spPr>
          <a:xfrm>
            <a:off x="858781" y="3529180"/>
            <a:ext cx="228614" cy="4852"/>
          </a:xfrm>
          <a:prstGeom prst="line">
            <a:avLst/>
          </a:prstGeom>
          <a:ln>
            <a:solidFill>
              <a:srgbClr val="00B050"/>
            </a:solidFill>
          </a:ln>
        </p:spPr>
        <p:style>
          <a:lnRef idx="3">
            <a:schemeClr val="accent2"/>
          </a:lnRef>
          <a:fillRef idx="0">
            <a:schemeClr val="accent2"/>
          </a:fillRef>
          <a:effectRef idx="2">
            <a:schemeClr val="accent2"/>
          </a:effectRef>
          <a:fontRef idx="minor">
            <a:schemeClr val="tx1"/>
          </a:fontRef>
        </p:style>
      </p:cxnSp>
      <p:sp>
        <p:nvSpPr>
          <p:cNvPr id="14" name="TextBox 13"/>
          <p:cNvSpPr txBox="1"/>
          <p:nvPr/>
        </p:nvSpPr>
        <p:spPr>
          <a:xfrm>
            <a:off x="9761837" y="2844454"/>
            <a:ext cx="1556952" cy="646331"/>
          </a:xfrm>
          <a:prstGeom prst="rect">
            <a:avLst/>
          </a:prstGeom>
          <a:noFill/>
        </p:spPr>
        <p:txBody>
          <a:bodyPr wrap="square" rtlCol="0">
            <a:spAutoFit/>
          </a:bodyPr>
          <a:lstStyle/>
          <a:p>
            <a:r>
              <a:rPr lang="en-US" sz="3600" smtClean="0">
                <a:solidFill>
                  <a:srgbClr val="FF0000"/>
                </a:solidFill>
              </a:rPr>
              <a:t>Does</a:t>
            </a:r>
            <a:endParaRPr lang="en-US" sz="3600">
              <a:solidFill>
                <a:srgbClr val="FF0000"/>
              </a:solidFill>
            </a:endParaRPr>
          </a:p>
        </p:txBody>
      </p:sp>
      <p:cxnSp>
        <p:nvCxnSpPr>
          <p:cNvPr id="15" name="Straight Connector 14"/>
          <p:cNvCxnSpPr/>
          <p:nvPr/>
        </p:nvCxnSpPr>
        <p:spPr>
          <a:xfrm>
            <a:off x="879836" y="4521840"/>
            <a:ext cx="769776" cy="733"/>
          </a:xfrm>
          <a:prstGeom prst="line">
            <a:avLst/>
          </a:prstGeom>
          <a:ln>
            <a:solidFill>
              <a:srgbClr val="00B050"/>
            </a:solidFill>
          </a:ln>
        </p:spPr>
        <p:style>
          <a:lnRef idx="3">
            <a:schemeClr val="accent2"/>
          </a:lnRef>
          <a:fillRef idx="0">
            <a:schemeClr val="accent2"/>
          </a:fillRef>
          <a:effectRef idx="2">
            <a:schemeClr val="accent2"/>
          </a:effectRef>
          <a:fontRef idx="minor">
            <a:schemeClr val="tx1"/>
          </a:fontRef>
        </p:style>
      </p:cxnSp>
      <p:cxnSp>
        <p:nvCxnSpPr>
          <p:cNvPr id="17" name="Straight Connector 16"/>
          <p:cNvCxnSpPr/>
          <p:nvPr/>
        </p:nvCxnSpPr>
        <p:spPr>
          <a:xfrm flipV="1">
            <a:off x="8826845" y="4521840"/>
            <a:ext cx="518983" cy="7503"/>
          </a:xfrm>
          <a:prstGeom prst="line">
            <a:avLst/>
          </a:prstGeom>
          <a:ln>
            <a:solidFill>
              <a:srgbClr val="00B050"/>
            </a:solidFill>
          </a:ln>
        </p:spPr>
        <p:style>
          <a:lnRef idx="3">
            <a:schemeClr val="accent2"/>
          </a:lnRef>
          <a:fillRef idx="0">
            <a:schemeClr val="accent2"/>
          </a:fillRef>
          <a:effectRef idx="2">
            <a:schemeClr val="accent2"/>
          </a:effectRef>
          <a:fontRef idx="minor">
            <a:schemeClr val="tx1"/>
          </a:fontRef>
        </p:style>
      </p:cxnSp>
      <p:sp>
        <p:nvSpPr>
          <p:cNvPr id="18" name="TextBox 17"/>
          <p:cNvSpPr txBox="1"/>
          <p:nvPr/>
        </p:nvSpPr>
        <p:spPr>
          <a:xfrm>
            <a:off x="9947409" y="3875509"/>
            <a:ext cx="1865650" cy="646331"/>
          </a:xfrm>
          <a:prstGeom prst="rect">
            <a:avLst/>
          </a:prstGeom>
          <a:noFill/>
        </p:spPr>
        <p:txBody>
          <a:bodyPr wrap="square" rtlCol="0">
            <a:spAutoFit/>
          </a:bodyPr>
          <a:lstStyle/>
          <a:p>
            <a:r>
              <a:rPr lang="en-US" sz="3600" smtClean="0">
                <a:solidFill>
                  <a:srgbClr val="FF0000"/>
                </a:solidFill>
              </a:rPr>
              <a:t>Do - do</a:t>
            </a:r>
            <a:endParaRPr lang="en-US" sz="3600">
              <a:solidFill>
                <a:srgbClr val="FF0000"/>
              </a:solidFill>
            </a:endParaRPr>
          </a:p>
        </p:txBody>
      </p:sp>
      <p:cxnSp>
        <p:nvCxnSpPr>
          <p:cNvPr id="19" name="Straight Connector 18"/>
          <p:cNvCxnSpPr/>
          <p:nvPr/>
        </p:nvCxnSpPr>
        <p:spPr>
          <a:xfrm>
            <a:off x="2261287" y="5474044"/>
            <a:ext cx="1260389" cy="12356"/>
          </a:xfrm>
          <a:prstGeom prst="line">
            <a:avLst/>
          </a:prstGeom>
          <a:ln>
            <a:solidFill>
              <a:srgbClr val="00B050"/>
            </a:solidFill>
          </a:ln>
        </p:spPr>
        <p:style>
          <a:lnRef idx="3">
            <a:schemeClr val="accent2"/>
          </a:lnRef>
          <a:fillRef idx="0">
            <a:schemeClr val="accent2"/>
          </a:fillRef>
          <a:effectRef idx="2">
            <a:schemeClr val="accent2"/>
          </a:effectRef>
          <a:fontRef idx="minor">
            <a:schemeClr val="tx1"/>
          </a:fontRef>
        </p:style>
      </p:cxnSp>
      <p:sp>
        <p:nvSpPr>
          <p:cNvPr id="24" name="TextBox 23"/>
          <p:cNvSpPr txBox="1"/>
          <p:nvPr/>
        </p:nvSpPr>
        <p:spPr>
          <a:xfrm>
            <a:off x="7573972" y="4790642"/>
            <a:ext cx="3547683" cy="646331"/>
          </a:xfrm>
          <a:prstGeom prst="rect">
            <a:avLst/>
          </a:prstGeom>
          <a:noFill/>
        </p:spPr>
        <p:txBody>
          <a:bodyPr wrap="square" rtlCol="0">
            <a:spAutoFit/>
          </a:bodyPr>
          <a:lstStyle/>
          <a:p>
            <a:r>
              <a:rPr lang="en-US" sz="3600" smtClean="0">
                <a:solidFill>
                  <a:srgbClr val="FF0000"/>
                </a:solidFill>
              </a:rPr>
              <a:t>doesn’t - thinks</a:t>
            </a:r>
            <a:endParaRPr lang="en-US" sz="3600">
              <a:solidFill>
                <a:srgbClr val="FF0000"/>
              </a:solidFill>
            </a:endParaRPr>
          </a:p>
        </p:txBody>
      </p:sp>
      <p:cxnSp>
        <p:nvCxnSpPr>
          <p:cNvPr id="25" name="Straight Connector 24"/>
          <p:cNvCxnSpPr/>
          <p:nvPr/>
        </p:nvCxnSpPr>
        <p:spPr>
          <a:xfrm>
            <a:off x="5263978" y="5436973"/>
            <a:ext cx="794951" cy="0"/>
          </a:xfrm>
          <a:prstGeom prst="line">
            <a:avLst/>
          </a:prstGeom>
          <a:ln>
            <a:solidFill>
              <a:srgbClr val="00B050"/>
            </a:solidFill>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114407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barn(inVertical)">
                                      <p:cBhvr>
                                        <p:cTn id="13" dur="5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9"/>
                                        </p:tgtEl>
                                        <p:attrNameLst>
                                          <p:attrName>style.visibility</p:attrName>
                                        </p:attrNameLst>
                                      </p:cBhvr>
                                      <p:to>
                                        <p:strVal val="visible"/>
                                      </p:to>
                                    </p:set>
                                    <p:anim calcmode="lin" valueType="num">
                                      <p:cBhvr additive="base">
                                        <p:cTn id="18" dur="500" fill="hold"/>
                                        <p:tgtEl>
                                          <p:spTgt spid="9"/>
                                        </p:tgtEl>
                                        <p:attrNameLst>
                                          <p:attrName>ppt_x</p:attrName>
                                        </p:attrNameLst>
                                      </p:cBhvr>
                                      <p:tavLst>
                                        <p:tav tm="0">
                                          <p:val>
                                            <p:strVal val="#ppt_x"/>
                                          </p:val>
                                        </p:tav>
                                        <p:tav tm="100000">
                                          <p:val>
                                            <p:strVal val="#ppt_x"/>
                                          </p:val>
                                        </p:tav>
                                      </p:tavLst>
                                    </p:anim>
                                    <p:anim calcmode="lin" valueType="num">
                                      <p:cBhvr additive="base">
                                        <p:cTn id="19"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barn(inVertical)">
                                      <p:cBhvr>
                                        <p:cTn id="24" dur="500"/>
                                        <p:tgtEl>
                                          <p:spTgt spid="14"/>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15"/>
                                        </p:tgtEl>
                                        <p:attrNameLst>
                                          <p:attrName>style.visibility</p:attrName>
                                        </p:attrNameLst>
                                      </p:cBhvr>
                                      <p:to>
                                        <p:strVal val="visible"/>
                                      </p:to>
                                    </p:set>
                                    <p:anim calcmode="lin" valueType="num">
                                      <p:cBhvr additive="base">
                                        <p:cTn id="29" dur="500" fill="hold"/>
                                        <p:tgtEl>
                                          <p:spTgt spid="15"/>
                                        </p:tgtEl>
                                        <p:attrNameLst>
                                          <p:attrName>ppt_x</p:attrName>
                                        </p:attrNameLst>
                                      </p:cBhvr>
                                      <p:tavLst>
                                        <p:tav tm="0">
                                          <p:val>
                                            <p:strVal val="#ppt_x"/>
                                          </p:val>
                                        </p:tav>
                                        <p:tav tm="100000">
                                          <p:val>
                                            <p:strVal val="#ppt_x"/>
                                          </p:val>
                                        </p:tav>
                                      </p:tavLst>
                                    </p:anim>
                                    <p:anim calcmode="lin" valueType="num">
                                      <p:cBhvr additive="base">
                                        <p:cTn id="3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17"/>
                                        </p:tgtEl>
                                        <p:attrNameLst>
                                          <p:attrName>style.visibility</p:attrName>
                                        </p:attrNameLst>
                                      </p:cBhvr>
                                      <p:to>
                                        <p:strVal val="visible"/>
                                      </p:to>
                                    </p:set>
                                    <p:anim calcmode="lin" valueType="num">
                                      <p:cBhvr additive="base">
                                        <p:cTn id="35" dur="500" fill="hold"/>
                                        <p:tgtEl>
                                          <p:spTgt spid="17"/>
                                        </p:tgtEl>
                                        <p:attrNameLst>
                                          <p:attrName>ppt_x</p:attrName>
                                        </p:attrNameLst>
                                      </p:cBhvr>
                                      <p:tavLst>
                                        <p:tav tm="0">
                                          <p:val>
                                            <p:strVal val="#ppt_x"/>
                                          </p:val>
                                        </p:tav>
                                        <p:tav tm="100000">
                                          <p:val>
                                            <p:strVal val="#ppt_x"/>
                                          </p:val>
                                        </p:tav>
                                      </p:tavLst>
                                    </p:anim>
                                    <p:anim calcmode="lin" valueType="num">
                                      <p:cBhvr additive="base">
                                        <p:cTn id="36"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16" presetClass="entr" presetSubtype="21" fill="hold" grpId="0" nodeType="clickEffect">
                                  <p:stCondLst>
                                    <p:cond delay="0"/>
                                  </p:stCondLst>
                                  <p:childTnLst>
                                    <p:set>
                                      <p:cBhvr>
                                        <p:cTn id="40" dur="1" fill="hold">
                                          <p:stCondLst>
                                            <p:cond delay="0"/>
                                          </p:stCondLst>
                                        </p:cTn>
                                        <p:tgtEl>
                                          <p:spTgt spid="18"/>
                                        </p:tgtEl>
                                        <p:attrNameLst>
                                          <p:attrName>style.visibility</p:attrName>
                                        </p:attrNameLst>
                                      </p:cBhvr>
                                      <p:to>
                                        <p:strVal val="visible"/>
                                      </p:to>
                                    </p:set>
                                    <p:animEffect transition="in" filter="barn(inVertical)">
                                      <p:cBhvr>
                                        <p:cTn id="41" dur="500"/>
                                        <p:tgtEl>
                                          <p:spTgt spid="18"/>
                                        </p:tgtEl>
                                      </p:cBhvr>
                                    </p:animEffect>
                                  </p:childTnLst>
                                </p:cTn>
                              </p:par>
                            </p:childTnLst>
                          </p:cTn>
                        </p:par>
                      </p:childTnLst>
                    </p:cTn>
                  </p:par>
                  <p:par>
                    <p:cTn id="42" fill="hold">
                      <p:stCondLst>
                        <p:cond delay="indefinite"/>
                      </p:stCondLst>
                      <p:childTnLst>
                        <p:par>
                          <p:cTn id="43" fill="hold">
                            <p:stCondLst>
                              <p:cond delay="0"/>
                            </p:stCondLst>
                            <p:childTnLst>
                              <p:par>
                                <p:cTn id="44" presetID="2" presetClass="entr" presetSubtype="4" fill="hold" nodeType="clickEffect">
                                  <p:stCondLst>
                                    <p:cond delay="0"/>
                                  </p:stCondLst>
                                  <p:childTnLst>
                                    <p:set>
                                      <p:cBhvr>
                                        <p:cTn id="45" dur="1" fill="hold">
                                          <p:stCondLst>
                                            <p:cond delay="0"/>
                                          </p:stCondLst>
                                        </p:cTn>
                                        <p:tgtEl>
                                          <p:spTgt spid="19"/>
                                        </p:tgtEl>
                                        <p:attrNameLst>
                                          <p:attrName>style.visibility</p:attrName>
                                        </p:attrNameLst>
                                      </p:cBhvr>
                                      <p:to>
                                        <p:strVal val="visible"/>
                                      </p:to>
                                    </p:set>
                                    <p:anim calcmode="lin" valueType="num">
                                      <p:cBhvr additive="base">
                                        <p:cTn id="46" dur="500" fill="hold"/>
                                        <p:tgtEl>
                                          <p:spTgt spid="19"/>
                                        </p:tgtEl>
                                        <p:attrNameLst>
                                          <p:attrName>ppt_x</p:attrName>
                                        </p:attrNameLst>
                                      </p:cBhvr>
                                      <p:tavLst>
                                        <p:tav tm="0">
                                          <p:val>
                                            <p:strVal val="#ppt_x"/>
                                          </p:val>
                                        </p:tav>
                                        <p:tav tm="100000">
                                          <p:val>
                                            <p:strVal val="#ppt_x"/>
                                          </p:val>
                                        </p:tav>
                                      </p:tavLst>
                                    </p:anim>
                                    <p:anim calcmode="lin" valueType="num">
                                      <p:cBhvr additive="base">
                                        <p:cTn id="47"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2" presetClass="entr" presetSubtype="4" fill="hold" nodeType="clickEffect">
                                  <p:stCondLst>
                                    <p:cond delay="0"/>
                                  </p:stCondLst>
                                  <p:childTnLst>
                                    <p:set>
                                      <p:cBhvr>
                                        <p:cTn id="51" dur="1" fill="hold">
                                          <p:stCondLst>
                                            <p:cond delay="0"/>
                                          </p:stCondLst>
                                        </p:cTn>
                                        <p:tgtEl>
                                          <p:spTgt spid="25"/>
                                        </p:tgtEl>
                                        <p:attrNameLst>
                                          <p:attrName>style.visibility</p:attrName>
                                        </p:attrNameLst>
                                      </p:cBhvr>
                                      <p:to>
                                        <p:strVal val="visible"/>
                                      </p:to>
                                    </p:set>
                                    <p:anim calcmode="lin" valueType="num">
                                      <p:cBhvr additive="base">
                                        <p:cTn id="52" dur="500" fill="hold"/>
                                        <p:tgtEl>
                                          <p:spTgt spid="25"/>
                                        </p:tgtEl>
                                        <p:attrNameLst>
                                          <p:attrName>ppt_x</p:attrName>
                                        </p:attrNameLst>
                                      </p:cBhvr>
                                      <p:tavLst>
                                        <p:tav tm="0">
                                          <p:val>
                                            <p:strVal val="#ppt_x"/>
                                          </p:val>
                                        </p:tav>
                                        <p:tav tm="100000">
                                          <p:val>
                                            <p:strVal val="#ppt_x"/>
                                          </p:val>
                                        </p:tav>
                                      </p:tavLst>
                                    </p:anim>
                                    <p:anim calcmode="lin" valueType="num">
                                      <p:cBhvr additive="base">
                                        <p:cTn id="53"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16" presetClass="entr" presetSubtype="21" fill="hold" grpId="0" nodeType="clickEffect">
                                  <p:stCondLst>
                                    <p:cond delay="0"/>
                                  </p:stCondLst>
                                  <p:childTnLst>
                                    <p:set>
                                      <p:cBhvr>
                                        <p:cTn id="57" dur="1" fill="hold">
                                          <p:stCondLst>
                                            <p:cond delay="0"/>
                                          </p:stCondLst>
                                        </p:cTn>
                                        <p:tgtEl>
                                          <p:spTgt spid="24"/>
                                        </p:tgtEl>
                                        <p:attrNameLst>
                                          <p:attrName>style.visibility</p:attrName>
                                        </p:attrNameLst>
                                      </p:cBhvr>
                                      <p:to>
                                        <p:strVal val="visible"/>
                                      </p:to>
                                    </p:set>
                                    <p:animEffect transition="in" filter="barn(inVertical)">
                                      <p:cBhvr>
                                        <p:cTn id="58"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4" grpId="0"/>
      <p:bldP spid="18" grpId="0"/>
      <p:bldP spid="2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6495" y="1384970"/>
            <a:ext cx="12068432" cy="5262979"/>
          </a:xfrm>
          <a:prstGeom prst="rect">
            <a:avLst/>
          </a:prstGeom>
          <a:noFill/>
        </p:spPr>
        <p:txBody>
          <a:bodyPr wrap="square" rtlCol="0">
            <a:spAutoFit/>
          </a:bodyPr>
          <a:lstStyle/>
          <a:p>
            <a:r>
              <a:rPr lang="vi-VN" sz="3000" b="1" smtClean="0">
                <a:solidFill>
                  <a:srgbClr val="0070C0"/>
                </a:solidFill>
                <a:latin typeface="Calibri" panose="020F0502020204030204" pitchFamily="34" charset="0"/>
                <a:cs typeface="Calibri" panose="020F0502020204030204" pitchFamily="34" charset="0"/>
              </a:rPr>
              <a:t>ABOUT ME</a:t>
            </a:r>
          </a:p>
          <a:p>
            <a:r>
              <a:rPr lang="vi-VN" sz="3000" smtClean="0">
                <a:latin typeface="Calibri" panose="020F0502020204030204" pitchFamily="34" charset="0"/>
                <a:cs typeface="Calibri" panose="020F0502020204030204" pitchFamily="34" charset="0"/>
              </a:rPr>
              <a:t>My name’s Laura. I’m thirteen and I </a:t>
            </a:r>
            <a:r>
              <a:rPr lang="vi-VN" sz="3600" i="1" smtClean="0">
                <a:solidFill>
                  <a:srgbClr val="FF0000"/>
                </a:solidFill>
                <a:latin typeface="Calibri" panose="020F0502020204030204" pitchFamily="34" charset="0"/>
                <a:cs typeface="Calibri" panose="020F0502020204030204" pitchFamily="34" charset="0"/>
              </a:rPr>
              <a:t>come</a:t>
            </a:r>
            <a:r>
              <a:rPr lang="vi-VN" sz="3000" smtClean="0">
                <a:latin typeface="Calibri" panose="020F0502020204030204" pitchFamily="34" charset="0"/>
                <a:cs typeface="Calibri" panose="020F0502020204030204" pitchFamily="34" charset="0"/>
              </a:rPr>
              <a:t> from Seville. I                    two brothers. My eldest brother Javier is nineteen and he                         at the Univeristy of Seville. My other brother Hugo is only four, so he                        to school. My grandma                          with us in our flat, and my parents of course!</a:t>
            </a:r>
          </a:p>
          <a:p>
            <a:r>
              <a:rPr lang="vi-VN" sz="3000" smtClean="0">
                <a:latin typeface="Calibri" panose="020F0502020204030204" pitchFamily="34" charset="0"/>
                <a:cs typeface="Calibri" panose="020F0502020204030204" pitchFamily="34" charset="0"/>
              </a:rPr>
              <a:t>My favourite time of year is the summer. My parents                         during August, so we                   in our house in the moutains. There’s a pool, but we                               </a:t>
            </a:r>
          </a:p>
          <a:p>
            <a:r>
              <a:rPr lang="vi-VN" sz="3000" smtClean="0">
                <a:latin typeface="Calibri" panose="020F0502020204030204" pitchFamily="34" charset="0"/>
                <a:cs typeface="Calibri" panose="020F0502020204030204" pitchFamily="34" charset="0"/>
              </a:rPr>
              <a:t>                        during the afternoon because it’s really hot. In the evening, my dad                          some amazing meals and we                     dinner together outside.</a:t>
            </a:r>
            <a:endParaRPr lang="en-US" sz="3000">
              <a:latin typeface="Calibri" panose="020F0502020204030204" pitchFamily="34" charset="0"/>
              <a:cs typeface="Calibri" panose="020F0502020204030204" pitchFamily="34" charset="0"/>
            </a:endParaRPr>
          </a:p>
        </p:txBody>
      </p:sp>
      <p:cxnSp>
        <p:nvCxnSpPr>
          <p:cNvPr id="6" name="Straight Connector 5"/>
          <p:cNvCxnSpPr/>
          <p:nvPr/>
        </p:nvCxnSpPr>
        <p:spPr>
          <a:xfrm>
            <a:off x="10058399" y="1210961"/>
            <a:ext cx="1878229" cy="12358"/>
          </a:xfrm>
          <a:prstGeom prst="line">
            <a:avLst/>
          </a:prstGeom>
        </p:spPr>
        <p:style>
          <a:lnRef idx="1">
            <a:schemeClr val="dk1"/>
          </a:lnRef>
          <a:fillRef idx="0">
            <a:schemeClr val="dk1"/>
          </a:fillRef>
          <a:effectRef idx="0">
            <a:schemeClr val="dk1"/>
          </a:effectRef>
          <a:fontRef idx="minor">
            <a:schemeClr val="tx1"/>
          </a:fontRef>
        </p:style>
      </p:cxnSp>
      <p:cxnSp>
        <p:nvCxnSpPr>
          <p:cNvPr id="10" name="Straight Connector 9"/>
          <p:cNvCxnSpPr/>
          <p:nvPr/>
        </p:nvCxnSpPr>
        <p:spPr>
          <a:xfrm>
            <a:off x="9205787" y="2335615"/>
            <a:ext cx="1223318" cy="24120"/>
          </a:xfrm>
          <a:prstGeom prst="line">
            <a:avLst/>
          </a:prstGeom>
        </p:spPr>
        <p:style>
          <a:lnRef idx="1">
            <a:schemeClr val="dk1"/>
          </a:lnRef>
          <a:fillRef idx="0">
            <a:schemeClr val="dk1"/>
          </a:fillRef>
          <a:effectRef idx="0">
            <a:schemeClr val="dk1"/>
          </a:effectRef>
          <a:fontRef idx="minor">
            <a:schemeClr val="tx1"/>
          </a:fontRef>
        </p:style>
      </p:cxnSp>
      <p:cxnSp>
        <p:nvCxnSpPr>
          <p:cNvPr id="14" name="Straight Connector 13"/>
          <p:cNvCxnSpPr/>
          <p:nvPr/>
        </p:nvCxnSpPr>
        <p:spPr>
          <a:xfrm flipV="1">
            <a:off x="9821768" y="3317664"/>
            <a:ext cx="2121245" cy="4118"/>
          </a:xfrm>
          <a:prstGeom prst="line">
            <a:avLst/>
          </a:prstGeom>
        </p:spPr>
        <p:style>
          <a:lnRef idx="1">
            <a:schemeClr val="dk1"/>
          </a:lnRef>
          <a:fillRef idx="0">
            <a:schemeClr val="dk1"/>
          </a:fillRef>
          <a:effectRef idx="0">
            <a:schemeClr val="dk1"/>
          </a:effectRef>
          <a:fontRef idx="minor">
            <a:schemeClr val="tx1"/>
          </a:fontRef>
        </p:style>
      </p:cxnSp>
      <p:cxnSp>
        <p:nvCxnSpPr>
          <p:cNvPr id="16" name="Straight Connector 15"/>
          <p:cNvCxnSpPr/>
          <p:nvPr/>
        </p:nvCxnSpPr>
        <p:spPr>
          <a:xfrm>
            <a:off x="8427308" y="2820223"/>
            <a:ext cx="2105054" cy="9940"/>
          </a:xfrm>
          <a:prstGeom prst="line">
            <a:avLst/>
          </a:prstGeom>
        </p:spPr>
        <p:style>
          <a:lnRef idx="1">
            <a:schemeClr val="dk1"/>
          </a:lnRef>
          <a:fillRef idx="0">
            <a:schemeClr val="dk1"/>
          </a:fillRef>
          <a:effectRef idx="0">
            <a:schemeClr val="dk1"/>
          </a:effectRef>
          <a:fontRef idx="minor">
            <a:schemeClr val="tx1"/>
          </a:fontRef>
        </p:style>
      </p:cxnSp>
      <p:cxnSp>
        <p:nvCxnSpPr>
          <p:cNvPr id="21" name="Straight Connector 20"/>
          <p:cNvCxnSpPr/>
          <p:nvPr/>
        </p:nvCxnSpPr>
        <p:spPr>
          <a:xfrm>
            <a:off x="3964933" y="3715000"/>
            <a:ext cx="1878229" cy="12358"/>
          </a:xfrm>
          <a:prstGeom prst="line">
            <a:avLst/>
          </a:prstGeom>
        </p:spPr>
        <p:style>
          <a:lnRef idx="1">
            <a:schemeClr val="dk1"/>
          </a:lnRef>
          <a:fillRef idx="0">
            <a:schemeClr val="dk1"/>
          </a:fillRef>
          <a:effectRef idx="0">
            <a:schemeClr val="dk1"/>
          </a:effectRef>
          <a:fontRef idx="minor">
            <a:schemeClr val="tx1"/>
          </a:fontRef>
        </p:style>
      </p:cxnSp>
      <p:cxnSp>
        <p:nvCxnSpPr>
          <p:cNvPr id="22" name="Straight Connector 21"/>
          <p:cNvCxnSpPr/>
          <p:nvPr/>
        </p:nvCxnSpPr>
        <p:spPr>
          <a:xfrm flipV="1">
            <a:off x="8328450" y="4680577"/>
            <a:ext cx="1985320" cy="4118"/>
          </a:xfrm>
          <a:prstGeom prst="line">
            <a:avLst/>
          </a:prstGeom>
        </p:spPr>
        <p:style>
          <a:lnRef idx="1">
            <a:schemeClr val="dk1"/>
          </a:lnRef>
          <a:fillRef idx="0">
            <a:schemeClr val="dk1"/>
          </a:fillRef>
          <a:effectRef idx="0">
            <a:schemeClr val="dk1"/>
          </a:effectRef>
          <a:fontRef idx="minor">
            <a:schemeClr val="tx1"/>
          </a:fontRef>
        </p:style>
      </p:cxnSp>
      <p:cxnSp>
        <p:nvCxnSpPr>
          <p:cNvPr id="24" name="Straight Connector 23"/>
          <p:cNvCxnSpPr/>
          <p:nvPr/>
        </p:nvCxnSpPr>
        <p:spPr>
          <a:xfrm>
            <a:off x="2448697" y="5169117"/>
            <a:ext cx="1394254" cy="6179"/>
          </a:xfrm>
          <a:prstGeom prst="line">
            <a:avLst/>
          </a:prstGeom>
        </p:spPr>
        <p:style>
          <a:lnRef idx="1">
            <a:schemeClr val="dk1"/>
          </a:lnRef>
          <a:fillRef idx="0">
            <a:schemeClr val="dk1"/>
          </a:fillRef>
          <a:effectRef idx="0">
            <a:schemeClr val="dk1"/>
          </a:effectRef>
          <a:fontRef idx="minor">
            <a:schemeClr val="tx1"/>
          </a:fontRef>
        </p:style>
      </p:cxnSp>
      <p:cxnSp>
        <p:nvCxnSpPr>
          <p:cNvPr id="28" name="Straight Connector 27"/>
          <p:cNvCxnSpPr/>
          <p:nvPr/>
        </p:nvCxnSpPr>
        <p:spPr>
          <a:xfrm>
            <a:off x="208857" y="5536097"/>
            <a:ext cx="1878229" cy="12358"/>
          </a:xfrm>
          <a:prstGeom prst="line">
            <a:avLst/>
          </a:prstGeom>
        </p:spPr>
        <p:style>
          <a:lnRef idx="1">
            <a:schemeClr val="dk1"/>
          </a:lnRef>
          <a:fillRef idx="0">
            <a:schemeClr val="dk1"/>
          </a:fillRef>
          <a:effectRef idx="0">
            <a:schemeClr val="dk1"/>
          </a:effectRef>
          <a:fontRef idx="minor">
            <a:schemeClr val="tx1"/>
          </a:fontRef>
        </p:style>
      </p:cxnSp>
      <p:cxnSp>
        <p:nvCxnSpPr>
          <p:cNvPr id="29" name="Straight Connector 28"/>
          <p:cNvCxnSpPr/>
          <p:nvPr/>
        </p:nvCxnSpPr>
        <p:spPr>
          <a:xfrm>
            <a:off x="804043" y="6029720"/>
            <a:ext cx="2074905" cy="0"/>
          </a:xfrm>
          <a:prstGeom prst="line">
            <a:avLst/>
          </a:prstGeom>
        </p:spPr>
        <p:style>
          <a:lnRef idx="1">
            <a:schemeClr val="dk1"/>
          </a:lnRef>
          <a:fillRef idx="0">
            <a:schemeClr val="dk1"/>
          </a:fillRef>
          <a:effectRef idx="0">
            <a:schemeClr val="dk1"/>
          </a:effectRef>
          <a:fontRef idx="minor">
            <a:schemeClr val="tx1"/>
          </a:fontRef>
        </p:style>
      </p:cxnSp>
      <p:sp>
        <p:nvSpPr>
          <p:cNvPr id="30" name="TextBox 29"/>
          <p:cNvSpPr txBox="1"/>
          <p:nvPr/>
        </p:nvSpPr>
        <p:spPr>
          <a:xfrm>
            <a:off x="10114212" y="595274"/>
            <a:ext cx="1877714" cy="615553"/>
          </a:xfrm>
          <a:prstGeom prst="rect">
            <a:avLst/>
          </a:prstGeom>
          <a:noFill/>
        </p:spPr>
        <p:txBody>
          <a:bodyPr wrap="square" rtlCol="0">
            <a:spAutoFit/>
          </a:bodyPr>
          <a:lstStyle/>
          <a:p>
            <a:r>
              <a:rPr lang="en-US" sz="3400" i="1" smtClean="0">
                <a:solidFill>
                  <a:srgbClr val="FF0000"/>
                </a:solidFill>
              </a:rPr>
              <a:t>have got</a:t>
            </a:r>
            <a:endParaRPr lang="en-US" sz="3400" i="1">
              <a:solidFill>
                <a:srgbClr val="FF0000"/>
              </a:solidFill>
            </a:endParaRPr>
          </a:p>
        </p:txBody>
      </p:sp>
      <p:sp>
        <p:nvSpPr>
          <p:cNvPr id="31" name="TextBox 30"/>
          <p:cNvSpPr txBox="1"/>
          <p:nvPr/>
        </p:nvSpPr>
        <p:spPr>
          <a:xfrm>
            <a:off x="8616691" y="2323055"/>
            <a:ext cx="1507526" cy="615553"/>
          </a:xfrm>
          <a:prstGeom prst="rect">
            <a:avLst/>
          </a:prstGeom>
          <a:noFill/>
        </p:spPr>
        <p:txBody>
          <a:bodyPr wrap="square" rtlCol="0">
            <a:spAutoFit/>
          </a:bodyPr>
          <a:lstStyle/>
          <a:p>
            <a:r>
              <a:rPr lang="en-US" sz="3400" i="1" smtClean="0">
                <a:solidFill>
                  <a:srgbClr val="FF0000"/>
                </a:solidFill>
              </a:rPr>
              <a:t>studies</a:t>
            </a:r>
            <a:endParaRPr lang="en-US" sz="3400" i="1">
              <a:solidFill>
                <a:srgbClr val="FF0000"/>
              </a:solidFill>
            </a:endParaRPr>
          </a:p>
        </p:txBody>
      </p:sp>
      <p:sp>
        <p:nvSpPr>
          <p:cNvPr id="34" name="TextBox 33"/>
          <p:cNvSpPr txBox="1"/>
          <p:nvPr/>
        </p:nvSpPr>
        <p:spPr>
          <a:xfrm>
            <a:off x="4374292" y="3214890"/>
            <a:ext cx="1282997" cy="617378"/>
          </a:xfrm>
          <a:prstGeom prst="rect">
            <a:avLst/>
          </a:prstGeom>
          <a:noFill/>
        </p:spPr>
        <p:txBody>
          <a:bodyPr wrap="square" rtlCol="0">
            <a:spAutoFit/>
          </a:bodyPr>
          <a:lstStyle/>
          <a:p>
            <a:r>
              <a:rPr lang="en-US" sz="3400" i="1" smtClean="0">
                <a:solidFill>
                  <a:srgbClr val="FF0000"/>
                </a:solidFill>
              </a:rPr>
              <a:t>lives</a:t>
            </a:r>
            <a:endParaRPr lang="en-US" sz="3400" i="1">
              <a:solidFill>
                <a:srgbClr val="FF0000"/>
              </a:solidFill>
            </a:endParaRPr>
          </a:p>
        </p:txBody>
      </p:sp>
      <p:sp>
        <p:nvSpPr>
          <p:cNvPr id="35" name="Rectangle 34"/>
          <p:cNvSpPr/>
          <p:nvPr/>
        </p:nvSpPr>
        <p:spPr>
          <a:xfrm>
            <a:off x="0" y="293021"/>
            <a:ext cx="12192000" cy="1015663"/>
          </a:xfrm>
          <a:prstGeom prst="rect">
            <a:avLst/>
          </a:prstGeom>
          <a:solidFill>
            <a:schemeClr val="bg1"/>
          </a:solidFill>
          <a:ln>
            <a:noFill/>
          </a:ln>
          <a:effectLst>
            <a:outerShdw blurRad="50800" dist="38100" dir="5400000" algn="t" rotWithShape="0">
              <a:prstClr val="black">
                <a:alpha val="40000"/>
              </a:prstClr>
            </a:outerShdw>
          </a:effectLst>
        </p:spPr>
        <p:txBody>
          <a:bodyPr wrap="square">
            <a:spAutoFit/>
          </a:bodyPr>
          <a:lstStyle/>
          <a:p>
            <a:r>
              <a:rPr lang="en-US" sz="3000" b="1" dirty="0" smtClean="0">
                <a:solidFill>
                  <a:srgbClr val="00B0F0"/>
                </a:solidFill>
              </a:rPr>
              <a:t>Complete </a:t>
            </a:r>
            <a:r>
              <a:rPr lang="en-US" sz="3000" b="1" dirty="0">
                <a:solidFill>
                  <a:srgbClr val="00B0F0"/>
                </a:solidFill>
              </a:rPr>
              <a:t>the text with the </a:t>
            </a:r>
            <a:r>
              <a:rPr lang="en-US" sz="3000" b="1" u="sng" dirty="0">
                <a:solidFill>
                  <a:srgbClr val="00B0F0"/>
                </a:solidFill>
              </a:rPr>
              <a:t>affirmative</a:t>
            </a:r>
            <a:r>
              <a:rPr lang="en-US" sz="3000" b="1" dirty="0">
                <a:solidFill>
                  <a:srgbClr val="00B0F0"/>
                </a:solidFill>
              </a:rPr>
              <a:t> or </a:t>
            </a:r>
            <a:r>
              <a:rPr lang="en-US" sz="3000" b="1" u="sng" dirty="0">
                <a:solidFill>
                  <a:srgbClr val="00B0F0"/>
                </a:solidFill>
              </a:rPr>
              <a:t>negative</a:t>
            </a:r>
            <a:r>
              <a:rPr lang="en-US" sz="3000" b="1" dirty="0">
                <a:solidFill>
                  <a:srgbClr val="00B0F0"/>
                </a:solidFill>
              </a:rPr>
              <a:t> form of the </a:t>
            </a:r>
            <a:r>
              <a:rPr lang="en-US" sz="3000" b="1" dirty="0" smtClean="0">
                <a:solidFill>
                  <a:srgbClr val="00B0F0"/>
                </a:solidFill>
              </a:rPr>
              <a:t>verbs. </a:t>
            </a:r>
          </a:p>
          <a:p>
            <a:r>
              <a:rPr lang="en-US" sz="3000" i="1" dirty="0">
                <a:solidFill>
                  <a:srgbClr val="FF0000"/>
                </a:solidFill>
              </a:rPr>
              <a:t>c</a:t>
            </a:r>
            <a:r>
              <a:rPr lang="en-US" sz="3000" i="1" dirty="0" smtClean="0">
                <a:solidFill>
                  <a:srgbClr val="FF0000"/>
                </a:solidFill>
              </a:rPr>
              <a:t>ome   work     cook     </a:t>
            </a:r>
            <a:r>
              <a:rPr lang="en-US" sz="3000" i="1" dirty="0">
                <a:solidFill>
                  <a:srgbClr val="FF0000"/>
                </a:solidFill>
              </a:rPr>
              <a:t>eat     go      have got       live     stay     study     </a:t>
            </a:r>
            <a:r>
              <a:rPr lang="en-US" sz="3000" i="1" dirty="0" smtClean="0">
                <a:solidFill>
                  <a:srgbClr val="FF0000"/>
                </a:solidFill>
              </a:rPr>
              <a:t>swim</a:t>
            </a:r>
            <a:endParaRPr lang="en-US" sz="3000" i="1" dirty="0">
              <a:solidFill>
                <a:srgbClr val="FF0000"/>
              </a:solidFill>
            </a:endParaRPr>
          </a:p>
        </p:txBody>
      </p:sp>
      <p:sp>
        <p:nvSpPr>
          <p:cNvPr id="39" name="TextBox 38"/>
          <p:cNvSpPr txBox="1"/>
          <p:nvPr/>
        </p:nvSpPr>
        <p:spPr>
          <a:xfrm>
            <a:off x="8248322" y="4110253"/>
            <a:ext cx="2203912" cy="646331"/>
          </a:xfrm>
          <a:prstGeom prst="rect">
            <a:avLst/>
          </a:prstGeom>
          <a:noFill/>
        </p:spPr>
        <p:txBody>
          <a:bodyPr wrap="square" rtlCol="0">
            <a:spAutoFit/>
          </a:bodyPr>
          <a:lstStyle/>
          <a:p>
            <a:r>
              <a:rPr lang="en-US" sz="3400" i="1">
                <a:solidFill>
                  <a:srgbClr val="FF0000"/>
                </a:solidFill>
              </a:rPr>
              <a:t>d</a:t>
            </a:r>
            <a:r>
              <a:rPr lang="en-US" sz="3400" i="1" smtClean="0">
                <a:solidFill>
                  <a:srgbClr val="FF0000"/>
                </a:solidFill>
              </a:rPr>
              <a:t>on’t</a:t>
            </a:r>
            <a:r>
              <a:rPr lang="en-US" sz="3600" i="1" smtClean="0">
                <a:solidFill>
                  <a:srgbClr val="FF0000"/>
                </a:solidFill>
              </a:rPr>
              <a:t> work </a:t>
            </a:r>
            <a:endParaRPr lang="en-US" sz="3600" i="1">
              <a:solidFill>
                <a:srgbClr val="FF0000"/>
              </a:solidFill>
            </a:endParaRPr>
          </a:p>
        </p:txBody>
      </p:sp>
      <p:sp>
        <p:nvSpPr>
          <p:cNvPr id="40" name="TextBox 39"/>
          <p:cNvSpPr txBox="1"/>
          <p:nvPr/>
        </p:nvSpPr>
        <p:spPr>
          <a:xfrm>
            <a:off x="9721601" y="2783098"/>
            <a:ext cx="2788232" cy="615553"/>
          </a:xfrm>
          <a:prstGeom prst="rect">
            <a:avLst/>
          </a:prstGeom>
          <a:noFill/>
        </p:spPr>
        <p:txBody>
          <a:bodyPr wrap="square" rtlCol="0">
            <a:spAutoFit/>
          </a:bodyPr>
          <a:lstStyle/>
          <a:p>
            <a:r>
              <a:rPr lang="vi-VN" sz="3400" i="1" smtClean="0">
                <a:solidFill>
                  <a:srgbClr val="FF0000"/>
                </a:solidFill>
              </a:rPr>
              <a:t> </a:t>
            </a:r>
            <a:r>
              <a:rPr lang="en-US" sz="3400" i="1" smtClean="0">
                <a:solidFill>
                  <a:srgbClr val="FF0000"/>
                </a:solidFill>
              </a:rPr>
              <a:t>doesn’t go</a:t>
            </a:r>
            <a:endParaRPr lang="en-US" sz="3400" i="1">
              <a:solidFill>
                <a:srgbClr val="FF0000"/>
              </a:solidFill>
            </a:endParaRPr>
          </a:p>
        </p:txBody>
      </p:sp>
      <p:sp>
        <p:nvSpPr>
          <p:cNvPr id="42" name="TextBox 41"/>
          <p:cNvSpPr txBox="1"/>
          <p:nvPr/>
        </p:nvSpPr>
        <p:spPr>
          <a:xfrm>
            <a:off x="2560298" y="4599829"/>
            <a:ext cx="1346791" cy="615553"/>
          </a:xfrm>
          <a:prstGeom prst="rect">
            <a:avLst/>
          </a:prstGeom>
          <a:noFill/>
        </p:spPr>
        <p:txBody>
          <a:bodyPr wrap="square" rtlCol="0">
            <a:spAutoFit/>
          </a:bodyPr>
          <a:lstStyle/>
          <a:p>
            <a:r>
              <a:rPr lang="en-US" sz="3400" i="1" smtClean="0">
                <a:solidFill>
                  <a:srgbClr val="FF0000"/>
                </a:solidFill>
              </a:rPr>
              <a:t>stay</a:t>
            </a:r>
            <a:endParaRPr lang="en-US" sz="3400" i="1">
              <a:solidFill>
                <a:srgbClr val="FF0000"/>
              </a:solidFill>
            </a:endParaRPr>
          </a:p>
        </p:txBody>
      </p:sp>
      <p:sp>
        <p:nvSpPr>
          <p:cNvPr id="48" name="TextBox 47"/>
          <p:cNvSpPr txBox="1"/>
          <p:nvPr/>
        </p:nvSpPr>
        <p:spPr>
          <a:xfrm>
            <a:off x="61785" y="5002734"/>
            <a:ext cx="2295944" cy="615553"/>
          </a:xfrm>
          <a:prstGeom prst="rect">
            <a:avLst/>
          </a:prstGeom>
          <a:noFill/>
        </p:spPr>
        <p:txBody>
          <a:bodyPr wrap="square" rtlCol="0">
            <a:spAutoFit/>
          </a:bodyPr>
          <a:lstStyle/>
          <a:p>
            <a:r>
              <a:rPr lang="en-US" sz="3400" i="1">
                <a:solidFill>
                  <a:srgbClr val="FF0000"/>
                </a:solidFill>
              </a:rPr>
              <a:t>d</a:t>
            </a:r>
            <a:r>
              <a:rPr lang="en-US" sz="3400" i="1" smtClean="0">
                <a:solidFill>
                  <a:srgbClr val="FF0000"/>
                </a:solidFill>
              </a:rPr>
              <a:t>on’t swim</a:t>
            </a:r>
            <a:endParaRPr lang="en-US" sz="3400" i="1">
              <a:solidFill>
                <a:srgbClr val="FF0000"/>
              </a:solidFill>
            </a:endParaRPr>
          </a:p>
        </p:txBody>
      </p:sp>
      <p:sp>
        <p:nvSpPr>
          <p:cNvPr id="49" name="TextBox 48"/>
          <p:cNvSpPr txBox="1"/>
          <p:nvPr/>
        </p:nvSpPr>
        <p:spPr>
          <a:xfrm>
            <a:off x="1147971" y="5510320"/>
            <a:ext cx="1346791" cy="615553"/>
          </a:xfrm>
          <a:prstGeom prst="rect">
            <a:avLst/>
          </a:prstGeom>
          <a:noFill/>
        </p:spPr>
        <p:txBody>
          <a:bodyPr wrap="square" rtlCol="0">
            <a:spAutoFit/>
          </a:bodyPr>
          <a:lstStyle/>
          <a:p>
            <a:r>
              <a:rPr lang="en-US" sz="3400" i="1" smtClean="0">
                <a:solidFill>
                  <a:srgbClr val="FF0000"/>
                </a:solidFill>
              </a:rPr>
              <a:t>cooks</a:t>
            </a:r>
            <a:endParaRPr lang="en-US" sz="3400" i="1">
              <a:solidFill>
                <a:srgbClr val="FF0000"/>
              </a:solidFill>
            </a:endParaRPr>
          </a:p>
        </p:txBody>
      </p:sp>
      <p:sp>
        <p:nvSpPr>
          <p:cNvPr id="50" name="TextBox 49"/>
          <p:cNvSpPr txBox="1"/>
          <p:nvPr/>
        </p:nvSpPr>
        <p:spPr>
          <a:xfrm>
            <a:off x="7818240" y="5535033"/>
            <a:ext cx="1346791" cy="615553"/>
          </a:xfrm>
          <a:prstGeom prst="rect">
            <a:avLst/>
          </a:prstGeom>
          <a:noFill/>
        </p:spPr>
        <p:txBody>
          <a:bodyPr wrap="square" rtlCol="0">
            <a:spAutoFit/>
          </a:bodyPr>
          <a:lstStyle/>
          <a:p>
            <a:r>
              <a:rPr lang="en-US" sz="3400" i="1" smtClean="0">
                <a:solidFill>
                  <a:srgbClr val="FF0000"/>
                </a:solidFill>
              </a:rPr>
              <a:t>eat</a:t>
            </a:r>
            <a:endParaRPr lang="en-US" sz="3400" i="1">
              <a:solidFill>
                <a:srgbClr val="FF0000"/>
              </a:solidFill>
            </a:endParaRPr>
          </a:p>
        </p:txBody>
      </p:sp>
      <p:cxnSp>
        <p:nvCxnSpPr>
          <p:cNvPr id="51" name="Straight Connector 50"/>
          <p:cNvCxnSpPr/>
          <p:nvPr/>
        </p:nvCxnSpPr>
        <p:spPr>
          <a:xfrm>
            <a:off x="7504512" y="6029720"/>
            <a:ext cx="1701275" cy="0"/>
          </a:xfrm>
          <a:prstGeom prst="line">
            <a:avLst/>
          </a:prstGeom>
        </p:spPr>
        <p:style>
          <a:lnRef idx="1">
            <a:schemeClr val="dk1"/>
          </a:lnRef>
          <a:fillRef idx="0">
            <a:schemeClr val="dk1"/>
          </a:fillRef>
          <a:effectRef idx="0">
            <a:schemeClr val="dk1"/>
          </a:effectRef>
          <a:fontRef idx="minor">
            <a:schemeClr val="tx1"/>
          </a:fontRef>
        </p:style>
      </p:cxnSp>
      <p:sp>
        <p:nvSpPr>
          <p:cNvPr id="54" name="TextBox 53"/>
          <p:cNvSpPr txBox="1"/>
          <p:nvPr/>
        </p:nvSpPr>
        <p:spPr>
          <a:xfrm>
            <a:off x="8940669" y="1774777"/>
            <a:ext cx="2077532" cy="615553"/>
          </a:xfrm>
          <a:prstGeom prst="rect">
            <a:avLst/>
          </a:prstGeom>
          <a:noFill/>
        </p:spPr>
        <p:txBody>
          <a:bodyPr wrap="square" rtlCol="0">
            <a:spAutoFit/>
          </a:bodyPr>
          <a:lstStyle/>
          <a:p>
            <a:r>
              <a:rPr lang="en-US" sz="3400" i="1" smtClean="0">
                <a:solidFill>
                  <a:srgbClr val="FF0000"/>
                </a:solidFill>
              </a:rPr>
              <a:t>have got</a:t>
            </a:r>
            <a:endParaRPr lang="en-US" sz="3400" i="1">
              <a:solidFill>
                <a:srgbClr val="FF0000"/>
              </a:solidFill>
            </a:endParaRPr>
          </a:p>
        </p:txBody>
      </p:sp>
    </p:spTree>
    <p:extLst>
      <p:ext uri="{BB962C8B-B14F-4D97-AF65-F5344CB8AC3E}">
        <p14:creationId xmlns:p14="http://schemas.microsoft.com/office/powerpoint/2010/main" val="32864646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4"/>
                                        </p:tgtEl>
                                        <p:attrNameLst>
                                          <p:attrName>style.visibility</p:attrName>
                                        </p:attrNameLst>
                                      </p:cBhvr>
                                      <p:to>
                                        <p:strVal val="visible"/>
                                      </p:to>
                                    </p:set>
                                    <p:anim calcmode="lin" valueType="num">
                                      <p:cBhvr additive="base">
                                        <p:cTn id="7" dur="500" fill="hold"/>
                                        <p:tgtEl>
                                          <p:spTgt spid="54"/>
                                        </p:tgtEl>
                                        <p:attrNameLst>
                                          <p:attrName>ppt_x</p:attrName>
                                        </p:attrNameLst>
                                      </p:cBhvr>
                                      <p:tavLst>
                                        <p:tav tm="0">
                                          <p:val>
                                            <p:strVal val="#ppt_x"/>
                                          </p:val>
                                        </p:tav>
                                        <p:tav tm="100000">
                                          <p:val>
                                            <p:strVal val="#ppt_x"/>
                                          </p:val>
                                        </p:tav>
                                      </p:tavLst>
                                    </p:anim>
                                    <p:anim calcmode="lin" valueType="num">
                                      <p:cBhvr additive="base">
                                        <p:cTn id="8" dur="500" fill="hold"/>
                                        <p:tgtEl>
                                          <p:spTgt spid="5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1"/>
                                        </p:tgtEl>
                                        <p:attrNameLst>
                                          <p:attrName>style.visibility</p:attrName>
                                        </p:attrNameLst>
                                      </p:cBhvr>
                                      <p:to>
                                        <p:strVal val="visible"/>
                                      </p:to>
                                    </p:set>
                                    <p:anim calcmode="lin" valueType="num">
                                      <p:cBhvr additive="base">
                                        <p:cTn id="13" dur="500" fill="hold"/>
                                        <p:tgtEl>
                                          <p:spTgt spid="31"/>
                                        </p:tgtEl>
                                        <p:attrNameLst>
                                          <p:attrName>ppt_x</p:attrName>
                                        </p:attrNameLst>
                                      </p:cBhvr>
                                      <p:tavLst>
                                        <p:tav tm="0">
                                          <p:val>
                                            <p:strVal val="#ppt_x"/>
                                          </p:val>
                                        </p:tav>
                                        <p:tav tm="100000">
                                          <p:val>
                                            <p:strVal val="#ppt_x"/>
                                          </p:val>
                                        </p:tav>
                                      </p:tavLst>
                                    </p:anim>
                                    <p:anim calcmode="lin" valueType="num">
                                      <p:cBhvr additive="base">
                                        <p:cTn id="14"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0"/>
                                        </p:tgtEl>
                                        <p:attrNameLst>
                                          <p:attrName>style.visibility</p:attrName>
                                        </p:attrNameLst>
                                      </p:cBhvr>
                                      <p:to>
                                        <p:strVal val="visible"/>
                                      </p:to>
                                    </p:set>
                                    <p:anim calcmode="lin" valueType="num">
                                      <p:cBhvr additive="base">
                                        <p:cTn id="19" dur="500" fill="hold"/>
                                        <p:tgtEl>
                                          <p:spTgt spid="40"/>
                                        </p:tgtEl>
                                        <p:attrNameLst>
                                          <p:attrName>ppt_x</p:attrName>
                                        </p:attrNameLst>
                                      </p:cBhvr>
                                      <p:tavLst>
                                        <p:tav tm="0">
                                          <p:val>
                                            <p:strVal val="#ppt_x"/>
                                          </p:val>
                                        </p:tav>
                                        <p:tav tm="100000">
                                          <p:val>
                                            <p:strVal val="#ppt_x"/>
                                          </p:val>
                                        </p:tav>
                                      </p:tavLst>
                                    </p:anim>
                                    <p:anim calcmode="lin" valueType="num">
                                      <p:cBhvr additive="base">
                                        <p:cTn id="20" dur="500" fill="hold"/>
                                        <p:tgtEl>
                                          <p:spTgt spid="40"/>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4"/>
                                        </p:tgtEl>
                                        <p:attrNameLst>
                                          <p:attrName>style.visibility</p:attrName>
                                        </p:attrNameLst>
                                      </p:cBhvr>
                                      <p:to>
                                        <p:strVal val="visible"/>
                                      </p:to>
                                    </p:set>
                                    <p:anim calcmode="lin" valueType="num">
                                      <p:cBhvr additive="base">
                                        <p:cTn id="25" dur="500" fill="hold"/>
                                        <p:tgtEl>
                                          <p:spTgt spid="34"/>
                                        </p:tgtEl>
                                        <p:attrNameLst>
                                          <p:attrName>ppt_x</p:attrName>
                                        </p:attrNameLst>
                                      </p:cBhvr>
                                      <p:tavLst>
                                        <p:tav tm="0">
                                          <p:val>
                                            <p:strVal val="#ppt_x"/>
                                          </p:val>
                                        </p:tav>
                                        <p:tav tm="100000">
                                          <p:val>
                                            <p:strVal val="#ppt_x"/>
                                          </p:val>
                                        </p:tav>
                                      </p:tavLst>
                                    </p:anim>
                                    <p:anim calcmode="lin" valueType="num">
                                      <p:cBhvr additive="base">
                                        <p:cTn id="26" dur="500" fill="hold"/>
                                        <p:tgtEl>
                                          <p:spTgt spid="34"/>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9"/>
                                        </p:tgtEl>
                                        <p:attrNameLst>
                                          <p:attrName>style.visibility</p:attrName>
                                        </p:attrNameLst>
                                      </p:cBhvr>
                                      <p:to>
                                        <p:strVal val="visible"/>
                                      </p:to>
                                    </p:set>
                                    <p:anim calcmode="lin" valueType="num">
                                      <p:cBhvr additive="base">
                                        <p:cTn id="31" dur="500" fill="hold"/>
                                        <p:tgtEl>
                                          <p:spTgt spid="39"/>
                                        </p:tgtEl>
                                        <p:attrNameLst>
                                          <p:attrName>ppt_x</p:attrName>
                                        </p:attrNameLst>
                                      </p:cBhvr>
                                      <p:tavLst>
                                        <p:tav tm="0">
                                          <p:val>
                                            <p:strVal val="#ppt_x"/>
                                          </p:val>
                                        </p:tav>
                                        <p:tav tm="100000">
                                          <p:val>
                                            <p:strVal val="#ppt_x"/>
                                          </p:val>
                                        </p:tav>
                                      </p:tavLst>
                                    </p:anim>
                                    <p:anim calcmode="lin" valueType="num">
                                      <p:cBhvr additive="base">
                                        <p:cTn id="32" dur="500" fill="hold"/>
                                        <p:tgtEl>
                                          <p:spTgt spid="39"/>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42"/>
                                        </p:tgtEl>
                                        <p:attrNameLst>
                                          <p:attrName>style.visibility</p:attrName>
                                        </p:attrNameLst>
                                      </p:cBhvr>
                                      <p:to>
                                        <p:strVal val="visible"/>
                                      </p:to>
                                    </p:set>
                                    <p:anim calcmode="lin" valueType="num">
                                      <p:cBhvr additive="base">
                                        <p:cTn id="37" dur="500" fill="hold"/>
                                        <p:tgtEl>
                                          <p:spTgt spid="42"/>
                                        </p:tgtEl>
                                        <p:attrNameLst>
                                          <p:attrName>ppt_x</p:attrName>
                                        </p:attrNameLst>
                                      </p:cBhvr>
                                      <p:tavLst>
                                        <p:tav tm="0">
                                          <p:val>
                                            <p:strVal val="#ppt_x"/>
                                          </p:val>
                                        </p:tav>
                                        <p:tav tm="100000">
                                          <p:val>
                                            <p:strVal val="#ppt_x"/>
                                          </p:val>
                                        </p:tav>
                                      </p:tavLst>
                                    </p:anim>
                                    <p:anim calcmode="lin" valueType="num">
                                      <p:cBhvr additive="base">
                                        <p:cTn id="38" dur="500" fill="hold"/>
                                        <p:tgtEl>
                                          <p:spTgt spid="42"/>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48"/>
                                        </p:tgtEl>
                                        <p:attrNameLst>
                                          <p:attrName>style.visibility</p:attrName>
                                        </p:attrNameLst>
                                      </p:cBhvr>
                                      <p:to>
                                        <p:strVal val="visible"/>
                                      </p:to>
                                    </p:set>
                                    <p:anim calcmode="lin" valueType="num">
                                      <p:cBhvr additive="base">
                                        <p:cTn id="43" dur="500" fill="hold"/>
                                        <p:tgtEl>
                                          <p:spTgt spid="48"/>
                                        </p:tgtEl>
                                        <p:attrNameLst>
                                          <p:attrName>ppt_x</p:attrName>
                                        </p:attrNameLst>
                                      </p:cBhvr>
                                      <p:tavLst>
                                        <p:tav tm="0">
                                          <p:val>
                                            <p:strVal val="#ppt_x"/>
                                          </p:val>
                                        </p:tav>
                                        <p:tav tm="100000">
                                          <p:val>
                                            <p:strVal val="#ppt_x"/>
                                          </p:val>
                                        </p:tav>
                                      </p:tavLst>
                                    </p:anim>
                                    <p:anim calcmode="lin" valueType="num">
                                      <p:cBhvr additive="base">
                                        <p:cTn id="44" dur="500" fill="hold"/>
                                        <p:tgtEl>
                                          <p:spTgt spid="48"/>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49"/>
                                        </p:tgtEl>
                                        <p:attrNameLst>
                                          <p:attrName>style.visibility</p:attrName>
                                        </p:attrNameLst>
                                      </p:cBhvr>
                                      <p:to>
                                        <p:strVal val="visible"/>
                                      </p:to>
                                    </p:set>
                                    <p:anim calcmode="lin" valueType="num">
                                      <p:cBhvr additive="base">
                                        <p:cTn id="49" dur="500" fill="hold"/>
                                        <p:tgtEl>
                                          <p:spTgt spid="49"/>
                                        </p:tgtEl>
                                        <p:attrNameLst>
                                          <p:attrName>ppt_x</p:attrName>
                                        </p:attrNameLst>
                                      </p:cBhvr>
                                      <p:tavLst>
                                        <p:tav tm="0">
                                          <p:val>
                                            <p:strVal val="#ppt_x"/>
                                          </p:val>
                                        </p:tav>
                                        <p:tav tm="100000">
                                          <p:val>
                                            <p:strVal val="#ppt_x"/>
                                          </p:val>
                                        </p:tav>
                                      </p:tavLst>
                                    </p:anim>
                                    <p:anim calcmode="lin" valueType="num">
                                      <p:cBhvr additive="base">
                                        <p:cTn id="50" dur="500" fill="hold"/>
                                        <p:tgtEl>
                                          <p:spTgt spid="49"/>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50"/>
                                        </p:tgtEl>
                                        <p:attrNameLst>
                                          <p:attrName>style.visibility</p:attrName>
                                        </p:attrNameLst>
                                      </p:cBhvr>
                                      <p:to>
                                        <p:strVal val="visible"/>
                                      </p:to>
                                    </p:set>
                                    <p:anim calcmode="lin" valueType="num">
                                      <p:cBhvr additive="base">
                                        <p:cTn id="55" dur="500" fill="hold"/>
                                        <p:tgtEl>
                                          <p:spTgt spid="50"/>
                                        </p:tgtEl>
                                        <p:attrNameLst>
                                          <p:attrName>ppt_x</p:attrName>
                                        </p:attrNameLst>
                                      </p:cBhvr>
                                      <p:tavLst>
                                        <p:tav tm="0">
                                          <p:val>
                                            <p:strVal val="#ppt_x"/>
                                          </p:val>
                                        </p:tav>
                                        <p:tav tm="100000">
                                          <p:val>
                                            <p:strVal val="#ppt_x"/>
                                          </p:val>
                                        </p:tav>
                                      </p:tavLst>
                                    </p:anim>
                                    <p:anim calcmode="lin" valueType="num">
                                      <p:cBhvr additive="base">
                                        <p:cTn id="56" dur="500" fill="hold"/>
                                        <p:tgtEl>
                                          <p:spTgt spid="5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34" grpId="0"/>
      <p:bldP spid="39" grpId="0"/>
      <p:bldP spid="40" grpId="0"/>
      <p:bldP spid="42" grpId="0"/>
      <p:bldP spid="48" grpId="0"/>
      <p:bldP spid="49" grpId="0"/>
      <p:bldP spid="50" grpId="0"/>
      <p:bldP spid="5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80283" y="346363"/>
            <a:ext cx="9144000" cy="6096000"/>
          </a:xfrm>
          <a:prstGeom prst="rect">
            <a:avLst/>
          </a:prstGeom>
        </p:spPr>
      </p:pic>
      <p:sp>
        <p:nvSpPr>
          <p:cNvPr id="3" name="Rectangle 2">
            <a:extLst>
              <a:ext uri="{FF2B5EF4-FFF2-40B4-BE49-F238E27FC236}">
                <a16:creationId xmlns:a16="http://schemas.microsoft.com/office/drawing/2014/main" id="{BA386DE9-345A-400C-B2BB-B32B155C2C38}"/>
              </a:ext>
            </a:extLst>
          </p:cNvPr>
          <p:cNvSpPr/>
          <p:nvPr/>
        </p:nvSpPr>
        <p:spPr>
          <a:xfrm>
            <a:off x="7249212" y="552140"/>
            <a:ext cx="4902447" cy="750014"/>
          </a:xfrm>
          <a:prstGeom prst="rect">
            <a:avLst/>
          </a:prstGeom>
          <a:solidFill>
            <a:schemeClr val="bg1"/>
          </a:solidFill>
          <a:ln>
            <a:noFill/>
          </a:ln>
          <a:effectLst>
            <a:outerShdw blurRad="50800" dist="38100" dir="5400000" algn="t" rotWithShape="0">
              <a:prstClr val="black">
                <a:alpha val="40000"/>
              </a:prstClr>
            </a:outerShdw>
          </a:effectLst>
        </p:spPr>
        <p:style>
          <a:lnRef idx="0">
            <a:scrgbClr r="0" g="0" b="0"/>
          </a:lnRef>
          <a:fillRef idx="0">
            <a:scrgbClr r="0" g="0" b="0"/>
          </a:fillRef>
          <a:effectRef idx="0">
            <a:scrgbClr r="0" g="0" b="0"/>
          </a:effectRef>
          <a:fontRef idx="minor">
            <a:schemeClr val="dk1"/>
          </a:fontRef>
        </p:style>
        <p:txBody>
          <a:bodyPr rtlCol="0" anchor="ctr"/>
          <a:lstStyle/>
          <a:p>
            <a:pPr algn="ctr"/>
            <a:r>
              <a:rPr lang="en-US" sz="5400" b="1" dirty="0" smtClean="0">
                <a:solidFill>
                  <a:schemeClr val="accent6">
                    <a:lumMod val="75000"/>
                  </a:schemeClr>
                </a:solidFill>
              </a:rPr>
              <a:t>PRODUCTION</a:t>
            </a:r>
            <a:endParaRPr lang="en-US" sz="5400" b="1" dirty="0">
              <a:solidFill>
                <a:schemeClr val="accent6">
                  <a:lumMod val="75000"/>
                </a:schemeClr>
              </a:solidFill>
            </a:endParaRPr>
          </a:p>
        </p:txBody>
      </p:sp>
    </p:spTree>
    <p:extLst>
      <p:ext uri="{BB962C8B-B14F-4D97-AF65-F5344CB8AC3E}">
        <p14:creationId xmlns:p14="http://schemas.microsoft.com/office/powerpoint/2010/main" val="235180173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ular Callout 2"/>
          <p:cNvSpPr/>
          <p:nvPr/>
        </p:nvSpPr>
        <p:spPr>
          <a:xfrm>
            <a:off x="319456" y="1598212"/>
            <a:ext cx="5591219" cy="1304014"/>
          </a:xfrm>
          <a:prstGeom prst="wedgeRoundRectCallout">
            <a:avLst>
              <a:gd name="adj1" fmla="val 48418"/>
              <a:gd name="adj2" fmla="val 78777"/>
              <a:gd name="adj3" fmla="val 16667"/>
            </a:avLst>
          </a:prstGeom>
          <a:solidFill>
            <a:schemeClr val="bg1"/>
          </a:solidFill>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i="1" smtClean="0">
                <a:solidFill>
                  <a:srgbClr val="0070C0"/>
                </a:solidFill>
              </a:rPr>
              <a:t>What kind of music do you like?</a:t>
            </a:r>
            <a:endParaRPr lang="en-US" sz="3200" i="1" dirty="0">
              <a:solidFill>
                <a:srgbClr val="0070C0"/>
              </a:solidFill>
            </a:endParaRPr>
          </a:p>
        </p:txBody>
      </p:sp>
      <p:sp>
        <p:nvSpPr>
          <p:cNvPr id="4" name="Rounded Rectangular Callout 3"/>
          <p:cNvSpPr/>
          <p:nvPr/>
        </p:nvSpPr>
        <p:spPr>
          <a:xfrm>
            <a:off x="6400472" y="1598212"/>
            <a:ext cx="4800600" cy="901987"/>
          </a:xfrm>
          <a:prstGeom prst="wedgeRoundRectCallout">
            <a:avLst>
              <a:gd name="adj1" fmla="val -48209"/>
              <a:gd name="adj2" fmla="val 95680"/>
              <a:gd name="adj3" fmla="val 16667"/>
            </a:avLst>
          </a:prstGeom>
          <a:solidFill>
            <a:schemeClr val="bg1"/>
          </a:solidFill>
          <a:ln>
            <a:solidFill>
              <a:srgbClr val="00B05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i="1">
                <a:solidFill>
                  <a:srgbClr val="00B050"/>
                </a:solidFill>
              </a:rPr>
              <a:t>I </a:t>
            </a:r>
            <a:r>
              <a:rPr lang="en-US" sz="3200" i="1" smtClean="0">
                <a:solidFill>
                  <a:srgbClr val="00B050"/>
                </a:solidFill>
              </a:rPr>
              <a:t>like hip hop. It’s exciting.</a:t>
            </a:r>
            <a:endParaRPr lang="en-US" sz="3200" i="1" dirty="0">
              <a:solidFill>
                <a:srgbClr val="00B050"/>
              </a:solidFill>
            </a:endParaRPr>
          </a:p>
        </p:txBody>
      </p:sp>
      <p:sp>
        <p:nvSpPr>
          <p:cNvPr id="5" name="Rectangle 4"/>
          <p:cNvSpPr/>
          <p:nvPr/>
        </p:nvSpPr>
        <p:spPr>
          <a:xfrm>
            <a:off x="399340" y="548873"/>
            <a:ext cx="6997179" cy="646331"/>
          </a:xfrm>
          <a:prstGeom prst="rect">
            <a:avLst/>
          </a:prstGeom>
          <a:solidFill>
            <a:schemeClr val="bg1"/>
          </a:solidFill>
          <a:ln>
            <a:noFill/>
          </a:ln>
          <a:effectLst>
            <a:outerShdw blurRad="50800" dist="38100" dir="5400000" algn="t" rotWithShape="0">
              <a:prstClr val="black">
                <a:alpha val="40000"/>
              </a:prstClr>
            </a:outerShdw>
          </a:effectLst>
        </p:spPr>
        <p:txBody>
          <a:bodyPr wrap="square">
            <a:spAutoFit/>
          </a:bodyPr>
          <a:lstStyle/>
          <a:p>
            <a:r>
              <a:rPr lang="en-US" sz="3600" smtClean="0">
                <a:solidFill>
                  <a:srgbClr val="0070C0"/>
                </a:solidFill>
              </a:rPr>
              <a:t>Ask and answer.</a:t>
            </a:r>
            <a:endParaRPr lang="en-US" sz="3600" b="1" i="1" smtClean="0">
              <a:solidFill>
                <a:srgbClr val="0070C0"/>
              </a:solidFill>
            </a:endParaRPr>
          </a:p>
        </p:txBody>
      </p:sp>
      <p:pic>
        <p:nvPicPr>
          <p:cNvPr id="6" name="Picture 2" descr="Free Speech bubble 1195466 PNG with Transparent Background"/>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422378" y="4924421"/>
            <a:ext cx="1985574" cy="1132669"/>
          </a:xfrm>
          <a:prstGeom prst="rect">
            <a:avLst/>
          </a:prstGeom>
          <a:noFill/>
          <a:extLst>
            <a:ext uri="{909E8E84-426E-40DD-AFC4-6F175D3DCCD1}">
              <a14:hiddenFill xmlns:a14="http://schemas.microsoft.com/office/drawing/2010/main">
                <a:solidFill>
                  <a:srgbClr val="FFFFFF"/>
                </a:solidFill>
              </a14:hiddenFill>
            </a:ext>
          </a:extLst>
        </p:spPr>
      </p:pic>
      <p:sp>
        <p:nvSpPr>
          <p:cNvPr id="8" name="Rounded Rectangular Callout 7"/>
          <p:cNvSpPr/>
          <p:nvPr/>
        </p:nvSpPr>
        <p:spPr>
          <a:xfrm>
            <a:off x="6400472" y="3181874"/>
            <a:ext cx="4800600" cy="901987"/>
          </a:xfrm>
          <a:prstGeom prst="wedgeRoundRectCallout">
            <a:avLst>
              <a:gd name="adj1" fmla="val -48209"/>
              <a:gd name="adj2" fmla="val 95680"/>
              <a:gd name="adj3" fmla="val 16667"/>
            </a:avLst>
          </a:prstGeom>
          <a:solidFill>
            <a:schemeClr val="bg1"/>
          </a:solidFill>
          <a:ln>
            <a:solidFill>
              <a:srgbClr val="00B05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i="1">
                <a:solidFill>
                  <a:srgbClr val="00B050"/>
                </a:solidFill>
              </a:rPr>
              <a:t>I </a:t>
            </a:r>
            <a:r>
              <a:rPr lang="en-US" sz="3200" i="1" smtClean="0">
                <a:solidFill>
                  <a:srgbClr val="00B050"/>
                </a:solidFill>
              </a:rPr>
              <a:t>like pop. It’s interesting.</a:t>
            </a:r>
            <a:endParaRPr lang="en-US" sz="3200" i="1" dirty="0">
              <a:solidFill>
                <a:srgbClr val="00B050"/>
              </a:solidFill>
            </a:endParaRPr>
          </a:p>
        </p:txBody>
      </p:sp>
    </p:spTree>
    <p:extLst>
      <p:ext uri="{BB962C8B-B14F-4D97-AF65-F5344CB8AC3E}">
        <p14:creationId xmlns:p14="http://schemas.microsoft.com/office/powerpoint/2010/main" val="149969450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416627" y="627013"/>
            <a:ext cx="3265715" cy="584775"/>
          </a:xfrm>
          <a:prstGeom prst="rect">
            <a:avLst/>
          </a:prstGeom>
          <a:solidFill>
            <a:srgbClr val="0070C0"/>
          </a:solidFill>
          <a:effectLst>
            <a:outerShdw blurRad="50800" dist="38100" dir="5400000" algn="t" rotWithShape="0">
              <a:prstClr val="black">
                <a:alpha val="40000"/>
              </a:prstClr>
            </a:outerShdw>
          </a:effectLst>
        </p:spPr>
        <p:txBody>
          <a:bodyPr wrap="square" rtlCol="0">
            <a:spAutoFit/>
          </a:bodyPr>
          <a:lstStyle/>
          <a:p>
            <a:r>
              <a:rPr lang="en-US" sz="3200" b="1" dirty="0" smtClean="0">
                <a:solidFill>
                  <a:schemeClr val="bg1"/>
                </a:solidFill>
              </a:rPr>
              <a:t>LESSON </a:t>
            </a:r>
            <a:r>
              <a:rPr lang="en-US" sz="3200" b="1" dirty="0">
                <a:solidFill>
                  <a:schemeClr val="bg1"/>
                </a:solidFill>
              </a:rPr>
              <a:t>OUTLINE</a:t>
            </a:r>
          </a:p>
        </p:txBody>
      </p:sp>
      <p:pic>
        <p:nvPicPr>
          <p:cNvPr id="6" name="Picture 5"/>
          <p:cNvPicPr>
            <a:picLocks noChangeAspect="1"/>
          </p:cNvPicPr>
          <p:nvPr/>
        </p:nvPicPr>
        <p:blipFill>
          <a:blip r:embed="rId2"/>
          <a:stretch>
            <a:fillRect/>
          </a:stretch>
        </p:blipFill>
        <p:spPr>
          <a:xfrm>
            <a:off x="2118662" y="1799201"/>
            <a:ext cx="1920785" cy="570039"/>
          </a:xfrm>
          <a:prstGeom prst="rect">
            <a:avLst/>
          </a:prstGeom>
        </p:spPr>
      </p:pic>
      <p:sp>
        <p:nvSpPr>
          <p:cNvPr id="11" name="Round Diagonal Corner Rectangle 10"/>
          <p:cNvSpPr/>
          <p:nvPr/>
        </p:nvSpPr>
        <p:spPr>
          <a:xfrm>
            <a:off x="2105987" y="4916619"/>
            <a:ext cx="2378633" cy="539496"/>
          </a:xfrm>
          <a:prstGeom prst="round2DiagRect">
            <a:avLst/>
          </a:prstGeom>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t>Consolidation</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1444868" y="3152359"/>
            <a:ext cx="3700873" cy="754897"/>
          </a:xfrm>
          <a:prstGeom prst="rect">
            <a:avLst/>
          </a:prstGeom>
          <a:effectLst>
            <a:outerShdw blurRad="50800" dist="38100" dir="5400000" algn="t" rotWithShape="0">
              <a:prstClr val="black">
                <a:alpha val="40000"/>
              </a:prstClr>
            </a:outerShdw>
          </a:effectLst>
        </p:spPr>
      </p:pic>
      <p:pic>
        <p:nvPicPr>
          <p:cNvPr id="2" name="Picture 1"/>
          <p:cNvPicPr>
            <a:picLocks noChangeAspect="1"/>
          </p:cNvPicPr>
          <p:nvPr/>
        </p:nvPicPr>
        <p:blipFill>
          <a:blip r:embed="rId4"/>
          <a:stretch>
            <a:fillRect/>
          </a:stretch>
        </p:blipFill>
        <p:spPr>
          <a:xfrm>
            <a:off x="7304216" y="471964"/>
            <a:ext cx="4201181" cy="5876365"/>
          </a:xfrm>
          <a:prstGeom prst="rect">
            <a:avLst/>
          </a:prstGeom>
        </p:spPr>
      </p:pic>
    </p:spTree>
    <p:extLst>
      <p:ext uri="{BB962C8B-B14F-4D97-AF65-F5344CB8AC3E}">
        <p14:creationId xmlns:p14="http://schemas.microsoft.com/office/powerpoint/2010/main" val="258632070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305052"/>
            <a:ext cx="9229273" cy="6152307"/>
          </a:xfrm>
          <a:prstGeom prst="rect">
            <a:avLst/>
          </a:prstGeom>
        </p:spPr>
      </p:pic>
      <p:sp>
        <p:nvSpPr>
          <p:cNvPr id="4" name="Rectangle 3">
            <a:extLst>
              <a:ext uri="{FF2B5EF4-FFF2-40B4-BE49-F238E27FC236}">
                <a16:creationId xmlns:a16="http://schemas.microsoft.com/office/drawing/2014/main" id="{F6649C3A-3028-1045-9050-8B4D037870AD}"/>
              </a:ext>
            </a:extLst>
          </p:cNvPr>
          <p:cNvSpPr/>
          <p:nvPr/>
        </p:nvSpPr>
        <p:spPr>
          <a:xfrm>
            <a:off x="6989335" y="880873"/>
            <a:ext cx="5155039" cy="750014"/>
          </a:xfrm>
          <a:prstGeom prst="rect">
            <a:avLst/>
          </a:prstGeom>
          <a:solidFill>
            <a:schemeClr val="bg1"/>
          </a:solidFill>
          <a:ln>
            <a:noFill/>
          </a:ln>
          <a:effectLst>
            <a:outerShdw blurRad="50800" dist="38100" dir="5400000" algn="t" rotWithShape="0">
              <a:prstClr val="black">
                <a:alpha val="40000"/>
              </a:prstClr>
            </a:outerShdw>
          </a:effectLst>
        </p:spPr>
        <p:style>
          <a:lnRef idx="0">
            <a:scrgbClr r="0" g="0" b="0"/>
          </a:lnRef>
          <a:fillRef idx="0">
            <a:scrgbClr r="0" g="0" b="0"/>
          </a:fillRef>
          <a:effectRef idx="0">
            <a:scrgbClr r="0" g="0" b="0"/>
          </a:effectRef>
          <a:fontRef idx="minor">
            <a:schemeClr val="dk1"/>
          </a:fontRef>
        </p:style>
        <p:txBody>
          <a:bodyPr rtlCol="0" anchor="ctr"/>
          <a:lstStyle/>
          <a:p>
            <a:pPr algn="ctr"/>
            <a:r>
              <a:rPr lang="en-US" sz="5400" b="1" dirty="0">
                <a:solidFill>
                  <a:schemeClr val="accent6">
                    <a:lumMod val="75000"/>
                  </a:schemeClr>
                </a:solidFill>
              </a:rPr>
              <a:t>CONSOLIDATION</a:t>
            </a:r>
          </a:p>
        </p:txBody>
      </p:sp>
    </p:spTree>
    <p:extLst>
      <p:ext uri="{BB962C8B-B14F-4D97-AF65-F5344CB8AC3E}">
        <p14:creationId xmlns:p14="http://schemas.microsoft.com/office/powerpoint/2010/main" val="58003602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04839" y="452225"/>
            <a:ext cx="10547738" cy="646331"/>
          </a:xfrm>
          <a:prstGeom prst="rect">
            <a:avLst/>
          </a:prstGeom>
          <a:solidFill>
            <a:schemeClr val="bg1"/>
          </a:solidFill>
          <a:ln>
            <a:noFill/>
          </a:ln>
          <a:effectLst>
            <a:outerShdw blurRad="50800" dist="38100" dir="5400000" algn="t" rotWithShape="0">
              <a:prstClr val="black">
                <a:alpha val="40000"/>
              </a:prstClr>
            </a:outerShdw>
          </a:effectLst>
        </p:spPr>
        <p:txBody>
          <a:bodyPr wrap="square">
            <a:spAutoFit/>
          </a:bodyPr>
          <a:lstStyle/>
          <a:p>
            <a:r>
              <a:rPr lang="en-US" sz="3600" b="1" smtClean="0">
                <a:solidFill>
                  <a:srgbClr val="FF0000"/>
                </a:solidFill>
              </a:rPr>
              <a:t>QUESTION GAME - </a:t>
            </a:r>
            <a:r>
              <a:rPr lang="en-US" sz="3600" b="1" i="1" smtClean="0">
                <a:solidFill>
                  <a:srgbClr val="FF0000"/>
                </a:solidFill>
              </a:rPr>
              <a:t>PING PONG</a:t>
            </a:r>
          </a:p>
        </p:txBody>
      </p:sp>
      <p:sp>
        <p:nvSpPr>
          <p:cNvPr id="4" name="Rounded Rectangular Callout 3"/>
          <p:cNvSpPr/>
          <p:nvPr/>
        </p:nvSpPr>
        <p:spPr>
          <a:xfrm>
            <a:off x="307100" y="1379981"/>
            <a:ext cx="5591219" cy="1304014"/>
          </a:xfrm>
          <a:prstGeom prst="wedgeRoundRectCallout">
            <a:avLst>
              <a:gd name="adj1" fmla="val 48418"/>
              <a:gd name="adj2" fmla="val 78777"/>
              <a:gd name="adj3" fmla="val 16667"/>
            </a:avLst>
          </a:prstGeom>
          <a:solidFill>
            <a:schemeClr val="bg1"/>
          </a:solidFill>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a:solidFill>
                  <a:srgbClr val="0070C0"/>
                </a:solidFill>
              </a:rPr>
              <a:t>I work at an </a:t>
            </a:r>
            <a:r>
              <a:rPr lang="en-US" sz="3200" dirty="0" smtClean="0">
                <a:solidFill>
                  <a:srgbClr val="0070C0"/>
                </a:solidFill>
              </a:rPr>
              <a:t>international </a:t>
            </a:r>
            <a:r>
              <a:rPr lang="en-US" sz="3200" dirty="0">
                <a:solidFill>
                  <a:srgbClr val="0070C0"/>
                </a:solidFill>
              </a:rPr>
              <a:t>school and </a:t>
            </a:r>
            <a:r>
              <a:rPr lang="en-US" sz="3200" dirty="0" smtClean="0">
                <a:solidFill>
                  <a:srgbClr val="0070C0"/>
                </a:solidFill>
              </a:rPr>
              <a:t>you</a:t>
            </a:r>
            <a:r>
              <a:rPr lang="en-US" sz="3200" dirty="0">
                <a:solidFill>
                  <a:srgbClr val="0070C0"/>
                </a:solidFill>
              </a:rPr>
              <a:t>? </a:t>
            </a:r>
          </a:p>
        </p:txBody>
      </p:sp>
      <p:sp>
        <p:nvSpPr>
          <p:cNvPr id="5" name="Rounded Rectangular Callout 4"/>
          <p:cNvSpPr/>
          <p:nvPr/>
        </p:nvSpPr>
        <p:spPr>
          <a:xfrm>
            <a:off x="6441661" y="4832039"/>
            <a:ext cx="4800600" cy="901987"/>
          </a:xfrm>
          <a:prstGeom prst="wedgeRoundRectCallout">
            <a:avLst>
              <a:gd name="adj1" fmla="val -48209"/>
              <a:gd name="adj2" fmla="val 95680"/>
              <a:gd name="adj3" fmla="val 16667"/>
            </a:avLst>
          </a:prstGeom>
          <a:solidFill>
            <a:schemeClr val="bg1"/>
          </a:solidFill>
          <a:ln>
            <a:solidFill>
              <a:srgbClr val="00B05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i="1" dirty="0" smtClean="0">
                <a:solidFill>
                  <a:srgbClr val="00B050"/>
                </a:solidFill>
              </a:rPr>
              <a:t>I </a:t>
            </a:r>
            <a:r>
              <a:rPr lang="en-US" sz="3200" i="1" dirty="0" smtClean="0">
                <a:solidFill>
                  <a:srgbClr val="00B050"/>
                </a:solidFill>
              </a:rPr>
              <a:t>like jazz.</a:t>
            </a:r>
            <a:endParaRPr lang="en-US" sz="3200" i="1" dirty="0">
              <a:solidFill>
                <a:srgbClr val="00B050"/>
              </a:solidFill>
            </a:endParaRPr>
          </a:p>
        </p:txBody>
      </p:sp>
      <p:sp>
        <p:nvSpPr>
          <p:cNvPr id="7" name="Rounded Rectangular Callout 6"/>
          <p:cNvSpPr/>
          <p:nvPr/>
        </p:nvSpPr>
        <p:spPr>
          <a:xfrm>
            <a:off x="6441661" y="2361295"/>
            <a:ext cx="4800600" cy="901987"/>
          </a:xfrm>
          <a:prstGeom prst="wedgeRoundRectCallout">
            <a:avLst>
              <a:gd name="adj1" fmla="val -48209"/>
              <a:gd name="adj2" fmla="val 95680"/>
              <a:gd name="adj3" fmla="val 16667"/>
            </a:avLst>
          </a:prstGeom>
          <a:solidFill>
            <a:schemeClr val="bg1"/>
          </a:solidFill>
          <a:ln>
            <a:solidFill>
              <a:srgbClr val="00B05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i="1" dirty="0" smtClean="0">
                <a:solidFill>
                  <a:srgbClr val="00B050"/>
                </a:solidFill>
              </a:rPr>
              <a:t>I am a student</a:t>
            </a:r>
            <a:r>
              <a:rPr lang="en-US" sz="3200" i="1" dirty="0" smtClean="0">
                <a:solidFill>
                  <a:srgbClr val="00B050"/>
                </a:solidFill>
              </a:rPr>
              <a:t>. </a:t>
            </a:r>
            <a:endParaRPr lang="en-US" sz="3200" i="1" dirty="0">
              <a:solidFill>
                <a:srgbClr val="00B050"/>
              </a:solidFill>
            </a:endParaRPr>
          </a:p>
        </p:txBody>
      </p:sp>
      <p:sp>
        <p:nvSpPr>
          <p:cNvPr id="8" name="Rounded Rectangular Callout 7"/>
          <p:cNvSpPr/>
          <p:nvPr/>
        </p:nvSpPr>
        <p:spPr>
          <a:xfrm>
            <a:off x="307100" y="3768955"/>
            <a:ext cx="5591219" cy="1304014"/>
          </a:xfrm>
          <a:prstGeom prst="wedgeRoundRectCallout">
            <a:avLst>
              <a:gd name="adj1" fmla="val 48418"/>
              <a:gd name="adj2" fmla="val 78777"/>
              <a:gd name="adj3" fmla="val 16667"/>
            </a:avLst>
          </a:prstGeom>
          <a:solidFill>
            <a:schemeClr val="bg1"/>
          </a:solidFill>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a:solidFill>
                  <a:srgbClr val="0070C0"/>
                </a:solidFill>
              </a:rPr>
              <a:t>I </a:t>
            </a:r>
            <a:r>
              <a:rPr lang="en-US" sz="3200" dirty="0" smtClean="0">
                <a:solidFill>
                  <a:srgbClr val="0070C0"/>
                </a:solidFill>
              </a:rPr>
              <a:t>like rock music</a:t>
            </a:r>
            <a:r>
              <a:rPr lang="vi-VN" sz="3200" dirty="0" smtClean="0">
                <a:solidFill>
                  <a:srgbClr val="0070C0"/>
                </a:solidFill>
              </a:rPr>
              <a:t> and you</a:t>
            </a:r>
            <a:r>
              <a:rPr lang="en-US" sz="3200" dirty="0" smtClean="0">
                <a:solidFill>
                  <a:srgbClr val="0070C0"/>
                </a:solidFill>
              </a:rPr>
              <a:t>? </a:t>
            </a:r>
            <a:endParaRPr lang="en-US" sz="3200" dirty="0">
              <a:solidFill>
                <a:srgbClr val="0070C0"/>
              </a:solidFill>
            </a:endParaRPr>
          </a:p>
        </p:txBody>
      </p:sp>
    </p:spTree>
    <p:extLst>
      <p:ext uri="{BB962C8B-B14F-4D97-AF65-F5344CB8AC3E}">
        <p14:creationId xmlns:p14="http://schemas.microsoft.com/office/powerpoint/2010/main" val="326617718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hlinkClick r:id="rId2"/>
          </p:cNvPr>
          <p:cNvPicPr>
            <a:picLocks noChangeAspect="1"/>
          </p:cNvPicPr>
          <p:nvPr/>
        </p:nvPicPr>
        <p:blipFill>
          <a:blip r:embed="rId3"/>
          <a:stretch>
            <a:fillRect/>
          </a:stretch>
        </p:blipFill>
        <p:spPr>
          <a:xfrm>
            <a:off x="2360645" y="1547071"/>
            <a:ext cx="9428606" cy="4623696"/>
          </a:xfrm>
          <a:prstGeom prst="rect">
            <a:avLst/>
          </a:prstGeom>
        </p:spPr>
      </p:pic>
      <p:sp>
        <p:nvSpPr>
          <p:cNvPr id="3" name="Rectangle 2"/>
          <p:cNvSpPr/>
          <p:nvPr/>
        </p:nvSpPr>
        <p:spPr>
          <a:xfrm>
            <a:off x="149290" y="503847"/>
            <a:ext cx="1595534" cy="681135"/>
          </a:xfrm>
          <a:prstGeom prst="rect">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Extra Practice </a:t>
            </a:r>
          </a:p>
          <a:p>
            <a:pPr algn="ctr"/>
            <a:r>
              <a:rPr lang="en-US" dirty="0" smtClean="0"/>
              <a:t>DHA</a:t>
            </a:r>
            <a:endParaRPr lang="en-US" dirty="0"/>
          </a:p>
        </p:txBody>
      </p:sp>
      <p:sp>
        <p:nvSpPr>
          <p:cNvPr id="4" name="Rectangle 3"/>
          <p:cNvSpPr/>
          <p:nvPr/>
        </p:nvSpPr>
        <p:spPr>
          <a:xfrm>
            <a:off x="2360645" y="404537"/>
            <a:ext cx="9271570" cy="646331"/>
          </a:xfrm>
          <a:prstGeom prst="rect">
            <a:avLst/>
          </a:prstGeom>
          <a:solidFill>
            <a:schemeClr val="bg1"/>
          </a:solidFill>
          <a:ln>
            <a:noFill/>
          </a:ln>
          <a:effectLst>
            <a:outerShdw blurRad="50800" dist="38100" dir="5400000" algn="t" rotWithShape="0">
              <a:prstClr val="black">
                <a:alpha val="40000"/>
              </a:prstClr>
            </a:outerShdw>
          </a:effectLst>
        </p:spPr>
        <p:txBody>
          <a:bodyPr wrap="square">
            <a:spAutoFit/>
          </a:bodyPr>
          <a:lstStyle/>
          <a:p>
            <a:r>
              <a:rPr lang="en-US" sz="3600" i="1" dirty="0" smtClean="0">
                <a:solidFill>
                  <a:srgbClr val="0070C0"/>
                </a:solidFill>
              </a:rPr>
              <a:t>Play the games in DHA App.</a:t>
            </a:r>
            <a:r>
              <a:rPr lang="en-US" sz="2400" i="1" dirty="0" smtClean="0">
                <a:solidFill>
                  <a:srgbClr val="0070C0"/>
                </a:solidFill>
              </a:rPr>
              <a:t> Click the picture below.</a:t>
            </a:r>
            <a:endParaRPr lang="en-US" sz="3600" i="1" dirty="0">
              <a:solidFill>
                <a:srgbClr val="0070C0"/>
              </a:solidFill>
            </a:endParaRPr>
          </a:p>
        </p:txBody>
      </p:sp>
    </p:spTree>
    <p:extLst>
      <p:ext uri="{BB962C8B-B14F-4D97-AF65-F5344CB8AC3E}">
        <p14:creationId xmlns:p14="http://schemas.microsoft.com/office/powerpoint/2010/main" val="294363851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0058400" cy="6858000"/>
          </a:xfrm>
          <a:prstGeom prst="rect">
            <a:avLst/>
          </a:prstGeom>
        </p:spPr>
      </p:pic>
      <p:sp>
        <p:nvSpPr>
          <p:cNvPr id="5" name="Rectangle 4">
            <a:extLst>
              <a:ext uri="{FF2B5EF4-FFF2-40B4-BE49-F238E27FC236}">
                <a16:creationId xmlns:a16="http://schemas.microsoft.com/office/drawing/2014/main" id="{F6649C3A-3028-1045-9050-8B4D037870AD}"/>
              </a:ext>
            </a:extLst>
          </p:cNvPr>
          <p:cNvSpPr/>
          <p:nvPr/>
        </p:nvSpPr>
        <p:spPr>
          <a:xfrm>
            <a:off x="6989335" y="880873"/>
            <a:ext cx="5155039" cy="750014"/>
          </a:xfrm>
          <a:prstGeom prst="rect">
            <a:avLst/>
          </a:prstGeom>
          <a:solidFill>
            <a:schemeClr val="bg1"/>
          </a:solidFill>
          <a:ln>
            <a:noFill/>
          </a:ln>
          <a:effectLst>
            <a:outerShdw blurRad="50800" dist="38100" dir="5400000" algn="t" rotWithShape="0">
              <a:prstClr val="black">
                <a:alpha val="40000"/>
              </a:prstClr>
            </a:outerShdw>
          </a:effectLst>
        </p:spPr>
        <p:style>
          <a:lnRef idx="0">
            <a:scrgbClr r="0" g="0" b="0"/>
          </a:lnRef>
          <a:fillRef idx="0">
            <a:scrgbClr r="0" g="0" b="0"/>
          </a:fillRef>
          <a:effectRef idx="0">
            <a:scrgbClr r="0" g="0" b="0"/>
          </a:effectRef>
          <a:fontRef idx="minor">
            <a:schemeClr val="dk1"/>
          </a:fontRef>
        </p:style>
        <p:txBody>
          <a:bodyPr rtlCol="0" anchor="ctr"/>
          <a:lstStyle/>
          <a:p>
            <a:pPr algn="ctr"/>
            <a:r>
              <a:rPr lang="en-US" sz="5400" b="1" dirty="0">
                <a:solidFill>
                  <a:schemeClr val="accent6">
                    <a:lumMod val="75000"/>
                  </a:schemeClr>
                </a:solidFill>
              </a:rPr>
              <a:t>WRAP-UP</a:t>
            </a:r>
          </a:p>
        </p:txBody>
      </p:sp>
    </p:spTree>
    <p:extLst>
      <p:ext uri="{BB962C8B-B14F-4D97-AF65-F5344CB8AC3E}">
        <p14:creationId xmlns:p14="http://schemas.microsoft.com/office/powerpoint/2010/main" val="143118055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33052" y="693071"/>
            <a:ext cx="4276107" cy="923330"/>
          </a:xfrm>
          <a:prstGeom prst="rect">
            <a:avLst/>
          </a:prstGeom>
        </p:spPr>
        <p:txBody>
          <a:bodyPr wrap="none">
            <a:spAutoFit/>
          </a:bodyPr>
          <a:lstStyle/>
          <a:p>
            <a:r>
              <a:rPr lang="en-US" sz="5400" b="1" dirty="0">
                <a:solidFill>
                  <a:srgbClr val="FF0000"/>
                </a:solidFill>
              </a:rPr>
              <a:t>Today’s lesson</a:t>
            </a:r>
          </a:p>
        </p:txBody>
      </p:sp>
      <p:sp>
        <p:nvSpPr>
          <p:cNvPr id="5" name="Rectangle 4"/>
          <p:cNvSpPr/>
          <p:nvPr/>
        </p:nvSpPr>
        <p:spPr>
          <a:xfrm>
            <a:off x="1822076" y="2064624"/>
            <a:ext cx="9715501" cy="3416320"/>
          </a:xfrm>
          <a:prstGeom prst="rect">
            <a:avLst/>
          </a:prstGeom>
          <a:solidFill>
            <a:schemeClr val="bg1"/>
          </a:solidFill>
          <a:ln>
            <a:noFill/>
          </a:ln>
          <a:effectLst>
            <a:outerShdw blurRad="50800" dist="38100" dir="5400000" algn="t" rotWithShape="0">
              <a:prstClr val="black">
                <a:alpha val="40000"/>
              </a:prstClr>
            </a:outerShdw>
          </a:effectLst>
        </p:spPr>
        <p:txBody>
          <a:bodyPr wrap="square">
            <a:spAutoFit/>
          </a:bodyPr>
          <a:lstStyle/>
          <a:p>
            <a:r>
              <a:rPr lang="en-US" sz="3600" i="1" dirty="0">
                <a:solidFill>
                  <a:srgbClr val="0070C0"/>
                </a:solidFill>
              </a:rPr>
              <a:t>Grammar: </a:t>
            </a:r>
          </a:p>
          <a:p>
            <a:pPr marL="571500" indent="-571500">
              <a:buFontTx/>
              <a:buChar char="-"/>
            </a:pPr>
            <a:r>
              <a:rPr lang="en-US" sz="3600" dirty="0" smtClean="0">
                <a:solidFill>
                  <a:srgbClr val="0070C0"/>
                </a:solidFill>
              </a:rPr>
              <a:t>Using</a:t>
            </a:r>
            <a:r>
              <a:rPr lang="en-US" sz="3600" i="1" dirty="0" smtClean="0">
                <a:solidFill>
                  <a:srgbClr val="0070C0"/>
                </a:solidFill>
              </a:rPr>
              <a:t> </a:t>
            </a:r>
            <a:r>
              <a:rPr lang="en-US" sz="3600" i="1" dirty="0" smtClean="0">
                <a:solidFill>
                  <a:schemeClr val="accent6"/>
                </a:solidFill>
              </a:rPr>
              <a:t>Present simple for facts.</a:t>
            </a:r>
          </a:p>
          <a:p>
            <a:pPr marL="571500" indent="-571500">
              <a:buFontTx/>
              <a:buChar char="-"/>
            </a:pPr>
            <a:r>
              <a:rPr lang="en-US" sz="3600" dirty="0" smtClean="0">
                <a:solidFill>
                  <a:srgbClr val="0070C0"/>
                </a:solidFill>
              </a:rPr>
              <a:t>Talking </a:t>
            </a:r>
            <a:r>
              <a:rPr lang="en-US" sz="3600" dirty="0">
                <a:solidFill>
                  <a:srgbClr val="0070C0"/>
                </a:solidFill>
              </a:rPr>
              <a:t>about things </a:t>
            </a:r>
            <a:r>
              <a:rPr lang="en-US" sz="3600" dirty="0" smtClean="0">
                <a:solidFill>
                  <a:srgbClr val="0070C0"/>
                </a:solidFill>
              </a:rPr>
              <a:t>that we </a:t>
            </a:r>
            <a:r>
              <a:rPr lang="en-US" sz="3600" dirty="0">
                <a:solidFill>
                  <a:srgbClr val="0070C0"/>
                </a:solidFill>
              </a:rPr>
              <a:t>consider as facts (such as likes and dislikes), or </a:t>
            </a:r>
            <a:r>
              <a:rPr lang="en-US" sz="3600" dirty="0" smtClean="0">
                <a:solidFill>
                  <a:srgbClr val="0070C0"/>
                </a:solidFill>
              </a:rPr>
              <a:t>things that are true </a:t>
            </a:r>
            <a:r>
              <a:rPr lang="en-US" sz="3600" dirty="0">
                <a:solidFill>
                  <a:srgbClr val="0070C0"/>
                </a:solidFill>
              </a:rPr>
              <a:t>for a long </a:t>
            </a:r>
            <a:r>
              <a:rPr lang="en-US" sz="3600" dirty="0" smtClean="0">
                <a:solidFill>
                  <a:srgbClr val="0070C0"/>
                </a:solidFill>
              </a:rPr>
              <a:t>time.</a:t>
            </a:r>
            <a:br>
              <a:rPr lang="en-US" sz="3600" dirty="0" smtClean="0">
                <a:solidFill>
                  <a:srgbClr val="0070C0"/>
                </a:solidFill>
              </a:rPr>
            </a:br>
            <a:endParaRPr lang="en-US" sz="3600" i="1" dirty="0">
              <a:solidFill>
                <a:srgbClr val="0070C0"/>
              </a:solidFill>
            </a:endParaRPr>
          </a:p>
        </p:txBody>
      </p:sp>
    </p:spTree>
    <p:extLst>
      <p:ext uri="{BB962C8B-B14F-4D97-AF65-F5344CB8AC3E}">
        <p14:creationId xmlns:p14="http://schemas.microsoft.com/office/powerpoint/2010/main" val="2829687251"/>
      </p:ext>
    </p:extLst>
  </p:cSld>
  <p:clrMapOvr>
    <a:masterClrMapping/>
  </p:clrMapOvr>
  <p:transition spd="med">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heel(1)">
                                      <p:cBhvr>
                                        <p:cTn id="7" dur="20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wheel(1)">
                                      <p:cBhvr>
                                        <p:cTn id="12" dur="20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wheel(1)">
                                      <p:cBhvr>
                                        <p:cTn id="17" dur="20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33052" y="693071"/>
            <a:ext cx="3362267" cy="923330"/>
          </a:xfrm>
          <a:prstGeom prst="rect">
            <a:avLst/>
          </a:prstGeom>
        </p:spPr>
        <p:txBody>
          <a:bodyPr wrap="none">
            <a:spAutoFit/>
          </a:bodyPr>
          <a:lstStyle/>
          <a:p>
            <a:r>
              <a:rPr lang="en-US" sz="5400" b="1" dirty="0">
                <a:solidFill>
                  <a:srgbClr val="FF0000"/>
                </a:solidFill>
              </a:rPr>
              <a:t>Homework</a:t>
            </a:r>
          </a:p>
        </p:txBody>
      </p:sp>
      <p:sp>
        <p:nvSpPr>
          <p:cNvPr id="5" name="Rectangle 4"/>
          <p:cNvSpPr/>
          <p:nvPr/>
        </p:nvSpPr>
        <p:spPr>
          <a:xfrm>
            <a:off x="452487" y="1979267"/>
            <a:ext cx="11604395" cy="3416320"/>
          </a:xfrm>
          <a:prstGeom prst="rect">
            <a:avLst/>
          </a:prstGeom>
          <a:solidFill>
            <a:schemeClr val="bg1"/>
          </a:solidFill>
          <a:ln>
            <a:noFill/>
          </a:ln>
          <a:effectLst>
            <a:outerShdw blurRad="50800" dist="38100" dir="5400000" algn="t" rotWithShape="0">
              <a:prstClr val="black">
                <a:alpha val="40000"/>
              </a:prstClr>
            </a:outerShdw>
          </a:effectLst>
        </p:spPr>
        <p:txBody>
          <a:bodyPr wrap="square">
            <a:spAutoFit/>
          </a:bodyPr>
          <a:lstStyle/>
          <a:p>
            <a:pPr marL="571500" indent="-571500">
              <a:buFontTx/>
              <a:buChar char="-"/>
            </a:pPr>
            <a:r>
              <a:rPr lang="en-US" sz="3600" i="1" dirty="0">
                <a:solidFill>
                  <a:srgbClr val="0070C0"/>
                </a:solidFill>
              </a:rPr>
              <a:t>Practice making sentences using </a:t>
            </a:r>
            <a:r>
              <a:rPr lang="en-US" sz="3600" i="1" dirty="0" smtClean="0">
                <a:solidFill>
                  <a:srgbClr val="0070C0"/>
                </a:solidFill>
              </a:rPr>
              <a:t>the </a:t>
            </a:r>
            <a:r>
              <a:rPr lang="en-US" sz="3600" b="1" i="1" dirty="0">
                <a:solidFill>
                  <a:srgbClr val="0070C0"/>
                </a:solidFill>
              </a:rPr>
              <a:t>P</a:t>
            </a:r>
            <a:r>
              <a:rPr lang="en-US" sz="3600" b="1" i="1" dirty="0" smtClean="0">
                <a:solidFill>
                  <a:srgbClr val="0070C0"/>
                </a:solidFill>
              </a:rPr>
              <a:t>resent Simple.</a:t>
            </a:r>
            <a:endParaRPr lang="en-US" sz="3600" b="1" i="1" dirty="0">
              <a:solidFill>
                <a:srgbClr val="0070C0"/>
              </a:solidFill>
            </a:endParaRPr>
          </a:p>
          <a:p>
            <a:pPr marL="571500" indent="-571500">
              <a:buFontTx/>
              <a:buChar char="-"/>
            </a:pPr>
            <a:r>
              <a:rPr lang="en-US" sz="3600" i="1" dirty="0" smtClean="0">
                <a:solidFill>
                  <a:srgbClr val="0070C0"/>
                </a:solidFill>
              </a:rPr>
              <a:t>Complete the grammar notes in </a:t>
            </a:r>
            <a:r>
              <a:rPr lang="en-US" sz="3600" b="1" i="1" dirty="0" err="1">
                <a:solidFill>
                  <a:srgbClr val="0070C0"/>
                </a:solidFill>
              </a:rPr>
              <a:t>Tiếng</a:t>
            </a:r>
            <a:r>
              <a:rPr lang="en-US" sz="3600" b="1" i="1" dirty="0">
                <a:solidFill>
                  <a:srgbClr val="0070C0"/>
                </a:solidFill>
              </a:rPr>
              <a:t> Anh 7 </a:t>
            </a:r>
            <a:r>
              <a:rPr lang="en-US" sz="3600" b="1" i="1" dirty="0" err="1" smtClean="0">
                <a:solidFill>
                  <a:srgbClr val="0070C0"/>
                </a:solidFill>
              </a:rPr>
              <a:t>i</a:t>
            </a:r>
            <a:r>
              <a:rPr lang="en-US" sz="3600" b="1" i="1" dirty="0" smtClean="0">
                <a:solidFill>
                  <a:srgbClr val="0070C0"/>
                </a:solidFill>
              </a:rPr>
              <a:t>-Learn </a:t>
            </a:r>
            <a:r>
              <a:rPr lang="en-US" sz="3600" b="1" i="1" dirty="0">
                <a:solidFill>
                  <a:srgbClr val="0070C0"/>
                </a:solidFill>
              </a:rPr>
              <a:t>Smart World Notebook</a:t>
            </a:r>
            <a:r>
              <a:rPr lang="en-US" sz="3600" i="1" dirty="0">
                <a:solidFill>
                  <a:srgbClr val="0070C0"/>
                </a:solidFill>
              </a:rPr>
              <a:t> on page </a:t>
            </a:r>
            <a:r>
              <a:rPr lang="en-US" sz="3600" i="1" dirty="0" smtClean="0">
                <a:solidFill>
                  <a:srgbClr val="0070C0"/>
                </a:solidFill>
              </a:rPr>
              <a:t>15.</a:t>
            </a:r>
            <a:endParaRPr lang="en-US" sz="3600" i="1" dirty="0">
              <a:solidFill>
                <a:srgbClr val="0070C0"/>
              </a:solidFill>
            </a:endParaRPr>
          </a:p>
          <a:p>
            <a:pPr marL="571500" indent="-571500">
              <a:buFontTx/>
              <a:buChar char="-"/>
            </a:pPr>
            <a:r>
              <a:rPr lang="en-US" sz="3600" i="1" dirty="0">
                <a:solidFill>
                  <a:srgbClr val="0070C0"/>
                </a:solidFill>
              </a:rPr>
              <a:t>Prepare the next lesson (page </a:t>
            </a:r>
            <a:r>
              <a:rPr lang="en-US" sz="3600" i="1" dirty="0" smtClean="0">
                <a:solidFill>
                  <a:srgbClr val="0070C0"/>
                </a:solidFill>
              </a:rPr>
              <a:t>22 SB).</a:t>
            </a:r>
          </a:p>
          <a:p>
            <a:pPr marL="571500" indent="-571500">
              <a:buFontTx/>
              <a:buChar char="-"/>
            </a:pPr>
            <a:r>
              <a:rPr lang="en-US" sz="3600" i="1" smtClean="0">
                <a:solidFill>
                  <a:srgbClr val="0070C0"/>
                </a:solidFill>
              </a:rPr>
              <a:t>Play </a:t>
            </a:r>
            <a:r>
              <a:rPr lang="en-US" sz="3600" i="1" smtClean="0">
                <a:solidFill>
                  <a:srgbClr val="0070C0"/>
                </a:solidFill>
              </a:rPr>
              <a:t>the consolidation </a:t>
            </a:r>
            <a:r>
              <a:rPr lang="en-US" sz="3600" i="1" smtClean="0">
                <a:solidFill>
                  <a:srgbClr val="0070C0"/>
                </a:solidFill>
              </a:rPr>
              <a:t>games </a:t>
            </a:r>
            <a:r>
              <a:rPr lang="en-US" sz="3600" i="1" dirty="0" smtClean="0">
                <a:solidFill>
                  <a:srgbClr val="0070C0"/>
                </a:solidFill>
              </a:rPr>
              <a:t>in </a:t>
            </a:r>
            <a:r>
              <a:rPr lang="en-US" sz="3600" b="1" i="1" dirty="0" err="1" smtClean="0">
                <a:solidFill>
                  <a:srgbClr val="0070C0"/>
                </a:solidFill>
              </a:rPr>
              <a:t>Tiếng</a:t>
            </a:r>
            <a:r>
              <a:rPr lang="en-US" sz="3600" b="1" i="1" dirty="0" smtClean="0">
                <a:solidFill>
                  <a:srgbClr val="0070C0"/>
                </a:solidFill>
              </a:rPr>
              <a:t> Anh 7 </a:t>
            </a:r>
            <a:r>
              <a:rPr lang="en-US" sz="3600" b="1" i="1" dirty="0" err="1" smtClean="0">
                <a:solidFill>
                  <a:srgbClr val="0070C0"/>
                </a:solidFill>
              </a:rPr>
              <a:t>i</a:t>
            </a:r>
            <a:r>
              <a:rPr lang="en-US" sz="3600" b="1" i="1" dirty="0" smtClean="0">
                <a:solidFill>
                  <a:srgbClr val="0070C0"/>
                </a:solidFill>
              </a:rPr>
              <a:t>-Learn Smart World DHA App on </a:t>
            </a:r>
            <a:r>
              <a:rPr lang="en-US" sz="3600" b="1" i="1" dirty="0" smtClean="0">
                <a:solidFill>
                  <a:srgbClr val="0070C0"/>
                </a:solidFill>
                <a:hlinkClick r:id="rId2"/>
              </a:rPr>
              <a:t>www.eduhome.com.vn</a:t>
            </a:r>
            <a:r>
              <a:rPr lang="en-US" sz="3600" b="1" i="1" dirty="0" smtClean="0">
                <a:solidFill>
                  <a:srgbClr val="0070C0"/>
                </a:solidFill>
              </a:rPr>
              <a:t> </a:t>
            </a:r>
            <a:endParaRPr lang="en-US" sz="3600" b="1" i="1" dirty="0">
              <a:solidFill>
                <a:srgbClr val="0070C0"/>
              </a:solidFill>
            </a:endParaRPr>
          </a:p>
        </p:txBody>
      </p:sp>
    </p:spTree>
    <p:extLst>
      <p:ext uri="{BB962C8B-B14F-4D97-AF65-F5344CB8AC3E}">
        <p14:creationId xmlns:p14="http://schemas.microsoft.com/office/powerpoint/2010/main" val="1759097642"/>
      </p:ext>
    </p:extLst>
  </p:cSld>
  <p:clrMapOvr>
    <a:masterClrMapping/>
  </p:clrMapOvr>
  <p:transition spd="med">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heel(1)">
                                      <p:cBhvr>
                                        <p:cTn id="7" dur="20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wheel(1)">
                                      <p:cBhvr>
                                        <p:cTn id="12" dur="20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wheel(1)">
                                      <p:cBhvr>
                                        <p:cTn id="17" dur="20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wheel(1)">
                                      <p:cBhvr>
                                        <p:cTn id="22" dur="20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9">
            <a:extLst>
              <a:ext uri="{FF2B5EF4-FFF2-40B4-BE49-F238E27FC236}">
                <a16:creationId xmlns:a16="http://schemas.microsoft.com/office/drawing/2014/main" id="{C1AE92E2-D3C2-D442-B076-E384D7056C45}"/>
              </a:ext>
            </a:extLst>
          </p:cNvPr>
          <p:cNvSpPr txBox="1"/>
          <p:nvPr/>
        </p:nvSpPr>
        <p:spPr>
          <a:xfrm>
            <a:off x="11126761" y="-52937"/>
            <a:ext cx="997389" cy="369332"/>
          </a:xfrm>
          <a:prstGeom prst="rect">
            <a:avLst/>
          </a:prstGeom>
          <a:noFill/>
          <a:effectLst>
            <a:outerShdw blurRad="50800" dist="38100" dir="2700000" algn="tl" rotWithShape="0">
              <a:prstClr val="black">
                <a:alpha val="40000"/>
              </a:prstClr>
            </a:outerShdw>
          </a:effectLst>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800" b="1" dirty="0">
                <a:solidFill>
                  <a:schemeClr val="bg1"/>
                </a:solidFill>
              </a:rPr>
              <a:t>Lesson 3</a:t>
            </a:r>
          </a:p>
        </p:txBody>
      </p:sp>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t="6805" b="7188"/>
          <a:stretch/>
        </p:blipFill>
        <p:spPr>
          <a:xfrm>
            <a:off x="0" y="-52937"/>
            <a:ext cx="12382500" cy="7099300"/>
          </a:xfrm>
          <a:prstGeom prst="rect">
            <a:avLst/>
          </a:prstGeom>
        </p:spPr>
      </p:pic>
      <p:sp>
        <p:nvSpPr>
          <p:cNvPr id="6" name="TextBox 5"/>
          <p:cNvSpPr txBox="1"/>
          <p:nvPr/>
        </p:nvSpPr>
        <p:spPr>
          <a:xfrm>
            <a:off x="3111500" y="5575300"/>
            <a:ext cx="6451600" cy="646331"/>
          </a:xfrm>
          <a:prstGeom prst="rect">
            <a:avLst/>
          </a:prstGeom>
          <a:noFill/>
        </p:spPr>
        <p:txBody>
          <a:bodyPr wrap="square" rtlCol="0">
            <a:spAutoFit/>
          </a:bodyPr>
          <a:lstStyle/>
          <a:p>
            <a:r>
              <a:rPr lang="en-US" sz="3600" dirty="0">
                <a:solidFill>
                  <a:srgbClr val="0070C0"/>
                </a:solidFill>
              </a:rPr>
              <a:t>Stay positive and have a nice day!</a:t>
            </a:r>
            <a:endParaRPr lang="en-US" dirty="0">
              <a:solidFill>
                <a:srgbClr val="0070C0"/>
              </a:solidFill>
            </a:endParaRPr>
          </a:p>
        </p:txBody>
      </p:sp>
    </p:spTree>
    <p:extLst>
      <p:ext uri="{BB962C8B-B14F-4D97-AF65-F5344CB8AC3E}">
        <p14:creationId xmlns:p14="http://schemas.microsoft.com/office/powerpoint/2010/main" val="3879776241"/>
      </p:ext>
    </p:extLst>
  </p:cSld>
  <p:clrMapOvr>
    <a:masterClrMapping/>
  </p:clrMapOvr>
  <p:transition spd="med">
    <p:split orient="vert"/>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print">
            <a:extLst>
              <a:ext uri="{28A0092B-C50C-407E-A947-70E740481C1C}">
                <a14:useLocalDpi xmlns:a14="http://schemas.microsoft.com/office/drawing/2010/main" val="0"/>
              </a:ext>
            </a:extLst>
          </a:blip>
          <a:srcRect l="16317" r="20451"/>
          <a:stretch/>
        </p:blipFill>
        <p:spPr>
          <a:xfrm>
            <a:off x="1" y="411086"/>
            <a:ext cx="5882639" cy="6054816"/>
          </a:xfrm>
          <a:prstGeom prst="rect">
            <a:avLst/>
          </a:prstGeom>
        </p:spPr>
      </p:pic>
      <p:sp>
        <p:nvSpPr>
          <p:cNvPr id="3" name="TextBox 2"/>
          <p:cNvSpPr txBox="1"/>
          <p:nvPr/>
        </p:nvSpPr>
        <p:spPr>
          <a:xfrm>
            <a:off x="6211076" y="650361"/>
            <a:ext cx="5980924" cy="6186309"/>
          </a:xfrm>
          <a:prstGeom prst="rect">
            <a:avLst/>
          </a:prstGeom>
          <a:noFill/>
        </p:spPr>
        <p:txBody>
          <a:bodyPr wrap="square" rtlCol="0">
            <a:spAutoFit/>
          </a:bodyPr>
          <a:lstStyle/>
          <a:p>
            <a:r>
              <a:rPr lang="en-US" sz="3600" dirty="0">
                <a:solidFill>
                  <a:srgbClr val="FF0000"/>
                </a:solidFill>
                <a:ea typeface="Times New Roman" panose="02020603050405020304" pitchFamily="18" charset="0"/>
              </a:rPr>
              <a:t>By the end of this lesson, students will be able to…</a:t>
            </a:r>
          </a:p>
          <a:p>
            <a:endParaRPr lang="en-US" sz="3600" dirty="0">
              <a:solidFill>
                <a:srgbClr val="0070C0"/>
              </a:solidFill>
              <a:highlight>
                <a:srgbClr val="FFFF00"/>
              </a:highlight>
            </a:endParaRPr>
          </a:p>
          <a:p>
            <a:pPr marL="571500" indent="-571500">
              <a:buFontTx/>
              <a:buChar char="-"/>
            </a:pPr>
            <a:r>
              <a:rPr lang="en-US" sz="3600" smtClean="0">
                <a:solidFill>
                  <a:schemeClr val="accent1"/>
                </a:solidFill>
              </a:rPr>
              <a:t>use </a:t>
            </a:r>
            <a:r>
              <a:rPr lang="en-US" sz="3600" b="1" i="1">
                <a:solidFill>
                  <a:schemeClr val="accent1"/>
                </a:solidFill>
              </a:rPr>
              <a:t>Present Simple </a:t>
            </a:r>
            <a:r>
              <a:rPr lang="en-US" sz="3600">
                <a:solidFill>
                  <a:schemeClr val="accent1"/>
                </a:solidFill>
              </a:rPr>
              <a:t>to talk about </a:t>
            </a:r>
            <a:r>
              <a:rPr lang="en-US" sz="3600" smtClean="0">
                <a:solidFill>
                  <a:schemeClr val="accent1"/>
                </a:solidFill>
              </a:rPr>
              <a:t>facts</a:t>
            </a:r>
            <a:r>
              <a:rPr lang="vi-VN" sz="3600" smtClean="0">
                <a:solidFill>
                  <a:schemeClr val="accent1"/>
                </a:solidFill>
              </a:rPr>
              <a:t>.</a:t>
            </a:r>
            <a:endParaRPr lang="en-US" sz="3600" smtClean="0">
              <a:solidFill>
                <a:schemeClr val="accent1"/>
              </a:solidFill>
            </a:endParaRPr>
          </a:p>
          <a:p>
            <a:pPr marL="571500" indent="-571500">
              <a:buFontTx/>
              <a:buChar char="-"/>
            </a:pPr>
            <a:r>
              <a:rPr lang="en-US" sz="3600">
                <a:solidFill>
                  <a:srgbClr val="0070C0"/>
                </a:solidFill>
              </a:rPr>
              <a:t>talk about things </a:t>
            </a:r>
            <a:r>
              <a:rPr lang="en-US" sz="3600" smtClean="0">
                <a:solidFill>
                  <a:srgbClr val="0070C0"/>
                </a:solidFill>
              </a:rPr>
              <a:t>that we </a:t>
            </a:r>
            <a:r>
              <a:rPr lang="en-US" sz="3600">
                <a:solidFill>
                  <a:srgbClr val="0070C0"/>
                </a:solidFill>
              </a:rPr>
              <a:t>consider as facts (such as likes and dislikes), or </a:t>
            </a:r>
            <a:r>
              <a:rPr lang="en-US" sz="3600" smtClean="0">
                <a:solidFill>
                  <a:srgbClr val="0070C0"/>
                </a:solidFill>
              </a:rPr>
              <a:t>are true </a:t>
            </a:r>
            <a:r>
              <a:rPr lang="en-US" sz="3600">
                <a:solidFill>
                  <a:srgbClr val="0070C0"/>
                </a:solidFill>
              </a:rPr>
              <a:t>for a long </a:t>
            </a:r>
            <a:r>
              <a:rPr lang="en-US" sz="3600" smtClean="0">
                <a:solidFill>
                  <a:srgbClr val="0070C0"/>
                </a:solidFill>
              </a:rPr>
              <a:t>time</a:t>
            </a:r>
            <a:r>
              <a:rPr lang="vi-VN" sz="3600" smtClean="0">
                <a:solidFill>
                  <a:srgbClr val="0070C0"/>
                </a:solidFill>
              </a:rPr>
              <a:t>.</a:t>
            </a:r>
            <a:r>
              <a:rPr lang="en-US" sz="3600" smtClean="0">
                <a:solidFill>
                  <a:srgbClr val="0070C0"/>
                </a:solidFill>
              </a:rPr>
              <a:t> </a:t>
            </a:r>
            <a:r>
              <a:rPr lang="en-US" sz="3600"/>
              <a:t/>
            </a:r>
            <a:br>
              <a:rPr lang="en-US" sz="3600"/>
            </a:br>
            <a:endParaRPr lang="en-US" sz="3600">
              <a:solidFill>
                <a:schemeClr val="accent1"/>
              </a:solidFill>
            </a:endParaRPr>
          </a:p>
          <a:p>
            <a:endParaRPr lang="en-US" sz="3600" dirty="0">
              <a:solidFill>
                <a:srgbClr val="FF0000"/>
              </a:solidFill>
              <a:ea typeface="Times New Roman" panose="02020603050405020304" pitchFamily="18" charset="0"/>
            </a:endParaRPr>
          </a:p>
        </p:txBody>
      </p:sp>
    </p:spTree>
    <p:extLst>
      <p:ext uri="{BB962C8B-B14F-4D97-AF65-F5344CB8AC3E}">
        <p14:creationId xmlns:p14="http://schemas.microsoft.com/office/powerpoint/2010/main" val="1190886121"/>
      </p:ext>
    </p:extLst>
  </p:cSld>
  <p:clrMapOvr>
    <a:masterClrMapping/>
  </p:clrMapOvr>
  <p:transition spd="med">
    <p:split orient="ver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074552" y="1689904"/>
            <a:ext cx="45719" cy="369332"/>
          </a:xfrm>
          <a:prstGeom prst="rect">
            <a:avLst/>
          </a:prstGeom>
          <a:noFill/>
        </p:spPr>
        <p:txBody>
          <a:bodyPr wrap="square" rtlCol="0">
            <a:spAutoFit/>
          </a:bodyPr>
          <a:lstStyle/>
          <a:p>
            <a:endParaRPr lang="en-US" dirty="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55593" y="360216"/>
            <a:ext cx="9144000" cy="5976503"/>
          </a:xfrm>
          <a:prstGeom prst="rect">
            <a:avLst/>
          </a:prstGeom>
        </p:spPr>
      </p:pic>
      <p:sp>
        <p:nvSpPr>
          <p:cNvPr id="10" name="Oval 9"/>
          <p:cNvSpPr/>
          <p:nvPr/>
        </p:nvSpPr>
        <p:spPr>
          <a:xfrm>
            <a:off x="3769735" y="4262109"/>
            <a:ext cx="4515716" cy="1787236"/>
          </a:xfrm>
          <a:prstGeom prst="ellipse">
            <a:avLst/>
          </a:prstGeom>
          <a:ln w="38100"/>
        </p:spPr>
        <p:style>
          <a:lnRef idx="2">
            <a:schemeClr val="accent6"/>
          </a:lnRef>
          <a:fillRef idx="1">
            <a:schemeClr val="lt1"/>
          </a:fillRef>
          <a:effectRef idx="0">
            <a:schemeClr val="accent6"/>
          </a:effectRef>
          <a:fontRef idx="minor">
            <a:schemeClr val="dk1"/>
          </a:fontRef>
        </p:style>
        <p:txBody>
          <a:bodyPr rtlCol="0" anchor="ctr"/>
          <a:lstStyle/>
          <a:p>
            <a:pPr algn="ctr"/>
            <a:r>
              <a:rPr lang="en-US" sz="3600" b="1" i="1">
                <a:solidFill>
                  <a:schemeClr val="accent1"/>
                </a:solidFill>
              </a:rPr>
              <a:t>Present Simple</a:t>
            </a:r>
            <a:endParaRPr lang="en-US" sz="3600" b="1" dirty="0"/>
          </a:p>
        </p:txBody>
      </p:sp>
    </p:spTree>
    <p:extLst>
      <p:ext uri="{BB962C8B-B14F-4D97-AF65-F5344CB8AC3E}">
        <p14:creationId xmlns:p14="http://schemas.microsoft.com/office/powerpoint/2010/main" val="2835131636"/>
      </p:ext>
    </p:extLst>
  </p:cSld>
  <p:clrMapOvr>
    <a:masterClrMapping/>
  </p:clrMapOvr>
  <p:transition spd="med">
    <p:split orient="ver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889" y="300213"/>
            <a:ext cx="9179809" cy="6119248"/>
          </a:xfrm>
          <a:prstGeom prst="rect">
            <a:avLst/>
          </a:prstGeom>
        </p:spPr>
      </p:pic>
      <p:sp>
        <p:nvSpPr>
          <p:cNvPr id="6" name="Rectangle 5">
            <a:extLst>
              <a:ext uri="{FF2B5EF4-FFF2-40B4-BE49-F238E27FC236}">
                <a16:creationId xmlns:a16="http://schemas.microsoft.com/office/drawing/2014/main" id="{BA386DE9-345A-400C-B2BB-B32B155C2C38}"/>
              </a:ext>
            </a:extLst>
          </p:cNvPr>
          <p:cNvSpPr/>
          <p:nvPr/>
        </p:nvSpPr>
        <p:spPr>
          <a:xfrm>
            <a:off x="8124825" y="552140"/>
            <a:ext cx="4026834" cy="750014"/>
          </a:xfrm>
          <a:prstGeom prst="rect">
            <a:avLst/>
          </a:prstGeom>
          <a:solidFill>
            <a:schemeClr val="bg1"/>
          </a:solidFill>
          <a:ln>
            <a:noFill/>
          </a:ln>
          <a:effectLst>
            <a:outerShdw blurRad="50800" dist="38100" dir="5400000" algn="t" rotWithShape="0">
              <a:prstClr val="black">
                <a:alpha val="40000"/>
              </a:prstClr>
            </a:outerShdw>
          </a:effectLst>
        </p:spPr>
        <p:style>
          <a:lnRef idx="0">
            <a:scrgbClr r="0" g="0" b="0"/>
          </a:lnRef>
          <a:fillRef idx="0">
            <a:scrgbClr r="0" g="0" b="0"/>
          </a:fillRef>
          <a:effectRef idx="0">
            <a:scrgbClr r="0" g="0" b="0"/>
          </a:effectRef>
          <a:fontRef idx="minor">
            <a:schemeClr val="dk1"/>
          </a:fontRef>
        </p:style>
        <p:txBody>
          <a:bodyPr rtlCol="0" anchor="ctr"/>
          <a:lstStyle/>
          <a:p>
            <a:pPr algn="ctr"/>
            <a:r>
              <a:rPr lang="en-US" sz="5400" b="1" dirty="0">
                <a:solidFill>
                  <a:schemeClr val="accent6">
                    <a:lumMod val="75000"/>
                  </a:schemeClr>
                </a:solidFill>
              </a:rPr>
              <a:t>WARM UP</a:t>
            </a:r>
          </a:p>
        </p:txBody>
      </p:sp>
    </p:spTree>
    <p:extLst>
      <p:ext uri="{BB962C8B-B14F-4D97-AF65-F5344CB8AC3E}">
        <p14:creationId xmlns:p14="http://schemas.microsoft.com/office/powerpoint/2010/main" val="1693012278"/>
      </p:ext>
    </p:extLst>
  </p:cSld>
  <p:clrMapOvr>
    <a:masterClrMapping/>
  </p:clrMapOvr>
  <p:transition spd="med">
    <p:split orient="ver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65017" y="816896"/>
            <a:ext cx="4174284" cy="923330"/>
          </a:xfrm>
          <a:prstGeom prst="rect">
            <a:avLst/>
          </a:prstGeom>
        </p:spPr>
        <p:txBody>
          <a:bodyPr wrap="none">
            <a:spAutoFit/>
          </a:bodyPr>
          <a:lstStyle/>
          <a:p>
            <a:r>
              <a:rPr lang="en-US" sz="5400" b="1" dirty="0" smtClean="0">
                <a:solidFill>
                  <a:srgbClr val="FF0000"/>
                </a:solidFill>
                <a:ea typeface="Times New Roman" panose="02020603050405020304" pitchFamily="18" charset="0"/>
              </a:rPr>
              <a:t>Work in pairs.</a:t>
            </a:r>
            <a:endParaRPr lang="en-US" sz="5400" b="1" dirty="0">
              <a:solidFill>
                <a:srgbClr val="FF0000"/>
              </a:solidFill>
            </a:endParaRPr>
          </a:p>
        </p:txBody>
      </p:sp>
      <p:pic>
        <p:nvPicPr>
          <p:cNvPr id="4" name="Picture 2" descr="Free Speech bubble 1195466 PNG with Transparent Background"/>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116726" y="306237"/>
            <a:ext cx="3535708" cy="1650154"/>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665017" y="1956391"/>
            <a:ext cx="10887740" cy="3518912"/>
          </a:xfrm>
          <a:prstGeom prst="rect">
            <a:avLst/>
          </a:prstGeom>
        </p:spPr>
        <p:txBody>
          <a:bodyPr wrap="square">
            <a:spAutoFit/>
          </a:bodyPr>
          <a:lstStyle/>
          <a:p>
            <a:pPr algn="just">
              <a:lnSpc>
                <a:spcPct val="150000"/>
              </a:lnSpc>
              <a:spcAft>
                <a:spcPts val="800"/>
              </a:spcAft>
            </a:pPr>
            <a:r>
              <a:rPr lang="en-US" sz="3600" b="1" dirty="0" smtClean="0">
                <a:solidFill>
                  <a:srgbClr val="0070C0"/>
                </a:solidFill>
                <a:latin typeface="+mj-lt"/>
                <a:ea typeface="Calibri" panose="020F0502020204030204" pitchFamily="34" charset="0"/>
                <a:cs typeface="Times New Roman" panose="02020603050405020304" pitchFamily="18" charset="0"/>
              </a:rPr>
              <a:t>Talk </a:t>
            </a:r>
            <a:r>
              <a:rPr lang="en-US" sz="3600" b="1" dirty="0">
                <a:solidFill>
                  <a:srgbClr val="0070C0"/>
                </a:solidFill>
                <a:latin typeface="+mj-lt"/>
                <a:ea typeface="Calibri" panose="020F0502020204030204" pitchFamily="34" charset="0"/>
                <a:cs typeface="Times New Roman" panose="02020603050405020304" pitchFamily="18" charset="0"/>
              </a:rPr>
              <a:t>about what </a:t>
            </a:r>
            <a:r>
              <a:rPr lang="en-US" sz="3600" b="1" dirty="0" smtClean="0">
                <a:solidFill>
                  <a:srgbClr val="0070C0"/>
                </a:solidFill>
                <a:latin typeface="+mj-lt"/>
                <a:ea typeface="Calibri" panose="020F0502020204030204" pitchFamily="34" charset="0"/>
                <a:cs typeface="Times New Roman" panose="02020603050405020304" pitchFamily="18" charset="0"/>
              </a:rPr>
              <a:t>you </a:t>
            </a:r>
            <a:r>
              <a:rPr lang="en-US" sz="3600" b="1" dirty="0">
                <a:solidFill>
                  <a:srgbClr val="0070C0"/>
                </a:solidFill>
                <a:latin typeface="+mj-lt"/>
                <a:ea typeface="Calibri" panose="020F0502020204030204" pitchFamily="34" charset="0"/>
                <a:cs typeface="Times New Roman" panose="02020603050405020304" pitchFamily="18" charset="0"/>
              </a:rPr>
              <a:t>do every day in </a:t>
            </a:r>
            <a:r>
              <a:rPr lang="en-US" sz="3600" b="1" dirty="0" smtClean="0">
                <a:solidFill>
                  <a:srgbClr val="0070C0"/>
                </a:solidFill>
                <a:latin typeface="+mj-lt"/>
                <a:ea typeface="Calibri" panose="020F0502020204030204" pitchFamily="34" charset="0"/>
                <a:cs typeface="Times New Roman" panose="02020603050405020304" pitchFamily="18" charset="0"/>
              </a:rPr>
              <a:t>the correct </a:t>
            </a:r>
            <a:r>
              <a:rPr lang="en-US" sz="3600" b="1" dirty="0">
                <a:solidFill>
                  <a:srgbClr val="0070C0"/>
                </a:solidFill>
                <a:latin typeface="+mj-lt"/>
                <a:ea typeface="Calibri" panose="020F0502020204030204" pitchFamily="34" charset="0"/>
                <a:cs typeface="Times New Roman" panose="02020603050405020304" pitchFamily="18" charset="0"/>
              </a:rPr>
              <a:t>order </a:t>
            </a:r>
            <a:endParaRPr lang="en-US" sz="3600" b="1" dirty="0" smtClean="0">
              <a:solidFill>
                <a:srgbClr val="0070C0"/>
              </a:solidFill>
              <a:latin typeface="+mj-lt"/>
              <a:ea typeface="Calibri" panose="020F0502020204030204" pitchFamily="34" charset="0"/>
              <a:cs typeface="Times New Roman" panose="02020603050405020304" pitchFamily="18" charset="0"/>
            </a:endParaRPr>
          </a:p>
          <a:p>
            <a:pPr algn="just">
              <a:lnSpc>
                <a:spcPct val="150000"/>
              </a:lnSpc>
              <a:spcAft>
                <a:spcPts val="800"/>
              </a:spcAft>
            </a:pPr>
            <a:r>
              <a:rPr lang="en-US" sz="3600" dirty="0" smtClean="0">
                <a:latin typeface="+mj-lt"/>
                <a:ea typeface="Calibri" panose="020F0502020204030204" pitchFamily="34" charset="0"/>
                <a:cs typeface="Times New Roman" panose="02020603050405020304" pitchFamily="18" charset="0"/>
              </a:rPr>
              <a:t>I </a:t>
            </a:r>
            <a:r>
              <a:rPr lang="en-US" sz="3600" dirty="0">
                <a:latin typeface="+mj-lt"/>
                <a:ea typeface="Calibri" panose="020F0502020204030204" pitchFamily="34" charset="0"/>
                <a:cs typeface="Times New Roman" panose="02020603050405020304" pitchFamily="18" charset="0"/>
              </a:rPr>
              <a:t>wake up at </a:t>
            </a:r>
            <a:r>
              <a:rPr lang="en-US" sz="3600" dirty="0" smtClean="0">
                <a:latin typeface="+mj-lt"/>
                <a:ea typeface="Calibri" panose="020F0502020204030204" pitchFamily="34" charset="0"/>
                <a:cs typeface="Times New Roman" panose="02020603050405020304" pitchFamily="18" charset="0"/>
              </a:rPr>
              <a:t>6:30 a.m./ </a:t>
            </a:r>
            <a:r>
              <a:rPr lang="en-US" sz="3600" dirty="0">
                <a:latin typeface="+mj-lt"/>
                <a:ea typeface="Calibri" panose="020F0502020204030204" pitchFamily="34" charset="0"/>
                <a:cs typeface="Times New Roman" panose="02020603050405020304" pitchFamily="18" charset="0"/>
              </a:rPr>
              <a:t>I have a shower/ I have breakfast/ I brush my teeth/ I put on my clothes/ I leave my house at </a:t>
            </a:r>
            <a:r>
              <a:rPr lang="en-US" sz="3600" dirty="0" smtClean="0">
                <a:latin typeface="+mj-lt"/>
                <a:ea typeface="Calibri" panose="020F0502020204030204" pitchFamily="34" charset="0"/>
                <a:cs typeface="Times New Roman" panose="02020603050405020304" pitchFamily="18" charset="0"/>
              </a:rPr>
              <a:t>7:30</a:t>
            </a:r>
            <a:r>
              <a:rPr lang="en-US" sz="3600" dirty="0">
                <a:latin typeface="+mj-lt"/>
                <a:ea typeface="Calibri" panose="020F0502020204030204" pitchFamily="34" charset="0"/>
                <a:cs typeface="Times New Roman" panose="02020603050405020304" pitchFamily="18" charset="0"/>
              </a:rPr>
              <a:t>/ I walk to the </a:t>
            </a:r>
            <a:r>
              <a:rPr lang="en-US" sz="3600" dirty="0" smtClean="0">
                <a:latin typeface="+mj-lt"/>
                <a:ea typeface="Calibri" panose="020F0502020204030204" pitchFamily="34" charset="0"/>
                <a:cs typeface="Times New Roman" panose="02020603050405020304" pitchFamily="18" charset="0"/>
              </a:rPr>
              <a:t>bus </a:t>
            </a:r>
            <a:r>
              <a:rPr lang="en-US" sz="3600" dirty="0">
                <a:latin typeface="+mj-lt"/>
                <a:ea typeface="Calibri" panose="020F0502020204030204" pitchFamily="34" charset="0"/>
                <a:cs typeface="Times New Roman" panose="02020603050405020304" pitchFamily="18" charset="0"/>
              </a:rPr>
              <a:t>stop </a:t>
            </a:r>
            <a:r>
              <a:rPr lang="en-US" sz="3600" dirty="0" smtClean="0">
                <a:latin typeface="+mj-lt"/>
                <a:ea typeface="Calibri" panose="020F0502020204030204" pitchFamily="34" charset="0"/>
                <a:cs typeface="Times New Roman" panose="02020603050405020304" pitchFamily="18" charset="0"/>
              </a:rPr>
              <a:t>etc., …</a:t>
            </a:r>
            <a:endParaRPr lang="en-US" sz="3600" dirty="0">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27478190"/>
      </p:ext>
    </p:extLst>
  </p:cSld>
  <p:clrMapOvr>
    <a:masterClrMapping/>
  </p:clrMapOvr>
  <p:transition spd="med">
    <p:split orient="ver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80283" y="346363"/>
            <a:ext cx="9144000" cy="6096000"/>
          </a:xfrm>
          <a:prstGeom prst="rect">
            <a:avLst/>
          </a:prstGeom>
        </p:spPr>
      </p:pic>
      <p:sp>
        <p:nvSpPr>
          <p:cNvPr id="3" name="Rectangle 2">
            <a:extLst>
              <a:ext uri="{FF2B5EF4-FFF2-40B4-BE49-F238E27FC236}">
                <a16:creationId xmlns:a16="http://schemas.microsoft.com/office/drawing/2014/main" id="{BA386DE9-345A-400C-B2BB-B32B155C2C38}"/>
              </a:ext>
            </a:extLst>
          </p:cNvPr>
          <p:cNvSpPr/>
          <p:nvPr/>
        </p:nvSpPr>
        <p:spPr>
          <a:xfrm>
            <a:off x="7249212" y="552140"/>
            <a:ext cx="4902447" cy="750014"/>
          </a:xfrm>
          <a:prstGeom prst="rect">
            <a:avLst/>
          </a:prstGeom>
          <a:solidFill>
            <a:schemeClr val="bg1"/>
          </a:solidFill>
          <a:ln>
            <a:noFill/>
          </a:ln>
          <a:effectLst>
            <a:outerShdw blurRad="50800" dist="38100" dir="5400000" algn="t" rotWithShape="0">
              <a:prstClr val="black">
                <a:alpha val="40000"/>
              </a:prstClr>
            </a:outerShdw>
          </a:effectLst>
        </p:spPr>
        <p:style>
          <a:lnRef idx="0">
            <a:scrgbClr r="0" g="0" b="0"/>
          </a:lnRef>
          <a:fillRef idx="0">
            <a:scrgbClr r="0" g="0" b="0"/>
          </a:fillRef>
          <a:effectRef idx="0">
            <a:scrgbClr r="0" g="0" b="0"/>
          </a:effectRef>
          <a:fontRef idx="minor">
            <a:schemeClr val="dk1"/>
          </a:fontRef>
        </p:style>
        <p:txBody>
          <a:bodyPr rtlCol="0" anchor="ctr"/>
          <a:lstStyle/>
          <a:p>
            <a:pPr algn="ctr"/>
            <a:r>
              <a:rPr lang="en-US" sz="5400" b="1" dirty="0" smtClean="0">
                <a:solidFill>
                  <a:schemeClr val="accent6">
                    <a:lumMod val="75000"/>
                  </a:schemeClr>
                </a:solidFill>
              </a:rPr>
              <a:t>PRESENTATION</a:t>
            </a:r>
            <a:endParaRPr lang="en-US" sz="5400" b="1" dirty="0">
              <a:solidFill>
                <a:schemeClr val="accent6">
                  <a:lumMod val="75000"/>
                </a:schemeClr>
              </a:solidFill>
            </a:endParaRPr>
          </a:p>
        </p:txBody>
      </p:sp>
    </p:spTree>
    <p:extLst>
      <p:ext uri="{BB962C8B-B14F-4D97-AF65-F5344CB8AC3E}">
        <p14:creationId xmlns:p14="http://schemas.microsoft.com/office/powerpoint/2010/main" val="158729622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5"/>
          <a:stretch>
            <a:fillRect/>
          </a:stretch>
        </p:blipFill>
        <p:spPr>
          <a:xfrm>
            <a:off x="193729" y="369358"/>
            <a:ext cx="5584302" cy="6024596"/>
          </a:xfrm>
          <a:prstGeom prst="rect">
            <a:avLst/>
          </a:prstGeom>
        </p:spPr>
      </p:pic>
      <p:cxnSp>
        <p:nvCxnSpPr>
          <p:cNvPr id="5" name="Straight Arrow Connector 4"/>
          <p:cNvCxnSpPr/>
          <p:nvPr/>
        </p:nvCxnSpPr>
        <p:spPr>
          <a:xfrm flipV="1">
            <a:off x="5465135" y="2060028"/>
            <a:ext cx="630865" cy="3415742"/>
          </a:xfrm>
          <a:prstGeom prst="straightConnector1">
            <a:avLst/>
          </a:prstGeom>
          <a:ln w="38100">
            <a:solidFill>
              <a:srgbClr val="FF0000"/>
            </a:solidFill>
            <a:tailEnd type="triangle"/>
          </a:ln>
        </p:spPr>
        <p:style>
          <a:lnRef idx="1">
            <a:schemeClr val="accent2"/>
          </a:lnRef>
          <a:fillRef idx="0">
            <a:schemeClr val="accent2"/>
          </a:fillRef>
          <a:effectRef idx="0">
            <a:schemeClr val="accent2"/>
          </a:effectRef>
          <a:fontRef idx="minor">
            <a:schemeClr val="tx1"/>
          </a:fontRef>
        </p:style>
      </p:cxnSp>
      <p:cxnSp>
        <p:nvCxnSpPr>
          <p:cNvPr id="16" name="Straight Connector 15"/>
          <p:cNvCxnSpPr/>
          <p:nvPr/>
        </p:nvCxnSpPr>
        <p:spPr>
          <a:xfrm>
            <a:off x="691116" y="5720316"/>
            <a:ext cx="180754"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1403498" y="5720316"/>
            <a:ext cx="350874"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flipV="1">
            <a:off x="2551814" y="3200400"/>
            <a:ext cx="3544186" cy="2370432"/>
          </a:xfrm>
          <a:prstGeom prst="straightConnector1">
            <a:avLst/>
          </a:prstGeom>
          <a:ln w="38100">
            <a:solidFill>
              <a:srgbClr val="FF0000"/>
            </a:solidFill>
            <a:tailEnd type="triangle"/>
          </a:ln>
        </p:spPr>
        <p:style>
          <a:lnRef idx="1">
            <a:schemeClr val="accent2"/>
          </a:lnRef>
          <a:fillRef idx="0">
            <a:schemeClr val="accent2"/>
          </a:fillRef>
          <a:effectRef idx="0">
            <a:schemeClr val="accent2"/>
          </a:effectRef>
          <a:fontRef idx="minor">
            <a:schemeClr val="tx1"/>
          </a:fontRef>
        </p:style>
      </p:cxnSp>
      <p:sp>
        <p:nvSpPr>
          <p:cNvPr id="30" name="Rounded Rectangle 29"/>
          <p:cNvSpPr/>
          <p:nvPr/>
        </p:nvSpPr>
        <p:spPr>
          <a:xfrm>
            <a:off x="2985880" y="4395557"/>
            <a:ext cx="2126512" cy="443346"/>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smtClean="0">
                <a:solidFill>
                  <a:srgbClr val="FF0000"/>
                </a:solidFill>
              </a:rPr>
              <a:t>Does … like …?</a:t>
            </a:r>
            <a:endParaRPr lang="en-US" sz="2400" b="1" dirty="0">
              <a:solidFill>
                <a:srgbClr val="FF0000"/>
              </a:solidFill>
            </a:endParaRPr>
          </a:p>
        </p:txBody>
      </p:sp>
      <p:cxnSp>
        <p:nvCxnSpPr>
          <p:cNvPr id="33" name="Straight Connector 32"/>
          <p:cNvCxnSpPr/>
          <p:nvPr/>
        </p:nvCxnSpPr>
        <p:spPr>
          <a:xfrm>
            <a:off x="4323907" y="6021572"/>
            <a:ext cx="350874"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a:xfrm>
            <a:off x="5984025" y="556054"/>
            <a:ext cx="6289674" cy="4708981"/>
          </a:xfrm>
          <a:prstGeom prst="rect">
            <a:avLst/>
          </a:prstGeom>
          <a:noFill/>
        </p:spPr>
        <p:txBody>
          <a:bodyPr wrap="square" rtlCol="0">
            <a:spAutoFit/>
          </a:bodyPr>
          <a:lstStyle/>
          <a:p>
            <a:r>
              <a:rPr lang="en-US" sz="3600" b="1" dirty="0">
                <a:solidFill>
                  <a:schemeClr val="accent6"/>
                </a:solidFill>
              </a:rPr>
              <a:t>Present</a:t>
            </a:r>
            <a:r>
              <a:rPr lang="en-US" sz="2800" b="1" dirty="0">
                <a:solidFill>
                  <a:schemeClr val="accent6"/>
                </a:solidFill>
              </a:rPr>
              <a:t> Simple for facts </a:t>
            </a:r>
            <a:br>
              <a:rPr lang="en-US" sz="2800" b="1" dirty="0">
                <a:solidFill>
                  <a:schemeClr val="accent6"/>
                </a:solidFill>
              </a:rPr>
            </a:br>
            <a:r>
              <a:rPr lang="en-US" sz="2800" dirty="0">
                <a:solidFill>
                  <a:srgbClr val="0070C0"/>
                </a:solidFill>
              </a:rPr>
              <a:t>We can use the Present Simple to talk about things </a:t>
            </a:r>
            <a:r>
              <a:rPr lang="en-US" sz="2800" dirty="0" smtClean="0">
                <a:solidFill>
                  <a:srgbClr val="0070C0"/>
                </a:solidFill>
              </a:rPr>
              <a:t>that</a:t>
            </a:r>
            <a:r>
              <a:rPr lang="vi-VN" sz="2800" dirty="0" smtClean="0">
                <a:solidFill>
                  <a:srgbClr val="0070C0"/>
                </a:solidFill>
              </a:rPr>
              <a:t> </a:t>
            </a:r>
            <a:r>
              <a:rPr lang="en-US" sz="2800" dirty="0" smtClean="0">
                <a:solidFill>
                  <a:srgbClr val="0070C0"/>
                </a:solidFill>
              </a:rPr>
              <a:t>we </a:t>
            </a:r>
            <a:r>
              <a:rPr lang="en-US" sz="2800" dirty="0">
                <a:solidFill>
                  <a:srgbClr val="0070C0"/>
                </a:solidFill>
              </a:rPr>
              <a:t>consider as facts (such as likes and dislikes), or </a:t>
            </a:r>
            <a:r>
              <a:rPr lang="en-US" sz="2800" dirty="0" smtClean="0">
                <a:solidFill>
                  <a:srgbClr val="0070C0"/>
                </a:solidFill>
              </a:rPr>
              <a:t>are</a:t>
            </a:r>
            <a:r>
              <a:rPr lang="vi-VN" sz="2800" dirty="0" smtClean="0">
                <a:solidFill>
                  <a:srgbClr val="0070C0"/>
                </a:solidFill>
              </a:rPr>
              <a:t> </a:t>
            </a:r>
            <a:r>
              <a:rPr lang="en-US" sz="2800" dirty="0" smtClean="0">
                <a:solidFill>
                  <a:srgbClr val="0070C0"/>
                </a:solidFill>
              </a:rPr>
              <a:t>true </a:t>
            </a:r>
            <a:r>
              <a:rPr lang="en-US" sz="2800" dirty="0">
                <a:solidFill>
                  <a:srgbClr val="0070C0"/>
                </a:solidFill>
              </a:rPr>
              <a:t>for a long time.</a:t>
            </a:r>
            <a:br>
              <a:rPr lang="en-US" sz="2800" dirty="0">
                <a:solidFill>
                  <a:srgbClr val="0070C0"/>
                </a:solidFill>
              </a:rPr>
            </a:br>
            <a:r>
              <a:rPr lang="en-US" sz="2800" dirty="0">
                <a:solidFill>
                  <a:srgbClr val="0070C0"/>
                </a:solidFill>
              </a:rPr>
              <a:t>We form the Present Simple with regular verbs like this:</a:t>
            </a:r>
            <a:br>
              <a:rPr lang="en-US" sz="2800" dirty="0">
                <a:solidFill>
                  <a:srgbClr val="0070C0"/>
                </a:solidFill>
              </a:rPr>
            </a:br>
            <a:r>
              <a:rPr lang="en-US" sz="2400" dirty="0">
                <a:solidFill>
                  <a:srgbClr val="0070C0"/>
                </a:solidFill>
              </a:rPr>
              <a:t>• Positive: </a:t>
            </a:r>
            <a:r>
              <a:rPr lang="en-US" sz="2400" dirty="0" smtClean="0">
                <a:solidFill>
                  <a:srgbClr val="0070C0"/>
                </a:solidFill>
              </a:rPr>
              <a:t>Subject </a:t>
            </a:r>
            <a:r>
              <a:rPr lang="en-US" sz="2400" dirty="0">
                <a:solidFill>
                  <a:srgbClr val="0070C0"/>
                </a:solidFill>
              </a:rPr>
              <a:t>+ </a:t>
            </a:r>
            <a:r>
              <a:rPr lang="en-US" sz="2400" dirty="0" smtClean="0">
                <a:solidFill>
                  <a:srgbClr val="0070C0"/>
                </a:solidFill>
              </a:rPr>
              <a:t>Verb </a:t>
            </a:r>
            <a:r>
              <a:rPr lang="en-US" sz="2400" dirty="0">
                <a:solidFill>
                  <a:srgbClr val="0070C0"/>
                </a:solidFill>
              </a:rPr>
              <a:t>(</a:t>
            </a:r>
            <a:r>
              <a:rPr lang="en-US" sz="2400" dirty="0">
                <a:solidFill>
                  <a:srgbClr val="FF0000"/>
                </a:solidFill>
              </a:rPr>
              <a:t>-s/-</a:t>
            </a:r>
            <a:r>
              <a:rPr lang="en-US" sz="2400" dirty="0" err="1">
                <a:solidFill>
                  <a:srgbClr val="FF0000"/>
                </a:solidFill>
              </a:rPr>
              <a:t>es</a:t>
            </a:r>
            <a:r>
              <a:rPr lang="en-US" sz="2400" dirty="0">
                <a:solidFill>
                  <a:srgbClr val="0070C0"/>
                </a:solidFill>
              </a:rPr>
              <a:t>) + (object)</a:t>
            </a:r>
            <a:br>
              <a:rPr lang="en-US" sz="2400" dirty="0">
                <a:solidFill>
                  <a:srgbClr val="0070C0"/>
                </a:solidFill>
              </a:rPr>
            </a:br>
            <a:r>
              <a:rPr lang="en-US" sz="2400" dirty="0">
                <a:solidFill>
                  <a:srgbClr val="0070C0"/>
                </a:solidFill>
              </a:rPr>
              <a:t>• Negative: </a:t>
            </a:r>
            <a:r>
              <a:rPr lang="en-US" sz="2400" dirty="0" smtClean="0">
                <a:solidFill>
                  <a:srgbClr val="0070C0"/>
                </a:solidFill>
              </a:rPr>
              <a:t>Subject </a:t>
            </a:r>
            <a:r>
              <a:rPr lang="en-US" sz="2400" dirty="0">
                <a:solidFill>
                  <a:srgbClr val="0070C0"/>
                </a:solidFill>
              </a:rPr>
              <a:t>+ </a:t>
            </a:r>
            <a:r>
              <a:rPr lang="en-US" sz="2400" dirty="0">
                <a:solidFill>
                  <a:srgbClr val="FF0000"/>
                </a:solidFill>
              </a:rPr>
              <a:t>don't/doesn't</a:t>
            </a:r>
            <a:r>
              <a:rPr lang="en-US" sz="2400" dirty="0">
                <a:solidFill>
                  <a:srgbClr val="0070C0"/>
                </a:solidFill>
              </a:rPr>
              <a:t> + </a:t>
            </a:r>
            <a:r>
              <a:rPr lang="en-US" sz="2400" dirty="0" smtClean="0">
                <a:solidFill>
                  <a:srgbClr val="0070C0"/>
                </a:solidFill>
              </a:rPr>
              <a:t>Verb </a:t>
            </a:r>
            <a:r>
              <a:rPr lang="en-US" sz="2400" dirty="0">
                <a:solidFill>
                  <a:srgbClr val="0070C0"/>
                </a:solidFill>
              </a:rPr>
              <a:t>+ (object)</a:t>
            </a:r>
            <a:br>
              <a:rPr lang="en-US" sz="2400" dirty="0">
                <a:solidFill>
                  <a:srgbClr val="0070C0"/>
                </a:solidFill>
              </a:rPr>
            </a:br>
            <a:r>
              <a:rPr lang="en-US" sz="2400" dirty="0">
                <a:solidFill>
                  <a:srgbClr val="0070C0"/>
                </a:solidFill>
              </a:rPr>
              <a:t>• Question: </a:t>
            </a:r>
            <a:r>
              <a:rPr lang="en-US" sz="2400" dirty="0">
                <a:solidFill>
                  <a:srgbClr val="FF0000"/>
                </a:solidFill>
              </a:rPr>
              <a:t>Do/Does</a:t>
            </a:r>
            <a:r>
              <a:rPr lang="en-US" sz="2400" dirty="0">
                <a:solidFill>
                  <a:srgbClr val="0070C0"/>
                </a:solidFill>
              </a:rPr>
              <a:t> + </a:t>
            </a:r>
            <a:r>
              <a:rPr lang="en-US" sz="2400" dirty="0" smtClean="0">
                <a:solidFill>
                  <a:srgbClr val="0070C0"/>
                </a:solidFill>
              </a:rPr>
              <a:t>Subject </a:t>
            </a:r>
            <a:r>
              <a:rPr lang="en-US" sz="2400" dirty="0">
                <a:solidFill>
                  <a:srgbClr val="0070C0"/>
                </a:solidFill>
              </a:rPr>
              <a:t>+ </a:t>
            </a:r>
            <a:r>
              <a:rPr lang="en-US" sz="2400" dirty="0" smtClean="0">
                <a:solidFill>
                  <a:srgbClr val="0070C0"/>
                </a:solidFill>
              </a:rPr>
              <a:t>Verb </a:t>
            </a:r>
            <a:r>
              <a:rPr lang="en-US" sz="2400" dirty="0">
                <a:solidFill>
                  <a:srgbClr val="0070C0"/>
                </a:solidFill>
              </a:rPr>
              <a:t>+ (object)? </a:t>
            </a:r>
          </a:p>
        </p:txBody>
      </p:sp>
      <p:pic>
        <p:nvPicPr>
          <p:cNvPr id="12" name="CD1-TRACK 2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93729" y="913405"/>
            <a:ext cx="857305" cy="857305"/>
          </a:xfrm>
          <a:prstGeom prst="rect">
            <a:avLst/>
          </a:prstGeom>
        </p:spPr>
      </p:pic>
    </p:spTree>
    <p:extLst>
      <p:ext uri="{BB962C8B-B14F-4D97-AF65-F5344CB8AC3E}">
        <p14:creationId xmlns:p14="http://schemas.microsoft.com/office/powerpoint/2010/main" val="40540091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4"/>
                                        </p:tgtEl>
                                        <p:attrNameLst>
                                          <p:attrName>style.visibility</p:attrName>
                                        </p:attrNameLst>
                                      </p:cBhvr>
                                      <p:to>
                                        <p:strVal val="visible"/>
                                      </p:to>
                                    </p:set>
                                    <p:anim calcmode="lin" valueType="num">
                                      <p:cBhvr additive="base">
                                        <p:cTn id="13" dur="500" fill="hold"/>
                                        <p:tgtEl>
                                          <p:spTgt spid="24"/>
                                        </p:tgtEl>
                                        <p:attrNameLst>
                                          <p:attrName>ppt_x</p:attrName>
                                        </p:attrNameLst>
                                      </p:cBhvr>
                                      <p:tavLst>
                                        <p:tav tm="0">
                                          <p:val>
                                            <p:strVal val="#ppt_x"/>
                                          </p:val>
                                        </p:tav>
                                        <p:tav tm="100000">
                                          <p:val>
                                            <p:strVal val="#ppt_x"/>
                                          </p:val>
                                        </p:tav>
                                      </p:tavLst>
                                    </p:anim>
                                    <p:anim calcmode="lin" valueType="num">
                                      <p:cBhvr additive="base">
                                        <p:cTn id="14" dur="500" fill="hold"/>
                                        <p:tgtEl>
                                          <p:spTgt spid="24"/>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30"/>
                                        </p:tgtEl>
                                        <p:attrNameLst>
                                          <p:attrName>style.visibility</p:attrName>
                                        </p:attrNameLst>
                                      </p:cBhvr>
                                      <p:to>
                                        <p:strVal val="visible"/>
                                      </p:to>
                                    </p:set>
                                    <p:anim calcmode="lin" valueType="num">
                                      <p:cBhvr additive="base">
                                        <p:cTn id="17" dur="500" fill="hold"/>
                                        <p:tgtEl>
                                          <p:spTgt spid="30"/>
                                        </p:tgtEl>
                                        <p:attrNameLst>
                                          <p:attrName>ppt_x</p:attrName>
                                        </p:attrNameLst>
                                      </p:cBhvr>
                                      <p:tavLst>
                                        <p:tav tm="0">
                                          <p:val>
                                            <p:strVal val="#ppt_x"/>
                                          </p:val>
                                        </p:tav>
                                        <p:tav tm="100000">
                                          <p:val>
                                            <p:strVal val="#ppt_x"/>
                                          </p:val>
                                        </p:tav>
                                      </p:tavLst>
                                    </p:anim>
                                    <p:anim calcmode="lin" valueType="num">
                                      <p:cBhvr additive="base">
                                        <p:cTn id="18"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19" restart="whenNotActive" fill="hold" evtFilter="cancelBubble" nodeType="interactiveSeq">
                <p:stCondLst>
                  <p:cond evt="onClick" delay="0">
                    <p:tgtEl>
                      <p:spTgt spid="12"/>
                    </p:tgtEl>
                  </p:cond>
                </p:stCondLst>
                <p:endSync evt="end" delay="0">
                  <p:rtn val="all"/>
                </p:endSync>
                <p:childTnLst>
                  <p:par>
                    <p:cTn id="20" fill="hold">
                      <p:stCondLst>
                        <p:cond delay="0"/>
                      </p:stCondLst>
                      <p:childTnLst>
                        <p:par>
                          <p:cTn id="21" fill="hold">
                            <p:stCondLst>
                              <p:cond delay="0"/>
                            </p:stCondLst>
                            <p:childTnLst>
                              <p:par>
                                <p:cTn id="22" presetID="1" presetClass="mediacall" presetSubtype="0" fill="hold" nodeType="clickEffect">
                                  <p:stCondLst>
                                    <p:cond delay="0"/>
                                  </p:stCondLst>
                                  <p:childTnLst>
                                    <p:cmd type="call" cmd="playFrom(0.0)">
                                      <p:cBhvr>
                                        <p:cTn id="23" dur="29675" fill="hold"/>
                                        <p:tgtEl>
                                          <p:spTgt spid="12"/>
                                        </p:tgtEl>
                                      </p:cBhvr>
                                    </p:cmd>
                                  </p:childTnLst>
                                </p:cTn>
                              </p:par>
                            </p:childTnLst>
                          </p:cTn>
                        </p:par>
                      </p:childTnLst>
                    </p:cTn>
                  </p:par>
                </p:childTnLst>
              </p:cTn>
              <p:nextCondLst>
                <p:cond evt="onClick" delay="0">
                  <p:tgtEl>
                    <p:spTgt spid="12"/>
                  </p:tgtEl>
                </p:cond>
              </p:nextCondLst>
            </p:seq>
            <p:audio>
              <p:cMediaNode vol="80000">
                <p:cTn id="24" fill="hold" display="0">
                  <p:stCondLst>
                    <p:cond delay="indefinite"/>
                  </p:stCondLst>
                  <p:endCondLst>
                    <p:cond evt="onStopAudio" delay="0">
                      <p:tgtEl>
                        <p:sldTgt/>
                      </p:tgtEl>
                    </p:cond>
                  </p:endCondLst>
                </p:cTn>
                <p:tgtEl>
                  <p:spTgt spid="12"/>
                </p:tgtEl>
              </p:cMediaNode>
            </p:audio>
          </p:childTnLst>
        </p:cTn>
      </p:par>
    </p:tnLst>
    <p:bldLst>
      <p:bldP spid="3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2728099" y="1681229"/>
            <a:ext cx="9115443" cy="4572006"/>
          </a:xfrm>
          <a:prstGeom prst="rect">
            <a:avLst/>
          </a:prstGeom>
        </p:spPr>
      </p:pic>
      <p:sp>
        <p:nvSpPr>
          <p:cNvPr id="5" name="Rectangle 4"/>
          <p:cNvSpPr/>
          <p:nvPr/>
        </p:nvSpPr>
        <p:spPr>
          <a:xfrm>
            <a:off x="428698" y="362089"/>
            <a:ext cx="11025962" cy="646331"/>
          </a:xfrm>
          <a:prstGeom prst="rect">
            <a:avLst/>
          </a:prstGeom>
          <a:solidFill>
            <a:schemeClr val="bg1"/>
          </a:solidFill>
          <a:ln>
            <a:noFill/>
          </a:ln>
          <a:effectLst>
            <a:outerShdw blurRad="50800" dist="38100" dir="5400000" algn="t" rotWithShape="0">
              <a:prstClr val="black">
                <a:alpha val="40000"/>
              </a:prstClr>
            </a:outerShdw>
          </a:effectLst>
        </p:spPr>
        <p:txBody>
          <a:bodyPr wrap="square">
            <a:spAutoFit/>
          </a:bodyPr>
          <a:lstStyle/>
          <a:p>
            <a:r>
              <a:rPr lang="en-US" sz="3600" b="1">
                <a:solidFill>
                  <a:srgbClr val="FF0000"/>
                </a:solidFill>
              </a:rPr>
              <a:t>Present Simple for facts </a:t>
            </a:r>
            <a:endParaRPr lang="en-US" sz="3600" b="1" i="1" smtClean="0">
              <a:solidFill>
                <a:srgbClr val="FF0000"/>
              </a:solidFill>
            </a:endParaRPr>
          </a:p>
        </p:txBody>
      </p:sp>
      <p:sp>
        <p:nvSpPr>
          <p:cNvPr id="2" name="TextBox 1"/>
          <p:cNvSpPr txBox="1"/>
          <p:nvPr/>
        </p:nvSpPr>
        <p:spPr>
          <a:xfrm>
            <a:off x="168166" y="1034898"/>
            <a:ext cx="2370748" cy="646331"/>
          </a:xfrm>
          <a:prstGeom prst="rect">
            <a:avLst/>
          </a:prstGeom>
          <a:noFill/>
        </p:spPr>
        <p:txBody>
          <a:bodyPr wrap="square" rtlCol="0">
            <a:spAutoFit/>
          </a:bodyPr>
          <a:lstStyle/>
          <a:p>
            <a:r>
              <a:rPr lang="en-US" sz="3600" b="1" smtClean="0">
                <a:solidFill>
                  <a:schemeClr val="accent6"/>
                </a:solidFill>
              </a:rPr>
              <a:t>EXAMPLES</a:t>
            </a:r>
            <a:endParaRPr lang="en-US" sz="3600" b="1">
              <a:solidFill>
                <a:schemeClr val="accent6"/>
              </a:solidFill>
            </a:endParaRPr>
          </a:p>
        </p:txBody>
      </p:sp>
    </p:spTree>
    <p:extLst>
      <p:ext uri="{BB962C8B-B14F-4D97-AF65-F5344CB8AC3E}">
        <p14:creationId xmlns:p14="http://schemas.microsoft.com/office/powerpoint/2010/main" val="274021016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5794</TotalTime>
  <Words>651</Words>
  <Application>Microsoft Office PowerPoint</Application>
  <PresentationFormat>Widescreen</PresentationFormat>
  <Paragraphs>108</Paragraphs>
  <Slides>26</Slides>
  <Notes>5</Notes>
  <HiddenSlides>0</HiddenSlides>
  <MMClips>1</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26</vt:i4>
      </vt:variant>
    </vt:vector>
  </HeadingPairs>
  <TitlesOfParts>
    <vt:vector size="30" baseType="lpstr">
      <vt:lpstr>Arial</vt:lpstr>
      <vt:lpstr>Calibri</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Windows User</dc:creator>
  <cp:lastModifiedBy>Rieu Phan Van</cp:lastModifiedBy>
  <cp:revision>330</cp:revision>
  <dcterms:created xsi:type="dcterms:W3CDTF">2020-12-08T03:17:05Z</dcterms:created>
  <dcterms:modified xsi:type="dcterms:W3CDTF">2022-06-22T10:28:18Z</dcterms:modified>
</cp:coreProperties>
</file>